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  <p:sldMasterId id="214748367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</p:sldIdLst>
  <p:sldSz cy="5143500" cx="9144000"/>
  <p:notesSz cx="6858000" cy="9144000"/>
  <p:embeddedFontLst>
    <p:embeddedFont>
      <p:font typeface="Raleway"/>
      <p:regular r:id="rId74"/>
      <p:bold r:id="rId75"/>
      <p:italic r:id="rId76"/>
      <p:boldItalic r:id="rId77"/>
    </p:embeddedFont>
    <p:embeddedFont>
      <p:font typeface="Roboto"/>
      <p:regular r:id="rId78"/>
      <p:bold r:id="rId79"/>
      <p:italic r:id="rId80"/>
      <p:boldItalic r:id="rId81"/>
    </p:embeddedFont>
    <p:embeddedFont>
      <p:font typeface="Proxima Nova"/>
      <p:regular r:id="rId82"/>
      <p:bold r:id="rId83"/>
      <p:italic r:id="rId84"/>
      <p:boldItalic r:id="rId85"/>
    </p:embeddedFont>
    <p:embeddedFont>
      <p:font typeface="Lato"/>
      <p:regular r:id="rId86"/>
      <p:bold r:id="rId87"/>
      <p:italic r:id="rId88"/>
      <p:boldItalic r:id="rId89"/>
    </p:embeddedFont>
    <p:embeddedFont>
      <p:font typeface="Fira Sans Extra Condensed Medium"/>
      <p:regular r:id="rId90"/>
      <p:bold r:id="rId91"/>
      <p:italic r:id="rId92"/>
      <p:boldItalic r:id="rId93"/>
    </p:embeddedFont>
    <p:embeddedFont>
      <p:font typeface="Fira Sans"/>
      <p:regular r:id="rId94"/>
      <p:bold r:id="rId95"/>
      <p:italic r:id="rId96"/>
      <p:boldItalic r:id="rId97"/>
    </p:embeddedFont>
    <p:embeddedFont>
      <p:font typeface="Proxima Nova Semibold"/>
      <p:regular r:id="rId98"/>
      <p:bold r:id="rId99"/>
      <p:boldItalic r:id="rId100"/>
    </p:embeddedFont>
    <p:embeddedFont>
      <p:font typeface="Fira Sans Extra Condensed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A426F2-BEE3-4E8E-B589-AFF07B31F14B}">
  <a:tblStyle styleId="{1FA426F2-BEE3-4E8E-B589-AFF07B31F14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4" Type="http://schemas.openxmlformats.org/officeDocument/2006/relationships/font" Target="fonts/FiraSansExtraCondensed-boldItalic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FiraSansExtraCondensed-italic.fntdata"/><Relationship Id="rId102" Type="http://schemas.openxmlformats.org/officeDocument/2006/relationships/font" Target="fonts/FiraSansExtraCondensed-bold.fntdata"/><Relationship Id="rId101" Type="http://schemas.openxmlformats.org/officeDocument/2006/relationships/font" Target="fonts/FiraSansExtraCondensed-regular.fntdata"/><Relationship Id="rId100" Type="http://schemas.openxmlformats.org/officeDocument/2006/relationships/font" Target="fonts/ProximaNovaSemibold-bold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FiraSans-bold.fntdata"/><Relationship Id="rId94" Type="http://schemas.openxmlformats.org/officeDocument/2006/relationships/font" Target="fonts/FiraSans-regular.fntdata"/><Relationship Id="rId97" Type="http://schemas.openxmlformats.org/officeDocument/2006/relationships/font" Target="fonts/FiraSans-boldItalic.fntdata"/><Relationship Id="rId96" Type="http://schemas.openxmlformats.org/officeDocument/2006/relationships/font" Target="fonts/FiraSans-italic.fntdata"/><Relationship Id="rId11" Type="http://schemas.openxmlformats.org/officeDocument/2006/relationships/slide" Target="slides/slide3.xml"/><Relationship Id="rId99" Type="http://schemas.openxmlformats.org/officeDocument/2006/relationships/font" Target="fonts/ProximaNovaSemibold-bold.fntdata"/><Relationship Id="rId10" Type="http://schemas.openxmlformats.org/officeDocument/2006/relationships/slide" Target="slides/slide2.xml"/><Relationship Id="rId98" Type="http://schemas.openxmlformats.org/officeDocument/2006/relationships/font" Target="fonts/ProximaNovaSemibold-regular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FiraSansExtraCondensedMedium-bold.fntdata"/><Relationship Id="rId90" Type="http://schemas.openxmlformats.org/officeDocument/2006/relationships/font" Target="fonts/FiraSansExtraCondensedMedium-regular.fntdata"/><Relationship Id="rId93" Type="http://schemas.openxmlformats.org/officeDocument/2006/relationships/font" Target="fonts/FiraSansExtraCondensedMedium-boldItalic.fntdata"/><Relationship Id="rId92" Type="http://schemas.openxmlformats.org/officeDocument/2006/relationships/font" Target="fonts/FiraSansExtraCondensedMedium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font" Target="fonts/ProximaNova-italic.fntdata"/><Relationship Id="rId83" Type="http://schemas.openxmlformats.org/officeDocument/2006/relationships/font" Target="fonts/ProximaNova-bold.fntdata"/><Relationship Id="rId86" Type="http://schemas.openxmlformats.org/officeDocument/2006/relationships/font" Target="fonts/Lato-regular.fntdata"/><Relationship Id="rId85" Type="http://schemas.openxmlformats.org/officeDocument/2006/relationships/font" Target="fonts/ProximaNova-boldItalic.fntdata"/><Relationship Id="rId88" Type="http://schemas.openxmlformats.org/officeDocument/2006/relationships/font" Target="fonts/Lato-italic.fntdata"/><Relationship Id="rId87" Type="http://schemas.openxmlformats.org/officeDocument/2006/relationships/font" Target="fonts/Lato-bold.fntdata"/><Relationship Id="rId89" Type="http://schemas.openxmlformats.org/officeDocument/2006/relationships/font" Target="fonts/Lato-boldItalic.fntdata"/><Relationship Id="rId80" Type="http://schemas.openxmlformats.org/officeDocument/2006/relationships/font" Target="fonts/Roboto-italic.fntdata"/><Relationship Id="rId82" Type="http://schemas.openxmlformats.org/officeDocument/2006/relationships/font" Target="fonts/ProximaNova-regular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font" Target="fonts/Raleway-bold.fntdata"/><Relationship Id="rId74" Type="http://schemas.openxmlformats.org/officeDocument/2006/relationships/font" Target="fonts/Raleway-regular.fntdata"/><Relationship Id="rId77" Type="http://schemas.openxmlformats.org/officeDocument/2006/relationships/font" Target="fonts/Raleway-boldItalic.fntdata"/><Relationship Id="rId76" Type="http://schemas.openxmlformats.org/officeDocument/2006/relationships/font" Target="fonts/Raleway-italic.fntdata"/><Relationship Id="rId79" Type="http://schemas.openxmlformats.org/officeDocument/2006/relationships/font" Target="fonts/Roboto-bold.fntdata"/><Relationship Id="rId78" Type="http://schemas.openxmlformats.org/officeDocument/2006/relationships/font" Target="fonts/Roboto-regular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e8a1ce636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6e8a1ce636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e8a1ce636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26e8a1ce636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e8a1ce636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6e8a1ce636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6e8a1ce63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6e8a1ce63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e8a1ce636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26e8a1ce636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6e8a1ce636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6e8a1ce636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e8a1ce636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26e8a1ce636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6e8a1ce636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26e8a1ce636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6e8a1ce636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6e8a1ce636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6e8a1ce636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6e8a1ce636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e8a1ce636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26e8a1ce636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e8a1ce63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6e8a1ce63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e8a1ce63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26e8a1ce63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6e8a1ce636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26e8a1ce636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6e8a1ce636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26e8a1ce63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e8a1ce636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26e8a1ce636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6e8a1ce636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26e8a1ce636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6e8a1ce636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26e8a1ce636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e8a1ce636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6e8a1ce636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6e8a1ce636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26e8a1ce636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6e8a1ce636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26e8a1ce636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6e8a1ce636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26e8a1ce636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e8a1ce636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6e8a1ce636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e8a1ce636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26e8a1ce636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6e8a1ce636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26e8a1ce636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6e8a1ce636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6e8a1ce636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e8a1ce63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26e8a1ce63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6e8a1ce636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26e8a1ce636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6e8a1ce636_2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6e8a1ce636_2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6e8a1ce636_2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26e8a1ce636_2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6e8a1ce636_2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g26e8a1ce636_2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6e8a1ce636_2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g26e8a1ce636_2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6e8a1ce636_2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g26e8a1ce636_2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e8a1ce636_2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6e8a1ce636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6e8a1ce636_2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g26e8a1ce636_2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6e8a1ce636_2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g26e8a1ce636_2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6e8a1ce636_2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g26e8a1ce636_2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6e8a1ce636_2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8" name="Google Shape;1398;g26e8a1ce636_2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6e8a1ce636_2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6" name="Google Shape;1436;g26e8a1ce636_2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6e8a1ce636_2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1" name="Google Shape;1551;g26e8a1ce636_2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6e8a1ce636_2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0" name="Google Shape;1630;g26e8a1ce636_2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26e8a1ce636_2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5" name="Google Shape;1785;g26e8a1ce636_2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6e8a1ce636_2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9" name="Google Shape;1859;g26e8a1ce636_2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6e8a1ce636_2_1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2" name="Google Shape;1952;g26e8a1ce636_2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e8a1ce63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6e8a1ce63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6e8a1ce636_2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9" name="Google Shape;2049;g26e8a1ce636_2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26e8a1ce636_2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8" name="Google Shape;2178;g26e8a1ce636_2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26e8a1ce636_2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0" name="Google Shape;2680;g26e8a1ce636_2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26e8a1ce636_2_2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5" name="Google Shape;2765;g26e8a1ce636_2_2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g26e8a1ce636_2_2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5" name="Google Shape;2875;g26e8a1ce636_2_2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g26e8a1ce636_2_2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0" name="Google Shape;2950;g26e8a1ce636_2_2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g26e8a1ce636_2_2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1" name="Google Shape;3111;g26e8a1ce636_2_2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26e8a1ce636_2_3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8" name="Google Shape;3308;g26e8a1ce636_2_3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g26e8a1ce636_2_3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8" name="Google Shape;3398;g26e8a1ce636_2_3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26e8a1ce636_2_3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6" name="Google Shape;3466;g26e8a1ce636_2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e8a1ce63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6e8a1ce63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26e8a1ce636_2_3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5" name="Google Shape;3535;g26e8a1ce636_2_3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g26e8a1ce636_2_3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3" name="Google Shape;3683;g26e8a1ce636_2_3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6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" name="Google Shape;3727;g26e8a1ce636_2_3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8" name="Google Shape;3728;g26e8a1ce636_2_3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g26e8a1ce636_2_3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2" name="Google Shape;3842;g26e8a1ce636_2_3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26e8a1ce636_2_3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9" name="Google Shape;3849;g26e8a1ce636_2_3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26e8a1ce636_2_3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6" name="Google Shape;3856;g26e8a1ce636_2_3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e8a1ce63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6e8a1ce63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6e8a1ce636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6e8a1ce636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e8a1ce63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6e8a1ce63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4570500" y="1531888"/>
            <a:ext cx="41163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4500">
                <a:solidFill>
                  <a:srgbClr val="11111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4570503" y="3235113"/>
            <a:ext cx="41163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2588850" y="411475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57200" y="411475"/>
            <a:ext cx="8262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57200" y="1152649"/>
            <a:ext cx="8262900" cy="3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57200" y="411475"/>
            <a:ext cx="8262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457200" y="411475"/>
            <a:ext cx="8262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b="0" i="0" sz="2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b="0" i="0" sz="2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b="0" i="0" sz="2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b="0" i="0" sz="2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b="0" i="0" sz="2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b="0" i="0" sz="2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b="0" i="0" sz="2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b="0" i="0" sz="2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b="0" i="0" sz="2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457200" y="1152649"/>
            <a:ext cx="8262900" cy="3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ecommerce-dashboard-client-3399fs1jk-zijian99s-projects.vercel.app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oogle.com/spreadsheets/d/1sQb-8JeaEN8damtZoucWs0Bg8rmRN6HWfoTt67pUqpM/copy" TargetMode="External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ocs.google.com/spreadsheets/d/1sQb-8JeaEN8damtZoucWs0Bg8rmRN6HWfoTt67pUqpM/copy" TargetMode="External"/><Relationship Id="rId4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ocs.google.com/spreadsheets/d/1sQb-8JeaEN8damtZoucWs0Bg8rmRN6HWfoTt67pUqpM/copy" TargetMode="External"/><Relationship Id="rId4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ocs.google.com/spreadsheets/d/1sQb-8JeaEN8damtZoucWs0Bg8rmRN6HWfoTt67pUqpM/copy" TargetMode="External"/><Relationship Id="rId4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ocs.google.com/spreadsheets/d/1sQb-8JeaEN8damtZoucWs0Bg8rmRN6HWfoTt67pUqpM/copy" TargetMode="External"/><Relationship Id="rId4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ocs.google.com/spreadsheets/d/1sQb-8JeaEN8damtZoucWs0Bg8rmRN6HWfoTt67pUqpM/copy" TargetMode="External"/><Relationship Id="rId4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docs.google.com/spreadsheets/d/1sQb-8JeaEN8damtZoucWs0Bg8rmRN6HWfoTt67pUqpM/copy" TargetMode="External"/><Relationship Id="rId4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://bit.ly/30B07Gq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221000" y="612601"/>
            <a:ext cx="4116000" cy="1749000"/>
          </a:xfrm>
          <a:prstGeom prst="roundRect">
            <a:avLst>
              <a:gd fmla="val 3808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 txBox="1"/>
          <p:nvPr>
            <p:ph type="ctrTitle"/>
          </p:nvPr>
        </p:nvSpPr>
        <p:spPr>
          <a:xfrm>
            <a:off x="4633675" y="896753"/>
            <a:ext cx="42591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CZ4052 Cloud Computing Project</a:t>
            </a:r>
            <a:endParaRPr/>
          </a:p>
        </p:txBody>
      </p:sp>
      <p:sp>
        <p:nvSpPr>
          <p:cNvPr id="125" name="Google Shape;125;p27"/>
          <p:cNvSpPr txBox="1"/>
          <p:nvPr>
            <p:ph idx="1" type="subTitle"/>
          </p:nvPr>
        </p:nvSpPr>
        <p:spPr>
          <a:xfrm>
            <a:off x="4572003" y="3937888"/>
            <a:ext cx="41163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Group Member: Chua Zi Jian (U2022354J)</a:t>
            </a:r>
            <a:endParaRPr/>
          </a:p>
        </p:txBody>
      </p:sp>
      <p:grpSp>
        <p:nvGrpSpPr>
          <p:cNvPr id="126" name="Google Shape;126;p27"/>
          <p:cNvGrpSpPr/>
          <p:nvPr/>
        </p:nvGrpSpPr>
        <p:grpSpPr>
          <a:xfrm>
            <a:off x="3014879" y="1083448"/>
            <a:ext cx="1218994" cy="894128"/>
            <a:chOff x="3793375" y="1371091"/>
            <a:chExt cx="1026262" cy="752760"/>
          </a:xfrm>
        </p:grpSpPr>
        <p:sp>
          <p:nvSpPr>
            <p:cNvPr id="127" name="Google Shape;127;p27"/>
            <p:cNvSpPr/>
            <p:nvPr/>
          </p:nvSpPr>
          <p:spPr>
            <a:xfrm>
              <a:off x="3793375" y="1371091"/>
              <a:ext cx="1026262" cy="7876"/>
            </a:xfrm>
            <a:custGeom>
              <a:rect b="b" l="l" r="r" t="t"/>
              <a:pathLst>
                <a:path extrusionOk="0" h="1703" w="43680">
                  <a:moveTo>
                    <a:pt x="1" y="0"/>
                  </a:moveTo>
                  <a:lnTo>
                    <a:pt x="1" y="1703"/>
                  </a:lnTo>
                  <a:lnTo>
                    <a:pt x="43679" y="1703"/>
                  </a:lnTo>
                  <a:lnTo>
                    <a:pt x="43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3793375" y="1371091"/>
              <a:ext cx="481366" cy="7876"/>
            </a:xfrm>
            <a:custGeom>
              <a:rect b="b" l="l" r="r" t="t"/>
              <a:pathLst>
                <a:path extrusionOk="0" h="1703" w="20488">
                  <a:moveTo>
                    <a:pt x="1" y="0"/>
                  </a:moveTo>
                  <a:lnTo>
                    <a:pt x="20488" y="0"/>
                  </a:lnTo>
                  <a:lnTo>
                    <a:pt x="20488" y="1703"/>
                  </a:lnTo>
                  <a:lnTo>
                    <a:pt x="1" y="17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3793375" y="1619627"/>
              <a:ext cx="1026262" cy="7876"/>
            </a:xfrm>
            <a:custGeom>
              <a:rect b="b" l="l" r="r" t="t"/>
              <a:pathLst>
                <a:path extrusionOk="0" h="1703" w="43680">
                  <a:moveTo>
                    <a:pt x="1" y="0"/>
                  </a:moveTo>
                  <a:lnTo>
                    <a:pt x="1" y="1702"/>
                  </a:lnTo>
                  <a:lnTo>
                    <a:pt x="43679" y="1702"/>
                  </a:lnTo>
                  <a:lnTo>
                    <a:pt x="43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3793375" y="1619627"/>
              <a:ext cx="797021" cy="7876"/>
            </a:xfrm>
            <a:custGeom>
              <a:rect b="b" l="l" r="r" t="t"/>
              <a:pathLst>
                <a:path extrusionOk="0" h="1703" w="33923">
                  <a:moveTo>
                    <a:pt x="1" y="0"/>
                  </a:moveTo>
                  <a:lnTo>
                    <a:pt x="33922" y="0"/>
                  </a:lnTo>
                  <a:lnTo>
                    <a:pt x="33922" y="1702"/>
                  </a:lnTo>
                  <a:lnTo>
                    <a:pt x="1" y="1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3793375" y="1868144"/>
              <a:ext cx="1026262" cy="7876"/>
            </a:xfrm>
            <a:custGeom>
              <a:rect b="b" l="l" r="r" t="t"/>
              <a:pathLst>
                <a:path extrusionOk="0" h="1703" w="43680">
                  <a:moveTo>
                    <a:pt x="1" y="1"/>
                  </a:moveTo>
                  <a:lnTo>
                    <a:pt x="1" y="1703"/>
                  </a:lnTo>
                  <a:lnTo>
                    <a:pt x="43679" y="1703"/>
                  </a:lnTo>
                  <a:lnTo>
                    <a:pt x="436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3793375" y="1868144"/>
              <a:ext cx="460666" cy="7876"/>
            </a:xfrm>
            <a:custGeom>
              <a:rect b="b" l="l" r="r" t="t"/>
              <a:pathLst>
                <a:path extrusionOk="0" h="1703" w="19607">
                  <a:moveTo>
                    <a:pt x="1" y="1"/>
                  </a:moveTo>
                  <a:lnTo>
                    <a:pt x="19606" y="1"/>
                  </a:lnTo>
                  <a:lnTo>
                    <a:pt x="19606" y="1703"/>
                  </a:lnTo>
                  <a:lnTo>
                    <a:pt x="1" y="1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3793375" y="2115975"/>
              <a:ext cx="1026262" cy="7876"/>
            </a:xfrm>
            <a:custGeom>
              <a:rect b="b" l="l" r="r" t="t"/>
              <a:pathLst>
                <a:path extrusionOk="0" h="1703" w="43680">
                  <a:moveTo>
                    <a:pt x="1" y="0"/>
                  </a:moveTo>
                  <a:lnTo>
                    <a:pt x="1" y="1702"/>
                  </a:lnTo>
                  <a:lnTo>
                    <a:pt x="43679" y="1702"/>
                  </a:lnTo>
                  <a:lnTo>
                    <a:pt x="43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3793375" y="2115975"/>
              <a:ext cx="807006" cy="7876"/>
            </a:xfrm>
            <a:custGeom>
              <a:rect b="b" l="l" r="r" t="t"/>
              <a:pathLst>
                <a:path extrusionOk="0" h="1703" w="34348">
                  <a:moveTo>
                    <a:pt x="1" y="0"/>
                  </a:moveTo>
                  <a:lnTo>
                    <a:pt x="34348" y="0"/>
                  </a:lnTo>
                  <a:lnTo>
                    <a:pt x="34348" y="1702"/>
                  </a:lnTo>
                  <a:lnTo>
                    <a:pt x="1" y="17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27"/>
          <p:cNvGrpSpPr/>
          <p:nvPr/>
        </p:nvGrpSpPr>
        <p:grpSpPr>
          <a:xfrm>
            <a:off x="221009" y="2529458"/>
            <a:ext cx="2133448" cy="1817985"/>
            <a:chOff x="126225" y="2787475"/>
            <a:chExt cx="2045100" cy="1742700"/>
          </a:xfrm>
        </p:grpSpPr>
        <p:sp>
          <p:nvSpPr>
            <p:cNvPr id="136" name="Google Shape;136;p27"/>
            <p:cNvSpPr/>
            <p:nvPr/>
          </p:nvSpPr>
          <p:spPr>
            <a:xfrm>
              <a:off x="126225" y="2787475"/>
              <a:ext cx="2045100" cy="1742700"/>
            </a:xfrm>
            <a:prstGeom prst="roundRect">
              <a:avLst>
                <a:gd fmla="val 3808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27"/>
            <p:cNvGrpSpPr/>
            <p:nvPr/>
          </p:nvGrpSpPr>
          <p:grpSpPr>
            <a:xfrm>
              <a:off x="1004887" y="2970777"/>
              <a:ext cx="273947" cy="273947"/>
              <a:chOff x="3210136" y="2817023"/>
              <a:chExt cx="240600" cy="240600"/>
            </a:xfrm>
          </p:grpSpPr>
          <p:sp>
            <p:nvSpPr>
              <p:cNvPr id="138" name="Google Shape;138;p27"/>
              <p:cNvSpPr/>
              <p:nvPr/>
            </p:nvSpPr>
            <p:spPr>
              <a:xfrm>
                <a:off x="3210136" y="2817023"/>
                <a:ext cx="240600" cy="240600"/>
              </a:xfrm>
              <a:prstGeom prst="ellipse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9" name="Google Shape;139;p27"/>
              <p:cNvGrpSpPr/>
              <p:nvPr/>
            </p:nvGrpSpPr>
            <p:grpSpPr>
              <a:xfrm>
                <a:off x="3261919" y="2888975"/>
                <a:ext cx="133569" cy="99293"/>
                <a:chOff x="3261919" y="2882338"/>
                <a:chExt cx="133569" cy="99293"/>
              </a:xfrm>
            </p:grpSpPr>
            <p:sp>
              <p:nvSpPr>
                <p:cNvPr id="140" name="Google Shape;140;p27"/>
                <p:cNvSpPr/>
                <p:nvPr/>
              </p:nvSpPr>
              <p:spPr>
                <a:xfrm>
                  <a:off x="3261919" y="2882338"/>
                  <a:ext cx="133569" cy="20018"/>
                </a:xfrm>
                <a:custGeom>
                  <a:rect b="b" l="l" r="r" t="t"/>
                  <a:pathLst>
                    <a:path extrusionOk="0" h="852" w="5685">
                      <a:moveTo>
                        <a:pt x="548" y="1"/>
                      </a:moveTo>
                      <a:cubicBezTo>
                        <a:pt x="0" y="1"/>
                        <a:pt x="0" y="852"/>
                        <a:pt x="548" y="852"/>
                      </a:cubicBezTo>
                      <a:lnTo>
                        <a:pt x="5107" y="852"/>
                      </a:lnTo>
                      <a:cubicBezTo>
                        <a:pt x="5684" y="852"/>
                        <a:pt x="5684" y="1"/>
                        <a:pt x="510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27"/>
                <p:cNvSpPr/>
                <p:nvPr/>
              </p:nvSpPr>
              <p:spPr>
                <a:xfrm>
                  <a:off x="3261919" y="2922328"/>
                  <a:ext cx="133569" cy="20018"/>
                </a:xfrm>
                <a:custGeom>
                  <a:rect b="b" l="l" r="r" t="t"/>
                  <a:pathLst>
                    <a:path extrusionOk="0" h="852" w="5685">
                      <a:moveTo>
                        <a:pt x="548" y="1"/>
                      </a:moveTo>
                      <a:cubicBezTo>
                        <a:pt x="0" y="1"/>
                        <a:pt x="0" y="852"/>
                        <a:pt x="548" y="852"/>
                      </a:cubicBezTo>
                      <a:lnTo>
                        <a:pt x="5107" y="852"/>
                      </a:lnTo>
                      <a:cubicBezTo>
                        <a:pt x="5684" y="852"/>
                        <a:pt x="5684" y="1"/>
                        <a:pt x="510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27"/>
                <p:cNvSpPr/>
                <p:nvPr/>
              </p:nvSpPr>
              <p:spPr>
                <a:xfrm>
                  <a:off x="3262624" y="2961613"/>
                  <a:ext cx="131431" cy="20018"/>
                </a:xfrm>
                <a:custGeom>
                  <a:rect b="b" l="l" r="r" t="t"/>
                  <a:pathLst>
                    <a:path extrusionOk="0" h="852" w="5594">
                      <a:moveTo>
                        <a:pt x="518" y="0"/>
                      </a:moveTo>
                      <a:cubicBezTo>
                        <a:pt x="1" y="61"/>
                        <a:pt x="1" y="821"/>
                        <a:pt x="518" y="852"/>
                      </a:cubicBezTo>
                      <a:lnTo>
                        <a:pt x="5077" y="852"/>
                      </a:lnTo>
                      <a:cubicBezTo>
                        <a:pt x="5594" y="821"/>
                        <a:pt x="5594" y="61"/>
                        <a:pt x="507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3" name="Google Shape;143;p27"/>
            <p:cNvGrpSpPr/>
            <p:nvPr/>
          </p:nvGrpSpPr>
          <p:grpSpPr>
            <a:xfrm>
              <a:off x="336427" y="3495692"/>
              <a:ext cx="1629044" cy="851168"/>
              <a:chOff x="5159450" y="1563842"/>
              <a:chExt cx="1541050" cy="867300"/>
            </a:xfrm>
          </p:grpSpPr>
          <p:sp>
            <p:nvSpPr>
              <p:cNvPr id="144" name="Google Shape;144;p27"/>
              <p:cNvSpPr/>
              <p:nvPr/>
            </p:nvSpPr>
            <p:spPr>
              <a:xfrm>
                <a:off x="5216414" y="1706715"/>
                <a:ext cx="1436820" cy="600250"/>
              </a:xfrm>
              <a:custGeom>
                <a:rect b="b" l="l" r="r" t="t"/>
                <a:pathLst>
                  <a:path extrusionOk="0" h="69253" w="165771">
                    <a:moveTo>
                      <a:pt x="0" y="62158"/>
                    </a:moveTo>
                    <a:cubicBezTo>
                      <a:pt x="3093" y="59686"/>
                      <a:pt x="11731" y="46368"/>
                      <a:pt x="18559" y="47324"/>
                    </a:cubicBezTo>
                    <a:cubicBezTo>
                      <a:pt x="25388" y="48280"/>
                      <a:pt x="34933" y="75569"/>
                      <a:pt x="40971" y="67894"/>
                    </a:cubicBezTo>
                    <a:cubicBezTo>
                      <a:pt x="47009" y="60219"/>
                      <a:pt x="49466" y="8743"/>
                      <a:pt x="54788" y="1272"/>
                    </a:cubicBezTo>
                    <a:cubicBezTo>
                      <a:pt x="60110" y="-6199"/>
                      <a:pt x="66121" y="21612"/>
                      <a:pt x="72901" y="23070"/>
                    </a:cubicBezTo>
                    <a:cubicBezTo>
                      <a:pt x="79681" y="24528"/>
                      <a:pt x="89301" y="7131"/>
                      <a:pt x="95467" y="10022"/>
                    </a:cubicBezTo>
                    <a:cubicBezTo>
                      <a:pt x="101633" y="12913"/>
                      <a:pt x="104182" y="34714"/>
                      <a:pt x="109898" y="40416"/>
                    </a:cubicBezTo>
                    <a:cubicBezTo>
                      <a:pt x="115614" y="46118"/>
                      <a:pt x="123315" y="40320"/>
                      <a:pt x="129762" y="44234"/>
                    </a:cubicBezTo>
                    <a:cubicBezTo>
                      <a:pt x="136209" y="48148"/>
                      <a:pt x="142580" y="65416"/>
                      <a:pt x="148581" y="63902"/>
                    </a:cubicBezTo>
                    <a:cubicBezTo>
                      <a:pt x="154583" y="62388"/>
                      <a:pt x="162906" y="39942"/>
                      <a:pt x="165771" y="35150"/>
                    </a:cubicBez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5" name="Google Shape;145;p27"/>
              <p:cNvGrpSpPr/>
              <p:nvPr/>
            </p:nvGrpSpPr>
            <p:grpSpPr>
              <a:xfrm>
                <a:off x="5159450" y="1563842"/>
                <a:ext cx="1541050" cy="867300"/>
                <a:chOff x="5159450" y="1563842"/>
                <a:chExt cx="1541050" cy="867300"/>
              </a:xfrm>
            </p:grpSpPr>
            <p:cxnSp>
              <p:nvCxnSpPr>
                <p:cNvPr id="146" name="Google Shape;146;p27"/>
                <p:cNvCxnSpPr/>
                <p:nvPr/>
              </p:nvCxnSpPr>
              <p:spPr>
                <a:xfrm>
                  <a:off x="5159450" y="1563842"/>
                  <a:ext cx="0" cy="867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7" name="Google Shape;147;p27"/>
                <p:cNvCxnSpPr/>
                <p:nvPr/>
              </p:nvCxnSpPr>
              <p:spPr>
                <a:xfrm>
                  <a:off x="5161200" y="2425657"/>
                  <a:ext cx="15393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grpSp>
        <p:nvGrpSpPr>
          <p:cNvPr id="148" name="Google Shape;148;p27"/>
          <p:cNvGrpSpPr/>
          <p:nvPr/>
        </p:nvGrpSpPr>
        <p:grpSpPr>
          <a:xfrm>
            <a:off x="2662692" y="2529478"/>
            <a:ext cx="686122" cy="679276"/>
            <a:chOff x="3293289" y="1624766"/>
            <a:chExt cx="577641" cy="571877"/>
          </a:xfrm>
        </p:grpSpPr>
        <p:sp>
          <p:nvSpPr>
            <p:cNvPr id="149" name="Google Shape;149;p27"/>
            <p:cNvSpPr/>
            <p:nvPr/>
          </p:nvSpPr>
          <p:spPr>
            <a:xfrm>
              <a:off x="3293289" y="1624809"/>
              <a:ext cx="571789" cy="571790"/>
            </a:xfrm>
            <a:custGeom>
              <a:rect b="b" l="l" r="r" t="t"/>
              <a:pathLst>
                <a:path extrusionOk="0" h="26020" w="26020">
                  <a:moveTo>
                    <a:pt x="13010" y="0"/>
                  </a:moveTo>
                  <a:cubicBezTo>
                    <a:pt x="5838" y="0"/>
                    <a:pt x="1" y="5805"/>
                    <a:pt x="1" y="13010"/>
                  </a:cubicBezTo>
                  <a:cubicBezTo>
                    <a:pt x="1" y="20182"/>
                    <a:pt x="5838" y="26019"/>
                    <a:pt x="13010" y="26019"/>
                  </a:cubicBezTo>
                  <a:cubicBezTo>
                    <a:pt x="20215" y="26019"/>
                    <a:pt x="26019" y="20182"/>
                    <a:pt x="26019" y="13010"/>
                  </a:cubicBezTo>
                  <a:cubicBezTo>
                    <a:pt x="26019" y="5805"/>
                    <a:pt x="20215" y="0"/>
                    <a:pt x="130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3579146" y="1624766"/>
              <a:ext cx="291784" cy="571877"/>
            </a:xfrm>
            <a:custGeom>
              <a:rect b="b" l="l" r="r" t="t"/>
              <a:pathLst>
                <a:path extrusionOk="0" h="26024" w="13278">
                  <a:moveTo>
                    <a:pt x="246" y="0"/>
                  </a:moveTo>
                  <a:cubicBezTo>
                    <a:pt x="165" y="0"/>
                    <a:pt x="83" y="1"/>
                    <a:pt x="1" y="2"/>
                  </a:cubicBezTo>
                  <a:lnTo>
                    <a:pt x="1" y="26021"/>
                  </a:lnTo>
                  <a:cubicBezTo>
                    <a:pt x="82" y="26023"/>
                    <a:pt x="164" y="26023"/>
                    <a:pt x="245" y="26023"/>
                  </a:cubicBezTo>
                  <a:cubicBezTo>
                    <a:pt x="7439" y="26023"/>
                    <a:pt x="13277" y="20203"/>
                    <a:pt x="13277" y="13012"/>
                  </a:cubicBezTo>
                  <a:cubicBezTo>
                    <a:pt x="13277" y="5789"/>
                    <a:pt x="7439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3357804" y="1690775"/>
              <a:ext cx="443499" cy="443499"/>
            </a:xfrm>
            <a:custGeom>
              <a:rect b="b" l="l" r="r" t="t"/>
              <a:pathLst>
                <a:path extrusionOk="0" h="20182" w="20182">
                  <a:moveTo>
                    <a:pt x="10074" y="1"/>
                  </a:moveTo>
                  <a:cubicBezTo>
                    <a:pt x="4503" y="1"/>
                    <a:pt x="0" y="4537"/>
                    <a:pt x="0" y="10108"/>
                  </a:cubicBezTo>
                  <a:cubicBezTo>
                    <a:pt x="0" y="15679"/>
                    <a:pt x="4503" y="20182"/>
                    <a:pt x="10074" y="20182"/>
                  </a:cubicBezTo>
                  <a:cubicBezTo>
                    <a:pt x="15645" y="20182"/>
                    <a:pt x="20181" y="15679"/>
                    <a:pt x="20181" y="10108"/>
                  </a:cubicBezTo>
                  <a:cubicBezTo>
                    <a:pt x="20181" y="4537"/>
                    <a:pt x="15645" y="1"/>
                    <a:pt x="1007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27"/>
          <p:cNvGrpSpPr/>
          <p:nvPr/>
        </p:nvGrpSpPr>
        <p:grpSpPr>
          <a:xfrm>
            <a:off x="3657081" y="2529546"/>
            <a:ext cx="680033" cy="679172"/>
            <a:chOff x="4101745" y="1624809"/>
            <a:chExt cx="572515" cy="571790"/>
          </a:xfrm>
        </p:grpSpPr>
        <p:sp>
          <p:nvSpPr>
            <p:cNvPr id="153" name="Google Shape;153;p27"/>
            <p:cNvSpPr/>
            <p:nvPr/>
          </p:nvSpPr>
          <p:spPr>
            <a:xfrm>
              <a:off x="4101745" y="1624809"/>
              <a:ext cx="572515" cy="571790"/>
            </a:xfrm>
            <a:custGeom>
              <a:rect b="b" l="l" r="r" t="t"/>
              <a:pathLst>
                <a:path extrusionOk="0" h="26020" w="26053">
                  <a:moveTo>
                    <a:pt x="13043" y="0"/>
                  </a:moveTo>
                  <a:cubicBezTo>
                    <a:pt x="5838" y="0"/>
                    <a:pt x="0" y="5805"/>
                    <a:pt x="0" y="13010"/>
                  </a:cubicBezTo>
                  <a:cubicBezTo>
                    <a:pt x="0" y="20182"/>
                    <a:pt x="5838" y="26019"/>
                    <a:pt x="13043" y="26019"/>
                  </a:cubicBezTo>
                  <a:cubicBezTo>
                    <a:pt x="20215" y="26019"/>
                    <a:pt x="26052" y="20182"/>
                    <a:pt x="26052" y="13010"/>
                  </a:cubicBezTo>
                  <a:cubicBezTo>
                    <a:pt x="26052" y="5805"/>
                    <a:pt x="20215" y="0"/>
                    <a:pt x="130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4102470" y="1624809"/>
              <a:ext cx="566647" cy="571790"/>
            </a:xfrm>
            <a:custGeom>
              <a:rect b="b" l="l" r="r" t="t"/>
              <a:pathLst>
                <a:path extrusionOk="0" h="26020" w="25786">
                  <a:moveTo>
                    <a:pt x="13010" y="0"/>
                  </a:moveTo>
                  <a:cubicBezTo>
                    <a:pt x="5805" y="0"/>
                    <a:pt x="1" y="5805"/>
                    <a:pt x="1" y="13010"/>
                  </a:cubicBezTo>
                  <a:lnTo>
                    <a:pt x="13010" y="13010"/>
                  </a:lnTo>
                  <a:lnTo>
                    <a:pt x="13010" y="26019"/>
                  </a:lnTo>
                  <a:cubicBezTo>
                    <a:pt x="20082" y="25886"/>
                    <a:pt x="25786" y="20115"/>
                    <a:pt x="25786" y="13010"/>
                  </a:cubicBezTo>
                  <a:cubicBezTo>
                    <a:pt x="25786" y="5905"/>
                    <a:pt x="20082" y="134"/>
                    <a:pt x="13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4166238" y="1690775"/>
              <a:ext cx="443499" cy="443499"/>
            </a:xfrm>
            <a:custGeom>
              <a:rect b="b" l="l" r="r" t="t"/>
              <a:pathLst>
                <a:path extrusionOk="0" h="20182" w="20182">
                  <a:moveTo>
                    <a:pt x="10108" y="1"/>
                  </a:moveTo>
                  <a:cubicBezTo>
                    <a:pt x="4537" y="1"/>
                    <a:pt x="1" y="4537"/>
                    <a:pt x="1" y="10108"/>
                  </a:cubicBezTo>
                  <a:cubicBezTo>
                    <a:pt x="1" y="15679"/>
                    <a:pt x="4537" y="20182"/>
                    <a:pt x="10108" y="20182"/>
                  </a:cubicBezTo>
                  <a:cubicBezTo>
                    <a:pt x="15645" y="20182"/>
                    <a:pt x="20182" y="15679"/>
                    <a:pt x="20182" y="10108"/>
                  </a:cubicBezTo>
                  <a:cubicBezTo>
                    <a:pt x="20182" y="4537"/>
                    <a:pt x="15645" y="1"/>
                    <a:pt x="1010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27"/>
          <p:cNvGrpSpPr/>
          <p:nvPr/>
        </p:nvGrpSpPr>
        <p:grpSpPr>
          <a:xfrm>
            <a:off x="2660458" y="3478043"/>
            <a:ext cx="1676788" cy="108863"/>
            <a:chOff x="3558802" y="4011427"/>
            <a:chExt cx="1866000" cy="111300"/>
          </a:xfrm>
        </p:grpSpPr>
        <p:sp>
          <p:nvSpPr>
            <p:cNvPr id="157" name="Google Shape;157;p27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7"/>
            <p:cNvSpPr/>
            <p:nvPr/>
          </p:nvSpPr>
          <p:spPr>
            <a:xfrm flipH="1" rot="5400000">
              <a:off x="4162472" y="3415277"/>
              <a:ext cx="104700" cy="13047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27"/>
          <p:cNvGrpSpPr/>
          <p:nvPr/>
        </p:nvGrpSpPr>
        <p:grpSpPr>
          <a:xfrm>
            <a:off x="2660460" y="3871325"/>
            <a:ext cx="1676788" cy="95763"/>
            <a:chOff x="3558802" y="4011427"/>
            <a:chExt cx="1866000" cy="111300"/>
          </a:xfrm>
        </p:grpSpPr>
        <p:sp>
          <p:nvSpPr>
            <p:cNvPr id="160" name="Google Shape;160;p27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 flipH="1" rot="5400000">
              <a:off x="4309364" y="3268285"/>
              <a:ext cx="104700" cy="15987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27"/>
          <p:cNvGrpSpPr/>
          <p:nvPr/>
        </p:nvGrpSpPr>
        <p:grpSpPr>
          <a:xfrm>
            <a:off x="2660455" y="4251578"/>
            <a:ext cx="1676788" cy="95763"/>
            <a:chOff x="3558802" y="4011427"/>
            <a:chExt cx="1866000" cy="111300"/>
          </a:xfrm>
        </p:grpSpPr>
        <p:sp>
          <p:nvSpPr>
            <p:cNvPr id="163" name="Google Shape;163;p27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7"/>
            <p:cNvSpPr/>
            <p:nvPr/>
          </p:nvSpPr>
          <p:spPr>
            <a:xfrm flipH="1" rot="5400000">
              <a:off x="3753244" y="3824485"/>
              <a:ext cx="104700" cy="4863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27"/>
          <p:cNvGrpSpPr/>
          <p:nvPr/>
        </p:nvGrpSpPr>
        <p:grpSpPr>
          <a:xfrm>
            <a:off x="316152" y="858985"/>
            <a:ext cx="2306646" cy="1301044"/>
            <a:chOff x="221377" y="1269585"/>
            <a:chExt cx="2306646" cy="1301044"/>
          </a:xfrm>
        </p:grpSpPr>
        <p:grpSp>
          <p:nvGrpSpPr>
            <p:cNvPr id="166" name="Google Shape;166;p27"/>
            <p:cNvGrpSpPr/>
            <p:nvPr/>
          </p:nvGrpSpPr>
          <p:grpSpPr>
            <a:xfrm>
              <a:off x="221377" y="1269585"/>
              <a:ext cx="2306646" cy="1301044"/>
              <a:chOff x="2495574" y="1182118"/>
              <a:chExt cx="1941948" cy="1095340"/>
            </a:xfrm>
          </p:grpSpPr>
          <p:sp>
            <p:nvSpPr>
              <p:cNvPr id="167" name="Google Shape;167;p27"/>
              <p:cNvSpPr/>
              <p:nvPr/>
            </p:nvSpPr>
            <p:spPr>
              <a:xfrm>
                <a:off x="3281155" y="1266468"/>
                <a:ext cx="1138051" cy="853691"/>
              </a:xfrm>
              <a:custGeom>
                <a:rect b="b" l="l" r="r" t="t"/>
                <a:pathLst>
                  <a:path extrusionOk="0" h="36335" w="48438">
                    <a:moveTo>
                      <a:pt x="27991" y="1"/>
                    </a:moveTo>
                    <a:cubicBezTo>
                      <a:pt x="25721" y="1"/>
                      <a:pt x="21777" y="1539"/>
                      <a:pt x="23284" y="2447"/>
                    </a:cubicBezTo>
                    <a:cubicBezTo>
                      <a:pt x="22903" y="2292"/>
                      <a:pt x="22572" y="2038"/>
                      <a:pt x="22352" y="2038"/>
                    </a:cubicBezTo>
                    <a:cubicBezTo>
                      <a:pt x="22185" y="2038"/>
                      <a:pt x="22081" y="2184"/>
                      <a:pt x="22068" y="2630"/>
                    </a:cubicBezTo>
                    <a:cubicBezTo>
                      <a:pt x="21742" y="2248"/>
                      <a:pt x="21364" y="2056"/>
                      <a:pt x="20995" y="2056"/>
                    </a:cubicBezTo>
                    <a:cubicBezTo>
                      <a:pt x="20571" y="2056"/>
                      <a:pt x="20158" y="2308"/>
                      <a:pt x="19849" y="2812"/>
                    </a:cubicBezTo>
                    <a:cubicBezTo>
                      <a:pt x="19566" y="2974"/>
                      <a:pt x="19308" y="3021"/>
                      <a:pt x="19088" y="3021"/>
                    </a:cubicBezTo>
                    <a:cubicBezTo>
                      <a:pt x="18773" y="3021"/>
                      <a:pt x="18535" y="2924"/>
                      <a:pt x="18406" y="2924"/>
                    </a:cubicBezTo>
                    <a:cubicBezTo>
                      <a:pt x="18288" y="2924"/>
                      <a:pt x="18263" y="3007"/>
                      <a:pt x="18360" y="3329"/>
                    </a:cubicBezTo>
                    <a:cubicBezTo>
                      <a:pt x="18208" y="3511"/>
                      <a:pt x="16657" y="3511"/>
                      <a:pt x="15715" y="4271"/>
                    </a:cubicBezTo>
                    <a:cubicBezTo>
                      <a:pt x="15799" y="3662"/>
                      <a:pt x="15549" y="3503"/>
                      <a:pt x="15266" y="3503"/>
                    </a:cubicBezTo>
                    <a:cubicBezTo>
                      <a:pt x="15140" y="3503"/>
                      <a:pt x="15007" y="3534"/>
                      <a:pt x="14895" y="3572"/>
                    </a:cubicBezTo>
                    <a:cubicBezTo>
                      <a:pt x="15259" y="4453"/>
                      <a:pt x="14560" y="4696"/>
                      <a:pt x="13983" y="4696"/>
                    </a:cubicBezTo>
                    <a:cubicBezTo>
                      <a:pt x="16010" y="4667"/>
                      <a:pt x="12190" y="2445"/>
                      <a:pt x="11096" y="2445"/>
                    </a:cubicBezTo>
                    <a:cubicBezTo>
                      <a:pt x="11074" y="2445"/>
                      <a:pt x="11054" y="2445"/>
                      <a:pt x="11034" y="2447"/>
                    </a:cubicBezTo>
                    <a:cubicBezTo>
                      <a:pt x="10305" y="2630"/>
                      <a:pt x="8147" y="4210"/>
                      <a:pt x="7052" y="5791"/>
                    </a:cubicBezTo>
                    <a:cubicBezTo>
                      <a:pt x="5077" y="8648"/>
                      <a:pt x="10578" y="7402"/>
                      <a:pt x="3922" y="11596"/>
                    </a:cubicBezTo>
                    <a:cubicBezTo>
                      <a:pt x="4378" y="12022"/>
                      <a:pt x="5472" y="12143"/>
                      <a:pt x="5077" y="12903"/>
                    </a:cubicBezTo>
                    <a:cubicBezTo>
                      <a:pt x="5039" y="12902"/>
                      <a:pt x="5001" y="12902"/>
                      <a:pt x="4965" y="12902"/>
                    </a:cubicBezTo>
                    <a:cubicBezTo>
                      <a:pt x="1963" y="12902"/>
                      <a:pt x="3052" y="15511"/>
                      <a:pt x="4346" y="15511"/>
                    </a:cubicBezTo>
                    <a:cubicBezTo>
                      <a:pt x="4862" y="15511"/>
                      <a:pt x="5410" y="15096"/>
                      <a:pt x="5745" y="13937"/>
                    </a:cubicBezTo>
                    <a:cubicBezTo>
                      <a:pt x="5989" y="12994"/>
                      <a:pt x="7083" y="13268"/>
                      <a:pt x="7569" y="12994"/>
                    </a:cubicBezTo>
                    <a:lnTo>
                      <a:pt x="7569" y="12994"/>
                    </a:lnTo>
                    <a:cubicBezTo>
                      <a:pt x="7253" y="13979"/>
                      <a:pt x="7516" y="14597"/>
                      <a:pt x="7747" y="14597"/>
                    </a:cubicBezTo>
                    <a:cubicBezTo>
                      <a:pt x="7915" y="14597"/>
                      <a:pt x="8067" y="14268"/>
                      <a:pt x="7964" y="13511"/>
                    </a:cubicBezTo>
                    <a:lnTo>
                      <a:pt x="7964" y="13511"/>
                    </a:lnTo>
                    <a:cubicBezTo>
                      <a:pt x="10062" y="14514"/>
                      <a:pt x="8299" y="14514"/>
                      <a:pt x="9059" y="15122"/>
                    </a:cubicBezTo>
                    <a:cubicBezTo>
                      <a:pt x="9610" y="14467"/>
                      <a:pt x="9910" y="14240"/>
                      <a:pt x="10089" y="14240"/>
                    </a:cubicBezTo>
                    <a:cubicBezTo>
                      <a:pt x="10496" y="14240"/>
                      <a:pt x="10280" y="15413"/>
                      <a:pt x="10976" y="15413"/>
                    </a:cubicBezTo>
                    <a:cubicBezTo>
                      <a:pt x="11046" y="15413"/>
                      <a:pt x="11126" y="15401"/>
                      <a:pt x="11217" y="15375"/>
                    </a:cubicBezTo>
                    <a:lnTo>
                      <a:pt x="11217" y="15375"/>
                    </a:lnTo>
                    <a:cubicBezTo>
                      <a:pt x="11217" y="15382"/>
                      <a:pt x="11217" y="15389"/>
                      <a:pt x="11217" y="15396"/>
                    </a:cubicBezTo>
                    <a:lnTo>
                      <a:pt x="11247" y="15365"/>
                    </a:lnTo>
                    <a:lnTo>
                      <a:pt x="11247" y="15365"/>
                    </a:lnTo>
                    <a:cubicBezTo>
                      <a:pt x="11237" y="15369"/>
                      <a:pt x="11227" y="15372"/>
                      <a:pt x="11217" y="15375"/>
                    </a:cubicBezTo>
                    <a:lnTo>
                      <a:pt x="11217" y="15375"/>
                    </a:lnTo>
                    <a:cubicBezTo>
                      <a:pt x="11229" y="14467"/>
                      <a:pt x="11241" y="14146"/>
                      <a:pt x="11294" y="14146"/>
                    </a:cubicBezTo>
                    <a:cubicBezTo>
                      <a:pt x="11373" y="14146"/>
                      <a:pt x="11545" y="14879"/>
                      <a:pt x="11946" y="15426"/>
                    </a:cubicBezTo>
                    <a:cubicBezTo>
                      <a:pt x="12134" y="15580"/>
                      <a:pt x="12361" y="15657"/>
                      <a:pt x="12588" y="15657"/>
                    </a:cubicBezTo>
                    <a:cubicBezTo>
                      <a:pt x="12765" y="15657"/>
                      <a:pt x="12942" y="15610"/>
                      <a:pt x="13101" y="15517"/>
                    </a:cubicBezTo>
                    <a:cubicBezTo>
                      <a:pt x="13264" y="15734"/>
                      <a:pt x="13308" y="15983"/>
                      <a:pt x="13401" y="15983"/>
                    </a:cubicBezTo>
                    <a:cubicBezTo>
                      <a:pt x="13464" y="15983"/>
                      <a:pt x="13549" y="15868"/>
                      <a:pt x="13709" y="15548"/>
                    </a:cubicBezTo>
                    <a:lnTo>
                      <a:pt x="13709" y="15548"/>
                    </a:lnTo>
                    <a:cubicBezTo>
                      <a:pt x="14168" y="16486"/>
                      <a:pt x="13658" y="16847"/>
                      <a:pt x="12909" y="16847"/>
                    </a:cubicBezTo>
                    <a:cubicBezTo>
                      <a:pt x="12517" y="16847"/>
                      <a:pt x="12060" y="16748"/>
                      <a:pt x="11642" y="16581"/>
                    </a:cubicBezTo>
                    <a:cubicBezTo>
                      <a:pt x="10928" y="16757"/>
                      <a:pt x="10337" y="16885"/>
                      <a:pt x="9844" y="16885"/>
                    </a:cubicBezTo>
                    <a:cubicBezTo>
                      <a:pt x="8975" y="16885"/>
                      <a:pt x="8413" y="16486"/>
                      <a:pt x="8025" y="15244"/>
                    </a:cubicBezTo>
                    <a:cubicBezTo>
                      <a:pt x="7929" y="15224"/>
                      <a:pt x="7800" y="15215"/>
                      <a:pt x="7647" y="15215"/>
                    </a:cubicBezTo>
                    <a:cubicBezTo>
                      <a:pt x="6631" y="15215"/>
                      <a:pt x="4535" y="15606"/>
                      <a:pt x="3770" y="15791"/>
                    </a:cubicBezTo>
                    <a:cubicBezTo>
                      <a:pt x="2128" y="17797"/>
                      <a:pt x="1" y="21110"/>
                      <a:pt x="1946" y="23815"/>
                    </a:cubicBezTo>
                    <a:cubicBezTo>
                      <a:pt x="2434" y="24577"/>
                      <a:pt x="3223" y="25062"/>
                      <a:pt x="4024" y="25062"/>
                    </a:cubicBezTo>
                    <a:cubicBezTo>
                      <a:pt x="4469" y="25062"/>
                      <a:pt x="4918" y="24912"/>
                      <a:pt x="5320" y="24575"/>
                    </a:cubicBezTo>
                    <a:cubicBezTo>
                      <a:pt x="5879" y="24628"/>
                      <a:pt x="6648" y="24962"/>
                      <a:pt x="7280" y="24962"/>
                    </a:cubicBezTo>
                    <a:cubicBezTo>
                      <a:pt x="7369" y="24962"/>
                      <a:pt x="7456" y="24955"/>
                      <a:pt x="7539" y="24940"/>
                    </a:cubicBezTo>
                    <a:lnTo>
                      <a:pt x="7539" y="24940"/>
                    </a:lnTo>
                    <a:cubicBezTo>
                      <a:pt x="7569" y="26217"/>
                      <a:pt x="7387" y="27250"/>
                      <a:pt x="8238" y="28739"/>
                    </a:cubicBezTo>
                    <a:cubicBezTo>
                      <a:pt x="8139" y="32221"/>
                      <a:pt x="9019" y="36334"/>
                      <a:pt x="10743" y="36334"/>
                    </a:cubicBezTo>
                    <a:cubicBezTo>
                      <a:pt x="11668" y="36334"/>
                      <a:pt x="12836" y="35151"/>
                      <a:pt x="14226" y="32052"/>
                    </a:cubicBezTo>
                    <a:cubicBezTo>
                      <a:pt x="15381" y="30685"/>
                      <a:pt x="15624" y="29530"/>
                      <a:pt x="15411" y="27767"/>
                    </a:cubicBezTo>
                    <a:cubicBezTo>
                      <a:pt x="15654" y="26156"/>
                      <a:pt x="18238" y="24362"/>
                      <a:pt x="18116" y="22782"/>
                    </a:cubicBezTo>
                    <a:cubicBezTo>
                      <a:pt x="18098" y="22656"/>
                      <a:pt x="18028" y="22616"/>
                      <a:pt x="17918" y="22616"/>
                    </a:cubicBezTo>
                    <a:cubicBezTo>
                      <a:pt x="17723" y="22616"/>
                      <a:pt x="17402" y="22741"/>
                      <a:pt x="17017" y="22741"/>
                    </a:cubicBezTo>
                    <a:cubicBezTo>
                      <a:pt x="16195" y="22741"/>
                      <a:pt x="15079" y="22173"/>
                      <a:pt x="14256" y="18618"/>
                    </a:cubicBezTo>
                    <a:lnTo>
                      <a:pt x="14256" y="18618"/>
                    </a:lnTo>
                    <a:cubicBezTo>
                      <a:pt x="14925" y="20016"/>
                      <a:pt x="15898" y="21505"/>
                      <a:pt x="16323" y="22417"/>
                    </a:cubicBezTo>
                    <a:cubicBezTo>
                      <a:pt x="18549" y="22122"/>
                      <a:pt x="21035" y="20005"/>
                      <a:pt x="19460" y="18864"/>
                    </a:cubicBezTo>
                    <a:lnTo>
                      <a:pt x="19460" y="18864"/>
                    </a:lnTo>
                    <a:cubicBezTo>
                      <a:pt x="21471" y="19518"/>
                      <a:pt x="22277" y="17831"/>
                      <a:pt x="24104" y="22964"/>
                    </a:cubicBezTo>
                    <a:cubicBezTo>
                      <a:pt x="24249" y="23519"/>
                      <a:pt x="24410" y="23742"/>
                      <a:pt x="24587" y="23742"/>
                    </a:cubicBezTo>
                    <a:cubicBezTo>
                      <a:pt x="25322" y="23742"/>
                      <a:pt x="26325" y="19896"/>
                      <a:pt x="27511" y="19896"/>
                    </a:cubicBezTo>
                    <a:cubicBezTo>
                      <a:pt x="27841" y="19896"/>
                      <a:pt x="28186" y="20195"/>
                      <a:pt x="28542" y="20958"/>
                    </a:cubicBezTo>
                    <a:cubicBezTo>
                      <a:pt x="29120" y="21870"/>
                      <a:pt x="30001" y="22751"/>
                      <a:pt x="29788" y="23694"/>
                    </a:cubicBezTo>
                    <a:cubicBezTo>
                      <a:pt x="29788" y="24119"/>
                      <a:pt x="30366" y="24849"/>
                      <a:pt x="31551" y="25578"/>
                    </a:cubicBezTo>
                    <a:cubicBezTo>
                      <a:pt x="31339" y="24150"/>
                      <a:pt x="29971" y="23663"/>
                      <a:pt x="30305" y="22235"/>
                    </a:cubicBezTo>
                    <a:lnTo>
                      <a:pt x="30305" y="22235"/>
                    </a:lnTo>
                    <a:cubicBezTo>
                      <a:pt x="30896" y="23050"/>
                      <a:pt x="31386" y="23401"/>
                      <a:pt x="31756" y="23401"/>
                    </a:cubicBezTo>
                    <a:cubicBezTo>
                      <a:pt x="32340" y="23401"/>
                      <a:pt x="32629" y="22532"/>
                      <a:pt x="32554" y="21232"/>
                    </a:cubicBezTo>
                    <a:cubicBezTo>
                      <a:pt x="31886" y="19803"/>
                      <a:pt x="36263" y="19742"/>
                      <a:pt x="34895" y="16490"/>
                    </a:cubicBezTo>
                    <a:cubicBezTo>
                      <a:pt x="34287" y="15335"/>
                      <a:pt x="35047" y="15305"/>
                      <a:pt x="34986" y="14636"/>
                    </a:cubicBezTo>
                    <a:cubicBezTo>
                      <a:pt x="35010" y="14530"/>
                      <a:pt x="35045" y="14484"/>
                      <a:pt x="35090" y="14484"/>
                    </a:cubicBezTo>
                    <a:cubicBezTo>
                      <a:pt x="35342" y="14484"/>
                      <a:pt x="35892" y="15913"/>
                      <a:pt x="36328" y="15913"/>
                    </a:cubicBezTo>
                    <a:cubicBezTo>
                      <a:pt x="36413" y="15913"/>
                      <a:pt x="36493" y="15859"/>
                      <a:pt x="36567" y="15730"/>
                    </a:cubicBezTo>
                    <a:cubicBezTo>
                      <a:pt x="35989" y="13481"/>
                      <a:pt x="38755" y="12539"/>
                      <a:pt x="38451" y="10228"/>
                    </a:cubicBezTo>
                    <a:lnTo>
                      <a:pt x="38451" y="10228"/>
                    </a:lnTo>
                    <a:cubicBezTo>
                      <a:pt x="38813" y="11391"/>
                      <a:pt x="39046" y="11825"/>
                      <a:pt x="39166" y="11825"/>
                    </a:cubicBezTo>
                    <a:cubicBezTo>
                      <a:pt x="39419" y="11825"/>
                      <a:pt x="39171" y="9893"/>
                      <a:pt x="38573" y="8800"/>
                    </a:cubicBezTo>
                    <a:cubicBezTo>
                      <a:pt x="38143" y="9086"/>
                      <a:pt x="37785" y="9207"/>
                      <a:pt x="37529" y="9207"/>
                    </a:cubicBezTo>
                    <a:cubicBezTo>
                      <a:pt x="36861" y="9207"/>
                      <a:pt x="36878" y="8388"/>
                      <a:pt x="38086" y="7554"/>
                    </a:cubicBezTo>
                    <a:cubicBezTo>
                      <a:pt x="38278" y="7530"/>
                      <a:pt x="38452" y="7521"/>
                      <a:pt x="38611" y="7521"/>
                    </a:cubicBezTo>
                    <a:cubicBezTo>
                      <a:pt x="39378" y="7521"/>
                      <a:pt x="39789" y="7746"/>
                      <a:pt x="40129" y="7746"/>
                    </a:cubicBezTo>
                    <a:cubicBezTo>
                      <a:pt x="40453" y="7746"/>
                      <a:pt x="40713" y="7540"/>
                      <a:pt x="41156" y="6733"/>
                    </a:cubicBezTo>
                    <a:cubicBezTo>
                      <a:pt x="41250" y="6852"/>
                      <a:pt x="41337" y="6895"/>
                      <a:pt x="41422" y="6895"/>
                    </a:cubicBezTo>
                    <a:cubicBezTo>
                      <a:pt x="41644" y="6895"/>
                      <a:pt x="41862" y="6611"/>
                      <a:pt x="42190" y="6611"/>
                    </a:cubicBezTo>
                    <a:cubicBezTo>
                      <a:pt x="40542" y="8286"/>
                      <a:pt x="41357" y="10169"/>
                      <a:pt x="42076" y="10169"/>
                    </a:cubicBezTo>
                    <a:cubicBezTo>
                      <a:pt x="42179" y="10169"/>
                      <a:pt x="42281" y="10130"/>
                      <a:pt x="42372" y="10046"/>
                    </a:cubicBezTo>
                    <a:cubicBezTo>
                      <a:pt x="43284" y="8952"/>
                      <a:pt x="41734" y="7280"/>
                      <a:pt x="44135" y="6915"/>
                    </a:cubicBezTo>
                    <a:cubicBezTo>
                      <a:pt x="47183" y="6359"/>
                      <a:pt x="44862" y="5208"/>
                      <a:pt x="45972" y="5208"/>
                    </a:cubicBezTo>
                    <a:cubicBezTo>
                      <a:pt x="46014" y="5208"/>
                      <a:pt x="46060" y="5210"/>
                      <a:pt x="46111" y="5213"/>
                    </a:cubicBezTo>
                    <a:cubicBezTo>
                      <a:pt x="46598" y="5358"/>
                      <a:pt x="46929" y="5420"/>
                      <a:pt x="47133" y="5420"/>
                    </a:cubicBezTo>
                    <a:cubicBezTo>
                      <a:pt x="48437" y="5420"/>
                      <a:pt x="44561" y="2872"/>
                      <a:pt x="43024" y="2872"/>
                    </a:cubicBezTo>
                    <a:cubicBezTo>
                      <a:pt x="42624" y="2872"/>
                      <a:pt x="42383" y="3045"/>
                      <a:pt x="42433" y="3481"/>
                    </a:cubicBezTo>
                    <a:cubicBezTo>
                      <a:pt x="40305" y="2690"/>
                      <a:pt x="38968" y="2842"/>
                      <a:pt x="36871" y="1839"/>
                    </a:cubicBezTo>
                    <a:cubicBezTo>
                      <a:pt x="36673" y="1834"/>
                      <a:pt x="36486" y="1831"/>
                      <a:pt x="36309" y="1831"/>
                    </a:cubicBezTo>
                    <a:cubicBezTo>
                      <a:pt x="34971" y="1831"/>
                      <a:pt x="34188" y="1974"/>
                      <a:pt x="33259" y="1974"/>
                    </a:cubicBezTo>
                    <a:cubicBezTo>
                      <a:pt x="32331" y="1974"/>
                      <a:pt x="31255" y="1832"/>
                      <a:pt x="29332" y="1262"/>
                    </a:cubicBezTo>
                    <a:cubicBezTo>
                      <a:pt x="29762" y="345"/>
                      <a:pt x="29063" y="1"/>
                      <a:pt x="279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7"/>
              <p:cNvSpPr/>
              <p:nvPr/>
            </p:nvSpPr>
            <p:spPr>
              <a:xfrm>
                <a:off x="2495574" y="1263978"/>
                <a:ext cx="712016" cy="1013480"/>
              </a:xfrm>
              <a:custGeom>
                <a:rect b="b" l="l" r="r" t="t"/>
                <a:pathLst>
                  <a:path extrusionOk="0" h="43136" w="30305">
                    <a:moveTo>
                      <a:pt x="15886" y="1"/>
                    </a:moveTo>
                    <a:cubicBezTo>
                      <a:pt x="15786" y="1"/>
                      <a:pt x="15774" y="134"/>
                      <a:pt x="15928" y="547"/>
                    </a:cubicBezTo>
                    <a:cubicBezTo>
                      <a:pt x="15822" y="543"/>
                      <a:pt x="15722" y="542"/>
                      <a:pt x="15627" y="542"/>
                    </a:cubicBezTo>
                    <a:cubicBezTo>
                      <a:pt x="14204" y="542"/>
                      <a:pt x="13996" y="946"/>
                      <a:pt x="12371" y="1003"/>
                    </a:cubicBezTo>
                    <a:cubicBezTo>
                      <a:pt x="10700" y="2188"/>
                      <a:pt x="12098" y="2644"/>
                      <a:pt x="13344" y="2705"/>
                    </a:cubicBezTo>
                    <a:cubicBezTo>
                      <a:pt x="12706" y="3830"/>
                      <a:pt x="15563" y="3100"/>
                      <a:pt x="15259" y="4407"/>
                    </a:cubicBezTo>
                    <a:cubicBezTo>
                      <a:pt x="14706" y="4119"/>
                      <a:pt x="12956" y="3298"/>
                      <a:pt x="11917" y="3298"/>
                    </a:cubicBezTo>
                    <a:cubicBezTo>
                      <a:pt x="11642" y="3298"/>
                      <a:pt x="11417" y="3356"/>
                      <a:pt x="11277" y="3495"/>
                    </a:cubicBezTo>
                    <a:cubicBezTo>
                      <a:pt x="11187" y="3166"/>
                      <a:pt x="11062" y="3060"/>
                      <a:pt x="10917" y="3060"/>
                    </a:cubicBezTo>
                    <a:cubicBezTo>
                      <a:pt x="10651" y="3060"/>
                      <a:pt x="10322" y="3419"/>
                      <a:pt x="10036" y="3419"/>
                    </a:cubicBezTo>
                    <a:cubicBezTo>
                      <a:pt x="10003" y="3419"/>
                      <a:pt x="9971" y="3415"/>
                      <a:pt x="9940" y="3404"/>
                    </a:cubicBezTo>
                    <a:cubicBezTo>
                      <a:pt x="9429" y="3289"/>
                      <a:pt x="6457" y="2888"/>
                      <a:pt x="4463" y="2888"/>
                    </a:cubicBezTo>
                    <a:cubicBezTo>
                      <a:pt x="2777" y="2888"/>
                      <a:pt x="1790" y="3175"/>
                      <a:pt x="3587" y="4164"/>
                    </a:cubicBezTo>
                    <a:cubicBezTo>
                      <a:pt x="2645" y="4529"/>
                      <a:pt x="1733" y="4407"/>
                      <a:pt x="821" y="4833"/>
                    </a:cubicBezTo>
                    <a:cubicBezTo>
                      <a:pt x="1816" y="5259"/>
                      <a:pt x="1444" y="5797"/>
                      <a:pt x="2241" y="5797"/>
                    </a:cubicBezTo>
                    <a:cubicBezTo>
                      <a:pt x="2466" y="5797"/>
                      <a:pt x="2784" y="5754"/>
                      <a:pt x="3253" y="5654"/>
                    </a:cubicBezTo>
                    <a:lnTo>
                      <a:pt x="3253" y="5654"/>
                    </a:lnTo>
                    <a:cubicBezTo>
                      <a:pt x="2462" y="6687"/>
                      <a:pt x="1277" y="5836"/>
                      <a:pt x="669" y="7021"/>
                    </a:cubicBezTo>
                    <a:cubicBezTo>
                      <a:pt x="588" y="8127"/>
                      <a:pt x="1321" y="8754"/>
                      <a:pt x="2273" y="8754"/>
                    </a:cubicBezTo>
                    <a:cubicBezTo>
                      <a:pt x="2393" y="8754"/>
                      <a:pt x="2518" y="8744"/>
                      <a:pt x="2645" y="8723"/>
                    </a:cubicBezTo>
                    <a:lnTo>
                      <a:pt x="2645" y="8723"/>
                    </a:lnTo>
                    <a:cubicBezTo>
                      <a:pt x="2280" y="9939"/>
                      <a:pt x="912" y="10243"/>
                      <a:pt x="0" y="11277"/>
                    </a:cubicBezTo>
                    <a:cubicBezTo>
                      <a:pt x="2098" y="11246"/>
                      <a:pt x="2827" y="9544"/>
                      <a:pt x="4347" y="8784"/>
                    </a:cubicBezTo>
                    <a:lnTo>
                      <a:pt x="4347" y="8784"/>
                    </a:lnTo>
                    <a:lnTo>
                      <a:pt x="3982" y="9483"/>
                    </a:lnTo>
                    <a:cubicBezTo>
                      <a:pt x="6530" y="9454"/>
                      <a:pt x="5295" y="7778"/>
                      <a:pt x="5935" y="7778"/>
                    </a:cubicBezTo>
                    <a:cubicBezTo>
                      <a:pt x="5951" y="7778"/>
                      <a:pt x="5969" y="7779"/>
                      <a:pt x="5988" y="7781"/>
                    </a:cubicBezTo>
                    <a:cubicBezTo>
                      <a:pt x="6113" y="7743"/>
                      <a:pt x="6233" y="7726"/>
                      <a:pt x="6349" y="7726"/>
                    </a:cubicBezTo>
                    <a:cubicBezTo>
                      <a:pt x="7573" y="7726"/>
                      <a:pt x="8318" y="9650"/>
                      <a:pt x="8694" y="9650"/>
                    </a:cubicBezTo>
                    <a:cubicBezTo>
                      <a:pt x="8769" y="9650"/>
                      <a:pt x="8829" y="9574"/>
                      <a:pt x="8876" y="9392"/>
                    </a:cubicBezTo>
                    <a:cubicBezTo>
                      <a:pt x="9210" y="11550"/>
                      <a:pt x="8937" y="13131"/>
                      <a:pt x="8937" y="15228"/>
                    </a:cubicBezTo>
                    <a:cubicBezTo>
                      <a:pt x="9200" y="15875"/>
                      <a:pt x="10939" y="19472"/>
                      <a:pt x="11423" y="19472"/>
                    </a:cubicBezTo>
                    <a:cubicBezTo>
                      <a:pt x="11553" y="19472"/>
                      <a:pt x="11593" y="19214"/>
                      <a:pt x="11490" y="18572"/>
                    </a:cubicBezTo>
                    <a:lnTo>
                      <a:pt x="11490" y="18572"/>
                    </a:lnTo>
                    <a:cubicBezTo>
                      <a:pt x="13861" y="21064"/>
                      <a:pt x="11368" y="20943"/>
                      <a:pt x="15502" y="22128"/>
                    </a:cubicBezTo>
                    <a:cubicBezTo>
                      <a:pt x="17022" y="22827"/>
                      <a:pt x="17356" y="24073"/>
                      <a:pt x="18815" y="24104"/>
                    </a:cubicBezTo>
                    <a:cubicBezTo>
                      <a:pt x="19271" y="25532"/>
                      <a:pt x="17478" y="27295"/>
                      <a:pt x="19058" y="28116"/>
                    </a:cubicBezTo>
                    <a:cubicBezTo>
                      <a:pt x="17204" y="29392"/>
                      <a:pt x="22584" y="30365"/>
                      <a:pt x="20791" y="35988"/>
                    </a:cubicBezTo>
                    <a:cubicBezTo>
                      <a:pt x="20335" y="38238"/>
                      <a:pt x="21338" y="37143"/>
                      <a:pt x="21095" y="37964"/>
                    </a:cubicBezTo>
                    <a:cubicBezTo>
                      <a:pt x="20275" y="38511"/>
                      <a:pt x="20831" y="43136"/>
                      <a:pt x="22785" y="43136"/>
                    </a:cubicBezTo>
                    <a:cubicBezTo>
                      <a:pt x="23005" y="43136"/>
                      <a:pt x="23242" y="43078"/>
                      <a:pt x="23496" y="42949"/>
                    </a:cubicBezTo>
                    <a:cubicBezTo>
                      <a:pt x="22311" y="42189"/>
                      <a:pt x="22584" y="41915"/>
                      <a:pt x="23071" y="41004"/>
                    </a:cubicBezTo>
                    <a:cubicBezTo>
                      <a:pt x="23648" y="39666"/>
                      <a:pt x="22797" y="38694"/>
                      <a:pt x="23648" y="38238"/>
                    </a:cubicBezTo>
                    <a:cubicBezTo>
                      <a:pt x="23861" y="37417"/>
                      <a:pt x="24864" y="37690"/>
                      <a:pt x="24986" y="37143"/>
                    </a:cubicBezTo>
                    <a:cubicBezTo>
                      <a:pt x="24864" y="35745"/>
                      <a:pt x="26870" y="35776"/>
                      <a:pt x="26992" y="33648"/>
                    </a:cubicBezTo>
                    <a:cubicBezTo>
                      <a:pt x="28268" y="32797"/>
                      <a:pt x="28603" y="32280"/>
                      <a:pt x="28785" y="30669"/>
                    </a:cubicBezTo>
                    <a:cubicBezTo>
                      <a:pt x="29332" y="29636"/>
                      <a:pt x="30305" y="28511"/>
                      <a:pt x="29849" y="27660"/>
                    </a:cubicBezTo>
                    <a:cubicBezTo>
                      <a:pt x="29089" y="26596"/>
                      <a:pt x="27417" y="26809"/>
                      <a:pt x="26414" y="26292"/>
                    </a:cubicBezTo>
                    <a:cubicBezTo>
                      <a:pt x="25615" y="25578"/>
                      <a:pt x="26103" y="24516"/>
                      <a:pt x="24804" y="24516"/>
                    </a:cubicBezTo>
                    <a:cubicBezTo>
                      <a:pt x="24720" y="24516"/>
                      <a:pt x="24629" y="24520"/>
                      <a:pt x="24530" y="24529"/>
                    </a:cubicBezTo>
                    <a:cubicBezTo>
                      <a:pt x="23861" y="23435"/>
                      <a:pt x="23010" y="23283"/>
                      <a:pt x="22037" y="23040"/>
                    </a:cubicBezTo>
                    <a:cubicBezTo>
                      <a:pt x="21775" y="22737"/>
                      <a:pt x="21620" y="22461"/>
                      <a:pt x="21429" y="22461"/>
                    </a:cubicBezTo>
                    <a:cubicBezTo>
                      <a:pt x="21333" y="22461"/>
                      <a:pt x="21228" y="22532"/>
                      <a:pt x="21095" y="22705"/>
                    </a:cubicBezTo>
                    <a:cubicBezTo>
                      <a:pt x="20913" y="22524"/>
                      <a:pt x="20739" y="22451"/>
                      <a:pt x="20574" y="22451"/>
                    </a:cubicBezTo>
                    <a:cubicBezTo>
                      <a:pt x="20019" y="22451"/>
                      <a:pt x="19554" y="23262"/>
                      <a:pt x="19180" y="23496"/>
                    </a:cubicBezTo>
                    <a:cubicBezTo>
                      <a:pt x="19124" y="23216"/>
                      <a:pt x="18954" y="23062"/>
                      <a:pt x="18753" y="23062"/>
                    </a:cubicBezTo>
                    <a:cubicBezTo>
                      <a:pt x="18627" y="23062"/>
                      <a:pt x="18489" y="23123"/>
                      <a:pt x="18359" y="23253"/>
                    </a:cubicBezTo>
                    <a:cubicBezTo>
                      <a:pt x="18257" y="23296"/>
                      <a:pt x="18179" y="23315"/>
                      <a:pt x="18119" y="23315"/>
                    </a:cubicBezTo>
                    <a:cubicBezTo>
                      <a:pt x="17530" y="23315"/>
                      <a:pt x="18720" y="21443"/>
                      <a:pt x="17016" y="21443"/>
                    </a:cubicBezTo>
                    <a:cubicBezTo>
                      <a:pt x="16925" y="21443"/>
                      <a:pt x="16826" y="21448"/>
                      <a:pt x="16718" y="21459"/>
                    </a:cubicBezTo>
                    <a:cubicBezTo>
                      <a:pt x="16870" y="20791"/>
                      <a:pt x="17265" y="20213"/>
                      <a:pt x="16840" y="19970"/>
                    </a:cubicBezTo>
                    <a:cubicBezTo>
                      <a:pt x="16767" y="19929"/>
                      <a:pt x="16692" y="19911"/>
                      <a:pt x="16616" y="19911"/>
                    </a:cubicBezTo>
                    <a:cubicBezTo>
                      <a:pt x="16087" y="19911"/>
                      <a:pt x="15489" y="20765"/>
                      <a:pt x="15116" y="20765"/>
                    </a:cubicBezTo>
                    <a:cubicBezTo>
                      <a:pt x="14820" y="20765"/>
                      <a:pt x="14666" y="20227"/>
                      <a:pt x="14803" y="18298"/>
                    </a:cubicBezTo>
                    <a:cubicBezTo>
                      <a:pt x="15145" y="17934"/>
                      <a:pt x="15450" y="17838"/>
                      <a:pt x="15741" y="17838"/>
                    </a:cubicBezTo>
                    <a:cubicBezTo>
                      <a:pt x="16069" y="17838"/>
                      <a:pt x="16379" y="17960"/>
                      <a:pt x="16706" y="17960"/>
                    </a:cubicBezTo>
                    <a:cubicBezTo>
                      <a:pt x="16913" y="17960"/>
                      <a:pt x="17127" y="17911"/>
                      <a:pt x="17356" y="17751"/>
                    </a:cubicBezTo>
                    <a:cubicBezTo>
                      <a:pt x="17414" y="17745"/>
                      <a:pt x="17468" y="17743"/>
                      <a:pt x="17519" y="17743"/>
                    </a:cubicBezTo>
                    <a:cubicBezTo>
                      <a:pt x="18584" y="17743"/>
                      <a:pt x="18097" y="18914"/>
                      <a:pt x="18967" y="19088"/>
                    </a:cubicBezTo>
                    <a:cubicBezTo>
                      <a:pt x="18572" y="15167"/>
                      <a:pt x="19636" y="17964"/>
                      <a:pt x="20913" y="14347"/>
                    </a:cubicBezTo>
                    <a:cubicBezTo>
                      <a:pt x="22797" y="13465"/>
                      <a:pt x="21125" y="13587"/>
                      <a:pt x="22098" y="12948"/>
                    </a:cubicBezTo>
                    <a:cubicBezTo>
                      <a:pt x="22530" y="12732"/>
                      <a:pt x="22768" y="12660"/>
                      <a:pt x="22900" y="12660"/>
                    </a:cubicBezTo>
                    <a:cubicBezTo>
                      <a:pt x="23172" y="12660"/>
                      <a:pt x="22988" y="12971"/>
                      <a:pt x="23117" y="12971"/>
                    </a:cubicBezTo>
                    <a:cubicBezTo>
                      <a:pt x="23162" y="12971"/>
                      <a:pt x="23247" y="12932"/>
                      <a:pt x="23405" y="12827"/>
                    </a:cubicBezTo>
                    <a:cubicBezTo>
                      <a:pt x="25138" y="11915"/>
                      <a:pt x="22493" y="12918"/>
                      <a:pt x="24013" y="10973"/>
                    </a:cubicBezTo>
                    <a:lnTo>
                      <a:pt x="24013" y="10973"/>
                    </a:lnTo>
                    <a:cubicBezTo>
                      <a:pt x="24049" y="10977"/>
                      <a:pt x="24085" y="10979"/>
                      <a:pt x="24120" y="10979"/>
                    </a:cubicBezTo>
                    <a:cubicBezTo>
                      <a:pt x="24578" y="10979"/>
                      <a:pt x="24898" y="10630"/>
                      <a:pt x="25350" y="10517"/>
                    </a:cubicBezTo>
                    <a:lnTo>
                      <a:pt x="25350" y="10517"/>
                    </a:lnTo>
                    <a:cubicBezTo>
                      <a:pt x="24834" y="11733"/>
                      <a:pt x="23557" y="12006"/>
                      <a:pt x="26019" y="12341"/>
                    </a:cubicBezTo>
                    <a:cubicBezTo>
                      <a:pt x="25806" y="10091"/>
                      <a:pt x="24590" y="8693"/>
                      <a:pt x="23739" y="7021"/>
                    </a:cubicBezTo>
                    <a:cubicBezTo>
                      <a:pt x="23645" y="7533"/>
                      <a:pt x="23526" y="7724"/>
                      <a:pt x="23385" y="7724"/>
                    </a:cubicBezTo>
                    <a:cubicBezTo>
                      <a:pt x="22969" y="7724"/>
                      <a:pt x="22367" y="6063"/>
                      <a:pt x="21673" y="6063"/>
                    </a:cubicBezTo>
                    <a:cubicBezTo>
                      <a:pt x="21163" y="6063"/>
                      <a:pt x="20603" y="6964"/>
                      <a:pt x="20031" y="10091"/>
                    </a:cubicBezTo>
                    <a:cubicBezTo>
                      <a:pt x="19636" y="9605"/>
                      <a:pt x="19818" y="8875"/>
                      <a:pt x="19484" y="8845"/>
                    </a:cubicBezTo>
                    <a:cubicBezTo>
                      <a:pt x="13283" y="7477"/>
                      <a:pt x="23162" y="4377"/>
                      <a:pt x="20305" y="3313"/>
                    </a:cubicBezTo>
                    <a:lnTo>
                      <a:pt x="20305" y="3313"/>
                    </a:lnTo>
                    <a:cubicBezTo>
                      <a:pt x="22463" y="3374"/>
                      <a:pt x="23344" y="4316"/>
                      <a:pt x="21247" y="5228"/>
                    </a:cubicBezTo>
                    <a:cubicBezTo>
                      <a:pt x="21852" y="5668"/>
                      <a:pt x="23097" y="6594"/>
                      <a:pt x="23738" y="6594"/>
                    </a:cubicBezTo>
                    <a:cubicBezTo>
                      <a:pt x="24160" y="6594"/>
                      <a:pt x="24320" y="6192"/>
                      <a:pt x="23861" y="4985"/>
                    </a:cubicBezTo>
                    <a:lnTo>
                      <a:pt x="23861" y="4985"/>
                    </a:lnTo>
                    <a:cubicBezTo>
                      <a:pt x="24069" y="5151"/>
                      <a:pt x="24261" y="5219"/>
                      <a:pt x="24428" y="5219"/>
                    </a:cubicBezTo>
                    <a:cubicBezTo>
                      <a:pt x="25114" y="5219"/>
                      <a:pt x="25356" y="4068"/>
                      <a:pt x="24378" y="3921"/>
                    </a:cubicBezTo>
                    <a:cubicBezTo>
                      <a:pt x="23709" y="3830"/>
                      <a:pt x="24226" y="3161"/>
                      <a:pt x="23770" y="2766"/>
                    </a:cubicBezTo>
                    <a:cubicBezTo>
                      <a:pt x="22900" y="2544"/>
                      <a:pt x="21252" y="1623"/>
                      <a:pt x="20200" y="1623"/>
                    </a:cubicBezTo>
                    <a:cubicBezTo>
                      <a:pt x="19524" y="1623"/>
                      <a:pt x="19093" y="2003"/>
                      <a:pt x="19271" y="3191"/>
                    </a:cubicBezTo>
                    <a:cubicBezTo>
                      <a:pt x="18673" y="2634"/>
                      <a:pt x="18311" y="2428"/>
                      <a:pt x="18098" y="2428"/>
                    </a:cubicBezTo>
                    <a:cubicBezTo>
                      <a:pt x="17499" y="2428"/>
                      <a:pt x="18071" y="4048"/>
                      <a:pt x="17873" y="4048"/>
                    </a:cubicBezTo>
                    <a:cubicBezTo>
                      <a:pt x="17822" y="4048"/>
                      <a:pt x="17722" y="3942"/>
                      <a:pt x="17539" y="3678"/>
                    </a:cubicBezTo>
                    <a:cubicBezTo>
                      <a:pt x="17081" y="3678"/>
                      <a:pt x="16777" y="3921"/>
                      <a:pt x="16442" y="3921"/>
                    </a:cubicBezTo>
                    <a:cubicBezTo>
                      <a:pt x="16221" y="3921"/>
                      <a:pt x="15986" y="3815"/>
                      <a:pt x="15685" y="3465"/>
                    </a:cubicBezTo>
                    <a:lnTo>
                      <a:pt x="15685" y="3465"/>
                    </a:lnTo>
                    <a:cubicBezTo>
                      <a:pt x="15886" y="3505"/>
                      <a:pt x="16040" y="3523"/>
                      <a:pt x="16160" y="3523"/>
                    </a:cubicBezTo>
                    <a:cubicBezTo>
                      <a:pt x="16852" y="3523"/>
                      <a:pt x="16393" y="2925"/>
                      <a:pt x="17326" y="2614"/>
                    </a:cubicBezTo>
                    <a:cubicBezTo>
                      <a:pt x="18212" y="1602"/>
                      <a:pt x="17981" y="1353"/>
                      <a:pt x="17368" y="1353"/>
                    </a:cubicBezTo>
                    <a:cubicBezTo>
                      <a:pt x="16776" y="1353"/>
                      <a:pt x="15830" y="1584"/>
                      <a:pt x="15187" y="1584"/>
                    </a:cubicBezTo>
                    <a:cubicBezTo>
                      <a:pt x="14895" y="1584"/>
                      <a:pt x="14665" y="1537"/>
                      <a:pt x="14560" y="1398"/>
                    </a:cubicBezTo>
                    <a:cubicBezTo>
                      <a:pt x="15543" y="1197"/>
                      <a:pt x="16312" y="898"/>
                      <a:pt x="16977" y="898"/>
                    </a:cubicBezTo>
                    <a:cubicBezTo>
                      <a:pt x="17216" y="898"/>
                      <a:pt x="17443" y="937"/>
                      <a:pt x="17660" y="1033"/>
                    </a:cubicBezTo>
                    <a:cubicBezTo>
                      <a:pt x="18354" y="415"/>
                      <a:pt x="18019" y="166"/>
                      <a:pt x="17546" y="166"/>
                    </a:cubicBezTo>
                    <a:cubicBezTo>
                      <a:pt x="17252" y="166"/>
                      <a:pt x="16904" y="262"/>
                      <a:pt x="16718" y="425"/>
                    </a:cubicBezTo>
                    <a:cubicBezTo>
                      <a:pt x="16420" y="333"/>
                      <a:pt x="16043" y="1"/>
                      <a:pt x="1588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7"/>
              <p:cNvSpPr/>
              <p:nvPr/>
            </p:nvSpPr>
            <p:spPr>
              <a:xfrm>
                <a:off x="3014055" y="1182118"/>
                <a:ext cx="345752" cy="254404"/>
              </a:xfrm>
              <a:custGeom>
                <a:rect b="b" l="l" r="r" t="t"/>
                <a:pathLst>
                  <a:path extrusionOk="0" h="10828" w="14716">
                    <a:moveTo>
                      <a:pt x="10985" y="1"/>
                    </a:moveTo>
                    <a:cubicBezTo>
                      <a:pt x="9049" y="1"/>
                      <a:pt x="6448" y="519"/>
                      <a:pt x="7326" y="1083"/>
                    </a:cubicBezTo>
                    <a:cubicBezTo>
                      <a:pt x="6049" y="1143"/>
                      <a:pt x="2432" y="1478"/>
                      <a:pt x="3101" y="2511"/>
                    </a:cubicBezTo>
                    <a:cubicBezTo>
                      <a:pt x="1183" y="3023"/>
                      <a:pt x="1029" y="3405"/>
                      <a:pt x="2223" y="3405"/>
                    </a:cubicBezTo>
                    <a:cubicBezTo>
                      <a:pt x="2448" y="3405"/>
                      <a:pt x="2722" y="3391"/>
                      <a:pt x="3040" y="3362"/>
                    </a:cubicBezTo>
                    <a:lnTo>
                      <a:pt x="3040" y="3362"/>
                    </a:lnTo>
                    <a:cubicBezTo>
                      <a:pt x="1" y="4153"/>
                      <a:pt x="3162" y="4183"/>
                      <a:pt x="4286" y="4548"/>
                    </a:cubicBezTo>
                    <a:cubicBezTo>
                      <a:pt x="4661" y="5172"/>
                      <a:pt x="4338" y="6124"/>
                      <a:pt x="4750" y="6124"/>
                    </a:cubicBezTo>
                    <a:cubicBezTo>
                      <a:pt x="4840" y="6124"/>
                      <a:pt x="4964" y="6079"/>
                      <a:pt x="5138" y="5976"/>
                    </a:cubicBezTo>
                    <a:lnTo>
                      <a:pt x="5138" y="5976"/>
                    </a:lnTo>
                    <a:cubicBezTo>
                      <a:pt x="4438" y="6827"/>
                      <a:pt x="4986" y="6250"/>
                      <a:pt x="5411" y="7071"/>
                    </a:cubicBezTo>
                    <a:cubicBezTo>
                      <a:pt x="4127" y="7811"/>
                      <a:pt x="5041" y="10827"/>
                      <a:pt x="6165" y="10827"/>
                    </a:cubicBezTo>
                    <a:cubicBezTo>
                      <a:pt x="6611" y="10827"/>
                      <a:pt x="7090" y="10353"/>
                      <a:pt x="7478" y="9077"/>
                    </a:cubicBezTo>
                    <a:cubicBezTo>
                      <a:pt x="8116" y="7891"/>
                      <a:pt x="8359" y="9229"/>
                      <a:pt x="11277" y="6645"/>
                    </a:cubicBezTo>
                    <a:lnTo>
                      <a:pt x="10214" y="6402"/>
                    </a:lnTo>
                    <a:cubicBezTo>
                      <a:pt x="12129" y="6372"/>
                      <a:pt x="12068" y="6524"/>
                      <a:pt x="12402" y="4426"/>
                    </a:cubicBezTo>
                    <a:cubicBezTo>
                      <a:pt x="11885" y="3362"/>
                      <a:pt x="13983" y="3879"/>
                      <a:pt x="12402" y="3119"/>
                    </a:cubicBezTo>
                    <a:cubicBezTo>
                      <a:pt x="13438" y="2630"/>
                      <a:pt x="12513" y="1896"/>
                      <a:pt x="13802" y="1896"/>
                    </a:cubicBezTo>
                    <a:cubicBezTo>
                      <a:pt x="13875" y="1896"/>
                      <a:pt x="13955" y="1898"/>
                      <a:pt x="14043" y="1903"/>
                    </a:cubicBezTo>
                    <a:cubicBezTo>
                      <a:pt x="14715" y="1513"/>
                      <a:pt x="13641" y="1170"/>
                      <a:pt x="12804" y="1170"/>
                    </a:cubicBezTo>
                    <a:cubicBezTo>
                      <a:pt x="12573" y="1170"/>
                      <a:pt x="12359" y="1196"/>
                      <a:pt x="12206" y="1255"/>
                    </a:cubicBezTo>
                    <a:lnTo>
                      <a:pt x="12206" y="1255"/>
                    </a:lnTo>
                    <a:cubicBezTo>
                      <a:pt x="13670" y="337"/>
                      <a:pt x="12543" y="1"/>
                      <a:pt x="1098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7"/>
              <p:cNvSpPr/>
              <p:nvPr/>
            </p:nvSpPr>
            <p:spPr>
              <a:xfrm>
                <a:off x="4052451" y="1948151"/>
                <a:ext cx="258562" cy="201399"/>
              </a:xfrm>
              <a:custGeom>
                <a:rect b="b" l="l" r="r" t="t"/>
                <a:pathLst>
                  <a:path extrusionOk="0" h="8572" w="11005">
                    <a:moveTo>
                      <a:pt x="7735" y="0"/>
                    </a:moveTo>
                    <a:cubicBezTo>
                      <a:pt x="7685" y="0"/>
                      <a:pt x="7640" y="29"/>
                      <a:pt x="7600" y="91"/>
                    </a:cubicBezTo>
                    <a:cubicBezTo>
                      <a:pt x="7721" y="1333"/>
                      <a:pt x="7444" y="1719"/>
                      <a:pt x="7129" y="1719"/>
                    </a:cubicBezTo>
                    <a:cubicBezTo>
                      <a:pt x="6650" y="1719"/>
                      <a:pt x="6083" y="827"/>
                      <a:pt x="6688" y="699"/>
                    </a:cubicBezTo>
                    <a:cubicBezTo>
                      <a:pt x="6361" y="380"/>
                      <a:pt x="6008" y="253"/>
                      <a:pt x="5650" y="253"/>
                    </a:cubicBezTo>
                    <a:cubicBezTo>
                      <a:pt x="4542" y="253"/>
                      <a:pt x="3394" y="1470"/>
                      <a:pt x="2889" y="1976"/>
                    </a:cubicBezTo>
                    <a:cubicBezTo>
                      <a:pt x="2808" y="1951"/>
                      <a:pt x="2733" y="1940"/>
                      <a:pt x="2661" y="1940"/>
                    </a:cubicBezTo>
                    <a:cubicBezTo>
                      <a:pt x="1832" y="1940"/>
                      <a:pt x="1492" y="3436"/>
                      <a:pt x="457" y="3799"/>
                    </a:cubicBezTo>
                    <a:cubicBezTo>
                      <a:pt x="1" y="4590"/>
                      <a:pt x="457" y="6839"/>
                      <a:pt x="822" y="7416"/>
                    </a:cubicBezTo>
                    <a:cubicBezTo>
                      <a:pt x="1982" y="7209"/>
                      <a:pt x="2944" y="6557"/>
                      <a:pt x="3890" y="6557"/>
                    </a:cubicBezTo>
                    <a:cubicBezTo>
                      <a:pt x="4604" y="6557"/>
                      <a:pt x="5308" y="6929"/>
                      <a:pt x="6080" y="8146"/>
                    </a:cubicBezTo>
                    <a:cubicBezTo>
                      <a:pt x="6323" y="8541"/>
                      <a:pt x="6962" y="8480"/>
                      <a:pt x="7509" y="8571"/>
                    </a:cubicBezTo>
                    <a:cubicBezTo>
                      <a:pt x="9545" y="8298"/>
                      <a:pt x="11004" y="4772"/>
                      <a:pt x="9272" y="3283"/>
                    </a:cubicBezTo>
                    <a:cubicBezTo>
                      <a:pt x="9134" y="2704"/>
                      <a:pt x="8221" y="0"/>
                      <a:pt x="773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7"/>
              <p:cNvSpPr/>
              <p:nvPr/>
            </p:nvSpPr>
            <p:spPr>
              <a:xfrm>
                <a:off x="2910909" y="1195394"/>
                <a:ext cx="205346" cy="99078"/>
              </a:xfrm>
              <a:custGeom>
                <a:rect b="b" l="l" r="r" t="t"/>
                <a:pathLst>
                  <a:path extrusionOk="0" h="4217" w="8740">
                    <a:moveTo>
                      <a:pt x="5550" y="0"/>
                    </a:moveTo>
                    <a:cubicBezTo>
                      <a:pt x="3637" y="0"/>
                      <a:pt x="1677" y="331"/>
                      <a:pt x="2607" y="1305"/>
                    </a:cubicBezTo>
                    <a:lnTo>
                      <a:pt x="2607" y="1305"/>
                    </a:lnTo>
                    <a:cubicBezTo>
                      <a:pt x="2268" y="1021"/>
                      <a:pt x="1984" y="910"/>
                      <a:pt x="1760" y="910"/>
                    </a:cubicBezTo>
                    <a:cubicBezTo>
                      <a:pt x="966" y="910"/>
                      <a:pt x="949" y="2314"/>
                      <a:pt x="2055" y="2314"/>
                    </a:cubicBezTo>
                    <a:cubicBezTo>
                      <a:pt x="2218" y="2314"/>
                      <a:pt x="2405" y="2283"/>
                      <a:pt x="2617" y="2214"/>
                    </a:cubicBezTo>
                    <a:lnTo>
                      <a:pt x="2617" y="2214"/>
                    </a:lnTo>
                    <a:cubicBezTo>
                      <a:pt x="2480" y="2337"/>
                      <a:pt x="2435" y="2502"/>
                      <a:pt x="2567" y="2737"/>
                    </a:cubicBezTo>
                    <a:cubicBezTo>
                      <a:pt x="2050" y="2858"/>
                      <a:pt x="1777" y="3010"/>
                      <a:pt x="1685" y="3557"/>
                    </a:cubicBezTo>
                    <a:lnTo>
                      <a:pt x="2324" y="3557"/>
                    </a:lnTo>
                    <a:cubicBezTo>
                      <a:pt x="1" y="3596"/>
                      <a:pt x="1970" y="4216"/>
                      <a:pt x="3308" y="4216"/>
                    </a:cubicBezTo>
                    <a:cubicBezTo>
                      <a:pt x="4088" y="4216"/>
                      <a:pt x="4653" y="4005"/>
                      <a:pt x="4026" y="3344"/>
                    </a:cubicBezTo>
                    <a:cubicBezTo>
                      <a:pt x="5637" y="2706"/>
                      <a:pt x="6701" y="943"/>
                      <a:pt x="8524" y="518"/>
                    </a:cubicBezTo>
                    <a:cubicBezTo>
                      <a:pt x="8740" y="235"/>
                      <a:pt x="7162" y="0"/>
                      <a:pt x="55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7"/>
              <p:cNvSpPr/>
              <p:nvPr/>
            </p:nvSpPr>
            <p:spPr>
              <a:xfrm>
                <a:off x="4165301" y="1880694"/>
                <a:ext cx="125487" cy="61040"/>
              </a:xfrm>
              <a:custGeom>
                <a:rect b="b" l="l" r="r" t="t"/>
                <a:pathLst>
                  <a:path extrusionOk="0" h="2598" w="5341">
                    <a:moveTo>
                      <a:pt x="1270" y="0"/>
                    </a:moveTo>
                    <a:cubicBezTo>
                      <a:pt x="894" y="0"/>
                      <a:pt x="541" y="95"/>
                      <a:pt x="244" y="318"/>
                    </a:cubicBezTo>
                    <a:cubicBezTo>
                      <a:pt x="1" y="713"/>
                      <a:pt x="2007" y="439"/>
                      <a:pt x="2250" y="2293"/>
                    </a:cubicBezTo>
                    <a:cubicBezTo>
                      <a:pt x="2469" y="2250"/>
                      <a:pt x="2691" y="2232"/>
                      <a:pt x="2910" y="2232"/>
                    </a:cubicBezTo>
                    <a:cubicBezTo>
                      <a:pt x="3757" y="2232"/>
                      <a:pt x="4550" y="2501"/>
                      <a:pt x="4864" y="2597"/>
                    </a:cubicBezTo>
                    <a:cubicBezTo>
                      <a:pt x="5340" y="2096"/>
                      <a:pt x="3044" y="0"/>
                      <a:pt x="127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7"/>
              <p:cNvSpPr/>
              <p:nvPr/>
            </p:nvSpPr>
            <p:spPr>
              <a:xfrm>
                <a:off x="4038236" y="1833585"/>
                <a:ext cx="66373" cy="74597"/>
              </a:xfrm>
              <a:custGeom>
                <a:rect b="b" l="l" r="r" t="t"/>
                <a:pathLst>
                  <a:path extrusionOk="0" h="3175" w="2825">
                    <a:moveTo>
                      <a:pt x="2272" y="0"/>
                    </a:moveTo>
                    <a:cubicBezTo>
                      <a:pt x="1705" y="0"/>
                      <a:pt x="1075" y="1138"/>
                      <a:pt x="393" y="1411"/>
                    </a:cubicBezTo>
                    <a:cubicBezTo>
                      <a:pt x="0" y="1857"/>
                      <a:pt x="814" y="3174"/>
                      <a:pt x="1607" y="3174"/>
                    </a:cubicBezTo>
                    <a:cubicBezTo>
                      <a:pt x="2165" y="3174"/>
                      <a:pt x="2712" y="2525"/>
                      <a:pt x="2825" y="469"/>
                    </a:cubicBezTo>
                    <a:cubicBezTo>
                      <a:pt x="2648" y="130"/>
                      <a:pt x="2464" y="0"/>
                      <a:pt x="227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7"/>
              <p:cNvSpPr/>
              <p:nvPr/>
            </p:nvSpPr>
            <p:spPr>
              <a:xfrm>
                <a:off x="3650391" y="1953132"/>
                <a:ext cx="56787" cy="106550"/>
              </a:xfrm>
              <a:custGeom>
                <a:rect b="b" l="l" r="r" t="t"/>
                <a:pathLst>
                  <a:path extrusionOk="0" h="4535" w="2417">
                    <a:moveTo>
                      <a:pt x="1733" y="1"/>
                    </a:moveTo>
                    <a:lnTo>
                      <a:pt x="1733" y="1"/>
                    </a:lnTo>
                    <a:cubicBezTo>
                      <a:pt x="912" y="1368"/>
                      <a:pt x="0" y="2372"/>
                      <a:pt x="183" y="3800"/>
                    </a:cubicBezTo>
                    <a:cubicBezTo>
                      <a:pt x="368" y="4320"/>
                      <a:pt x="573" y="4534"/>
                      <a:pt x="777" y="4534"/>
                    </a:cubicBezTo>
                    <a:cubicBezTo>
                      <a:pt x="1609" y="4534"/>
                      <a:pt x="2417" y="953"/>
                      <a:pt x="173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7"/>
              <p:cNvSpPr/>
              <p:nvPr/>
            </p:nvSpPr>
            <p:spPr>
              <a:xfrm>
                <a:off x="3370439" y="1438575"/>
                <a:ext cx="46356" cy="81786"/>
              </a:xfrm>
              <a:custGeom>
                <a:rect b="b" l="l" r="r" t="t"/>
                <a:pathLst>
                  <a:path extrusionOk="0" h="3481" w="1973">
                    <a:moveTo>
                      <a:pt x="835" y="0"/>
                    </a:moveTo>
                    <a:cubicBezTo>
                      <a:pt x="661" y="0"/>
                      <a:pt x="479" y="213"/>
                      <a:pt x="304" y="745"/>
                    </a:cubicBezTo>
                    <a:cubicBezTo>
                      <a:pt x="213" y="1353"/>
                      <a:pt x="365" y="1475"/>
                      <a:pt x="760" y="1718"/>
                    </a:cubicBezTo>
                    <a:cubicBezTo>
                      <a:pt x="547" y="2083"/>
                      <a:pt x="274" y="3147"/>
                      <a:pt x="0" y="3481"/>
                    </a:cubicBezTo>
                    <a:cubicBezTo>
                      <a:pt x="243" y="3410"/>
                      <a:pt x="486" y="3397"/>
                      <a:pt x="717" y="3397"/>
                    </a:cubicBezTo>
                    <a:cubicBezTo>
                      <a:pt x="859" y="3397"/>
                      <a:pt x="997" y="3402"/>
                      <a:pt x="1126" y="3402"/>
                    </a:cubicBezTo>
                    <a:cubicBezTo>
                      <a:pt x="1418" y="3402"/>
                      <a:pt x="1672" y="3376"/>
                      <a:pt x="1854" y="3207"/>
                    </a:cubicBezTo>
                    <a:cubicBezTo>
                      <a:pt x="1972" y="2616"/>
                      <a:pt x="1447" y="0"/>
                      <a:pt x="83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7"/>
              <p:cNvSpPr/>
              <p:nvPr/>
            </p:nvSpPr>
            <p:spPr>
              <a:xfrm>
                <a:off x="4126298" y="1582486"/>
                <a:ext cx="126920" cy="84300"/>
              </a:xfrm>
              <a:custGeom>
                <a:rect b="b" l="l" r="r" t="t"/>
                <a:pathLst>
                  <a:path extrusionOk="0" h="3588" w="5402">
                    <a:moveTo>
                      <a:pt x="2937" y="0"/>
                    </a:moveTo>
                    <a:cubicBezTo>
                      <a:pt x="2956" y="22"/>
                      <a:pt x="2975" y="44"/>
                      <a:pt x="2993" y="66"/>
                    </a:cubicBezTo>
                    <a:lnTo>
                      <a:pt x="2993" y="66"/>
                    </a:lnTo>
                    <a:cubicBezTo>
                      <a:pt x="2985" y="44"/>
                      <a:pt x="2976" y="22"/>
                      <a:pt x="2968" y="0"/>
                    </a:cubicBezTo>
                    <a:close/>
                    <a:moveTo>
                      <a:pt x="2993" y="66"/>
                    </a:moveTo>
                    <a:cubicBezTo>
                      <a:pt x="3901" y="2479"/>
                      <a:pt x="1" y="1689"/>
                      <a:pt x="1326" y="3587"/>
                    </a:cubicBezTo>
                    <a:cubicBezTo>
                      <a:pt x="1537" y="2290"/>
                      <a:pt x="5401" y="2909"/>
                      <a:pt x="2993" y="6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7"/>
              <p:cNvSpPr/>
              <p:nvPr/>
            </p:nvSpPr>
            <p:spPr>
              <a:xfrm>
                <a:off x="3951043" y="1838754"/>
                <a:ext cx="87190" cy="70696"/>
              </a:xfrm>
              <a:custGeom>
                <a:rect b="b" l="l" r="r" t="t"/>
                <a:pathLst>
                  <a:path extrusionOk="0" h="3009" w="3711">
                    <a:moveTo>
                      <a:pt x="1110" y="0"/>
                    </a:moveTo>
                    <a:cubicBezTo>
                      <a:pt x="1064" y="0"/>
                      <a:pt x="1027" y="21"/>
                      <a:pt x="1004" y="66"/>
                    </a:cubicBezTo>
                    <a:cubicBezTo>
                      <a:pt x="898" y="26"/>
                      <a:pt x="815" y="8"/>
                      <a:pt x="752" y="8"/>
                    </a:cubicBezTo>
                    <a:cubicBezTo>
                      <a:pt x="0" y="8"/>
                      <a:pt x="2105" y="2643"/>
                      <a:pt x="2554" y="2923"/>
                    </a:cubicBezTo>
                    <a:cubicBezTo>
                      <a:pt x="2688" y="2982"/>
                      <a:pt x="2792" y="3008"/>
                      <a:pt x="2871" y="3008"/>
                    </a:cubicBezTo>
                    <a:cubicBezTo>
                      <a:pt x="3711" y="3008"/>
                      <a:pt x="1671" y="0"/>
                      <a:pt x="111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7"/>
              <p:cNvSpPr/>
              <p:nvPr/>
            </p:nvSpPr>
            <p:spPr>
              <a:xfrm>
                <a:off x="3272814" y="1363952"/>
                <a:ext cx="96212" cy="37475"/>
              </a:xfrm>
              <a:custGeom>
                <a:rect b="b" l="l" r="r" t="t"/>
                <a:pathLst>
                  <a:path extrusionOk="0" h="1595" w="4095">
                    <a:moveTo>
                      <a:pt x="903" y="0"/>
                    </a:moveTo>
                    <a:cubicBezTo>
                      <a:pt x="0" y="465"/>
                      <a:pt x="722" y="1595"/>
                      <a:pt x="1474" y="1595"/>
                    </a:cubicBezTo>
                    <a:cubicBezTo>
                      <a:pt x="1557" y="1595"/>
                      <a:pt x="1641" y="1581"/>
                      <a:pt x="1723" y="1551"/>
                    </a:cubicBezTo>
                    <a:cubicBezTo>
                      <a:pt x="4094" y="1247"/>
                      <a:pt x="1784" y="243"/>
                      <a:pt x="90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7"/>
              <p:cNvSpPr/>
              <p:nvPr/>
            </p:nvSpPr>
            <p:spPr>
              <a:xfrm>
                <a:off x="4331698" y="2156769"/>
                <a:ext cx="59301" cy="54203"/>
              </a:xfrm>
              <a:custGeom>
                <a:rect b="b" l="l" r="r" t="t"/>
                <a:pathLst>
                  <a:path extrusionOk="0" h="2307" w="2524">
                    <a:moveTo>
                      <a:pt x="2204" y="1"/>
                    </a:moveTo>
                    <a:cubicBezTo>
                      <a:pt x="1552" y="1"/>
                      <a:pt x="145" y="1680"/>
                      <a:pt x="1" y="2306"/>
                    </a:cubicBezTo>
                    <a:cubicBezTo>
                      <a:pt x="1095" y="2124"/>
                      <a:pt x="2037" y="1395"/>
                      <a:pt x="2524" y="392"/>
                    </a:cubicBezTo>
                    <a:cubicBezTo>
                      <a:pt x="2492" y="115"/>
                      <a:pt x="2374" y="1"/>
                      <a:pt x="220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7"/>
              <p:cNvSpPr/>
              <p:nvPr/>
            </p:nvSpPr>
            <p:spPr>
              <a:xfrm>
                <a:off x="4090820" y="1869393"/>
                <a:ext cx="48494" cy="42338"/>
              </a:xfrm>
              <a:custGeom>
                <a:rect b="b" l="l" r="r" t="t"/>
                <a:pathLst>
                  <a:path extrusionOk="0" h="1802" w="2064">
                    <a:moveTo>
                      <a:pt x="1391" y="1"/>
                    </a:moveTo>
                    <a:cubicBezTo>
                      <a:pt x="832" y="1"/>
                      <a:pt x="1" y="486"/>
                      <a:pt x="860" y="1802"/>
                    </a:cubicBezTo>
                    <a:cubicBezTo>
                      <a:pt x="940" y="1468"/>
                      <a:pt x="1020" y="1375"/>
                      <a:pt x="1126" y="1375"/>
                    </a:cubicBezTo>
                    <a:cubicBezTo>
                      <a:pt x="1261" y="1375"/>
                      <a:pt x="1438" y="1528"/>
                      <a:pt x="1712" y="1528"/>
                    </a:cubicBezTo>
                    <a:cubicBezTo>
                      <a:pt x="1803" y="1042"/>
                      <a:pt x="1408" y="1042"/>
                      <a:pt x="1408" y="647"/>
                    </a:cubicBezTo>
                    <a:cubicBezTo>
                      <a:pt x="2063" y="261"/>
                      <a:pt x="1800" y="1"/>
                      <a:pt x="13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7"/>
              <p:cNvSpPr/>
              <p:nvPr/>
            </p:nvSpPr>
            <p:spPr>
              <a:xfrm>
                <a:off x="4390861" y="2114078"/>
                <a:ext cx="46661" cy="50467"/>
              </a:xfrm>
              <a:custGeom>
                <a:rect b="b" l="l" r="r" t="t"/>
                <a:pathLst>
                  <a:path extrusionOk="0" h="2148" w="1986">
                    <a:moveTo>
                      <a:pt x="466" y="0"/>
                    </a:moveTo>
                    <a:cubicBezTo>
                      <a:pt x="1" y="0"/>
                      <a:pt x="206" y="1563"/>
                      <a:pt x="158" y="2148"/>
                    </a:cubicBezTo>
                    <a:cubicBezTo>
                      <a:pt x="698" y="1692"/>
                      <a:pt x="1985" y="304"/>
                      <a:pt x="1149" y="304"/>
                    </a:cubicBezTo>
                    <a:cubicBezTo>
                      <a:pt x="1092" y="304"/>
                      <a:pt x="1025" y="311"/>
                      <a:pt x="948" y="324"/>
                    </a:cubicBezTo>
                    <a:cubicBezTo>
                      <a:pt x="737" y="95"/>
                      <a:pt x="581" y="0"/>
                      <a:pt x="46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7"/>
              <p:cNvSpPr/>
              <p:nvPr/>
            </p:nvSpPr>
            <p:spPr>
              <a:xfrm>
                <a:off x="4006564" y="1913142"/>
                <a:ext cx="78779" cy="22250"/>
              </a:xfrm>
              <a:custGeom>
                <a:rect b="b" l="l" r="r" t="t"/>
                <a:pathLst>
                  <a:path extrusionOk="0" h="947" w="3353">
                    <a:moveTo>
                      <a:pt x="981" y="1"/>
                    </a:moveTo>
                    <a:lnTo>
                      <a:pt x="981" y="1"/>
                    </a:lnTo>
                    <a:cubicBezTo>
                      <a:pt x="1" y="594"/>
                      <a:pt x="1999" y="947"/>
                      <a:pt x="2960" y="947"/>
                    </a:cubicBezTo>
                    <a:cubicBezTo>
                      <a:pt x="3131" y="947"/>
                      <a:pt x="3270" y="935"/>
                      <a:pt x="3352" y="912"/>
                    </a:cubicBezTo>
                    <a:cubicBezTo>
                      <a:pt x="2987" y="153"/>
                      <a:pt x="1650" y="183"/>
                      <a:pt x="98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7"/>
              <p:cNvSpPr/>
              <p:nvPr/>
            </p:nvSpPr>
            <p:spPr>
              <a:xfrm>
                <a:off x="4185555" y="1554597"/>
                <a:ext cx="39754" cy="27912"/>
              </a:xfrm>
              <a:custGeom>
                <a:rect b="b" l="l" r="r" t="t"/>
                <a:pathLst>
                  <a:path extrusionOk="0" h="1188" w="1692">
                    <a:moveTo>
                      <a:pt x="729" y="1"/>
                    </a:moveTo>
                    <a:cubicBezTo>
                      <a:pt x="215" y="1"/>
                      <a:pt x="1" y="399"/>
                      <a:pt x="446" y="1187"/>
                    </a:cubicBezTo>
                    <a:cubicBezTo>
                      <a:pt x="595" y="967"/>
                      <a:pt x="716" y="925"/>
                      <a:pt x="832" y="925"/>
                    </a:cubicBezTo>
                    <a:cubicBezTo>
                      <a:pt x="904" y="925"/>
                      <a:pt x="975" y="942"/>
                      <a:pt x="1050" y="942"/>
                    </a:cubicBezTo>
                    <a:cubicBezTo>
                      <a:pt x="1218" y="942"/>
                      <a:pt x="1409" y="857"/>
                      <a:pt x="1692" y="306"/>
                    </a:cubicBezTo>
                    <a:cubicBezTo>
                      <a:pt x="1325" y="102"/>
                      <a:pt x="989" y="1"/>
                      <a:pt x="72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4204586" y="2155971"/>
                <a:ext cx="40012" cy="25798"/>
              </a:xfrm>
              <a:custGeom>
                <a:rect b="b" l="l" r="r" t="t"/>
                <a:pathLst>
                  <a:path extrusionOk="0" h="1098" w="1703">
                    <a:moveTo>
                      <a:pt x="1702" y="0"/>
                    </a:moveTo>
                    <a:cubicBezTo>
                      <a:pt x="1455" y="136"/>
                      <a:pt x="1222" y="177"/>
                      <a:pt x="995" y="177"/>
                    </a:cubicBezTo>
                    <a:cubicBezTo>
                      <a:pt x="663" y="177"/>
                      <a:pt x="343" y="91"/>
                      <a:pt x="0" y="91"/>
                    </a:cubicBezTo>
                    <a:cubicBezTo>
                      <a:pt x="369" y="700"/>
                      <a:pt x="636" y="1097"/>
                      <a:pt x="904" y="1097"/>
                    </a:cubicBezTo>
                    <a:cubicBezTo>
                      <a:pt x="1144" y="1097"/>
                      <a:pt x="1386" y="777"/>
                      <a:pt x="170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4275285" y="2003131"/>
                <a:ext cx="32353" cy="22179"/>
              </a:xfrm>
              <a:custGeom>
                <a:rect b="b" l="l" r="r" t="t"/>
                <a:pathLst>
                  <a:path extrusionOk="0" h="944" w="1377">
                    <a:moveTo>
                      <a:pt x="578" y="0"/>
                    </a:moveTo>
                    <a:cubicBezTo>
                      <a:pt x="0" y="152"/>
                      <a:pt x="426" y="396"/>
                      <a:pt x="456" y="487"/>
                    </a:cubicBezTo>
                    <a:cubicBezTo>
                      <a:pt x="749" y="821"/>
                      <a:pt x="947" y="944"/>
                      <a:pt x="1065" y="944"/>
                    </a:cubicBezTo>
                    <a:cubicBezTo>
                      <a:pt x="1376" y="944"/>
                      <a:pt x="1129" y="89"/>
                      <a:pt x="57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4157947" y="1865680"/>
                <a:ext cx="34632" cy="13416"/>
              </a:xfrm>
              <a:custGeom>
                <a:rect b="b" l="l" r="r" t="t"/>
                <a:pathLst>
                  <a:path extrusionOk="0" h="571" w="1474">
                    <a:moveTo>
                      <a:pt x="848" y="1"/>
                    </a:moveTo>
                    <a:cubicBezTo>
                      <a:pt x="305" y="1"/>
                      <a:pt x="1" y="562"/>
                      <a:pt x="617" y="562"/>
                    </a:cubicBezTo>
                    <a:cubicBezTo>
                      <a:pt x="665" y="568"/>
                      <a:pt x="713" y="571"/>
                      <a:pt x="759" y="571"/>
                    </a:cubicBezTo>
                    <a:cubicBezTo>
                      <a:pt x="1155" y="571"/>
                      <a:pt x="1473" y="350"/>
                      <a:pt x="1256" y="106"/>
                    </a:cubicBezTo>
                    <a:cubicBezTo>
                      <a:pt x="1113" y="31"/>
                      <a:pt x="974" y="1"/>
                      <a:pt x="84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4089339" y="1707437"/>
                <a:ext cx="25985" cy="24341"/>
              </a:xfrm>
              <a:custGeom>
                <a:rect b="b" l="l" r="r" t="t"/>
                <a:pathLst>
                  <a:path extrusionOk="0" h="1036" w="1106">
                    <a:moveTo>
                      <a:pt x="816" y="1"/>
                    </a:moveTo>
                    <a:cubicBezTo>
                      <a:pt x="1" y="1"/>
                      <a:pt x="532" y="796"/>
                      <a:pt x="741" y="1035"/>
                    </a:cubicBezTo>
                    <a:cubicBezTo>
                      <a:pt x="984" y="610"/>
                      <a:pt x="1106" y="245"/>
                      <a:pt x="863" y="2"/>
                    </a:cubicBezTo>
                    <a:cubicBezTo>
                      <a:pt x="847" y="1"/>
                      <a:pt x="831" y="1"/>
                      <a:pt x="81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3873202" y="1806025"/>
                <a:ext cx="27160" cy="29298"/>
              </a:xfrm>
              <a:custGeom>
                <a:rect b="b" l="l" r="r" t="t"/>
                <a:pathLst>
                  <a:path extrusionOk="0" h="1247" w="1156">
                    <a:moveTo>
                      <a:pt x="335" y="0"/>
                    </a:moveTo>
                    <a:cubicBezTo>
                      <a:pt x="244" y="699"/>
                      <a:pt x="1" y="1094"/>
                      <a:pt x="335" y="1246"/>
                    </a:cubicBezTo>
                    <a:cubicBezTo>
                      <a:pt x="1156" y="1064"/>
                      <a:pt x="457" y="426"/>
                      <a:pt x="33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4030318" y="1748178"/>
                <a:ext cx="24317" cy="17880"/>
              </a:xfrm>
              <a:custGeom>
                <a:rect b="b" l="l" r="r" t="t"/>
                <a:pathLst>
                  <a:path extrusionOk="0" h="761" w="1035">
                    <a:moveTo>
                      <a:pt x="669" y="0"/>
                    </a:moveTo>
                    <a:cubicBezTo>
                      <a:pt x="1" y="274"/>
                      <a:pt x="517" y="517"/>
                      <a:pt x="669" y="760"/>
                    </a:cubicBezTo>
                    <a:cubicBezTo>
                      <a:pt x="852" y="547"/>
                      <a:pt x="973" y="335"/>
                      <a:pt x="1034" y="91"/>
                    </a:cubicBezTo>
                    <a:lnTo>
                      <a:pt x="669" y="31"/>
                    </a:lnTo>
                    <a:lnTo>
                      <a:pt x="669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3539679" y="1628185"/>
                <a:ext cx="21052" cy="9609"/>
              </a:xfrm>
              <a:custGeom>
                <a:rect b="b" l="l" r="r" t="t"/>
                <a:pathLst>
                  <a:path extrusionOk="0" h="409" w="896">
                    <a:moveTo>
                      <a:pt x="214" y="1"/>
                    </a:moveTo>
                    <a:cubicBezTo>
                      <a:pt x="183" y="31"/>
                      <a:pt x="1" y="305"/>
                      <a:pt x="122" y="396"/>
                    </a:cubicBezTo>
                    <a:cubicBezTo>
                      <a:pt x="198" y="405"/>
                      <a:pt x="267" y="409"/>
                      <a:pt x="327" y="409"/>
                    </a:cubicBezTo>
                    <a:cubicBezTo>
                      <a:pt x="896" y="409"/>
                      <a:pt x="791" y="56"/>
                      <a:pt x="2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27"/>
            <p:cNvGrpSpPr/>
            <p:nvPr/>
          </p:nvGrpSpPr>
          <p:grpSpPr>
            <a:xfrm>
              <a:off x="638419" y="1623332"/>
              <a:ext cx="69477" cy="69477"/>
              <a:chOff x="617200" y="1357000"/>
              <a:chExt cx="66600" cy="66600"/>
            </a:xfrm>
          </p:grpSpPr>
          <p:sp>
            <p:nvSpPr>
              <p:cNvPr id="192" name="Google Shape;192;p27"/>
              <p:cNvSpPr/>
              <p:nvPr/>
            </p:nvSpPr>
            <p:spPr>
              <a:xfrm>
                <a:off x="617200" y="1357000"/>
                <a:ext cx="66600" cy="66600"/>
              </a:xfrm>
              <a:prstGeom prst="ellipse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7"/>
              <p:cNvSpPr/>
              <p:nvPr/>
            </p:nvSpPr>
            <p:spPr>
              <a:xfrm>
                <a:off x="631100" y="1370900"/>
                <a:ext cx="38700" cy="387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27"/>
            <p:cNvGrpSpPr/>
            <p:nvPr/>
          </p:nvGrpSpPr>
          <p:grpSpPr>
            <a:xfrm>
              <a:off x="863190" y="2067552"/>
              <a:ext cx="69477" cy="69477"/>
              <a:chOff x="832663" y="1782825"/>
              <a:chExt cx="66600" cy="66600"/>
            </a:xfrm>
          </p:grpSpPr>
          <p:sp>
            <p:nvSpPr>
              <p:cNvPr id="195" name="Google Shape;195;p27"/>
              <p:cNvSpPr/>
              <p:nvPr/>
            </p:nvSpPr>
            <p:spPr>
              <a:xfrm>
                <a:off x="832663" y="1782825"/>
                <a:ext cx="66600" cy="66600"/>
              </a:xfrm>
              <a:prstGeom prst="ellipse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7"/>
              <p:cNvSpPr/>
              <p:nvPr/>
            </p:nvSpPr>
            <p:spPr>
              <a:xfrm>
                <a:off x="846625" y="1796775"/>
                <a:ext cx="38700" cy="38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" name="Google Shape;197;p27"/>
            <p:cNvGrpSpPr/>
            <p:nvPr/>
          </p:nvGrpSpPr>
          <p:grpSpPr>
            <a:xfrm>
              <a:off x="1358670" y="1623279"/>
              <a:ext cx="69477" cy="69477"/>
              <a:chOff x="1307625" y="1356950"/>
              <a:chExt cx="66600" cy="66600"/>
            </a:xfrm>
          </p:grpSpPr>
          <p:sp>
            <p:nvSpPr>
              <p:cNvPr id="198" name="Google Shape;198;p27"/>
              <p:cNvSpPr/>
              <p:nvPr/>
            </p:nvSpPr>
            <p:spPr>
              <a:xfrm>
                <a:off x="1307625" y="1356950"/>
                <a:ext cx="66600" cy="666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7"/>
              <p:cNvSpPr/>
              <p:nvPr/>
            </p:nvSpPr>
            <p:spPr>
              <a:xfrm>
                <a:off x="1321575" y="137090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27"/>
            <p:cNvGrpSpPr/>
            <p:nvPr/>
          </p:nvGrpSpPr>
          <p:grpSpPr>
            <a:xfrm>
              <a:off x="1835843" y="1885357"/>
              <a:ext cx="69477" cy="69477"/>
              <a:chOff x="1765038" y="1608175"/>
              <a:chExt cx="66600" cy="66600"/>
            </a:xfrm>
          </p:grpSpPr>
          <p:sp>
            <p:nvSpPr>
              <p:cNvPr id="201" name="Google Shape;201;p27"/>
              <p:cNvSpPr/>
              <p:nvPr/>
            </p:nvSpPr>
            <p:spPr>
              <a:xfrm>
                <a:off x="1765038" y="1608175"/>
                <a:ext cx="66600" cy="66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7"/>
              <p:cNvSpPr/>
              <p:nvPr/>
            </p:nvSpPr>
            <p:spPr>
              <a:xfrm>
                <a:off x="1779000" y="1622125"/>
                <a:ext cx="38700" cy="38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Programming Tools</a:t>
            </a:r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852450" y="1226725"/>
            <a:ext cx="3634052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MERN stack is used for website development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MERN stands for MongoDB, Express.js, React.js and Node.js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Javascript-based technology stack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If one knows JavaScript (and JSON), the backend, frontend, and database can be operated easily</a:t>
            </a:r>
            <a:endParaRPr/>
          </a:p>
        </p:txBody>
      </p:sp>
      <p:pic>
        <p:nvPicPr>
          <p:cNvPr id="417" name="Google Shape;4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750" y="1829288"/>
            <a:ext cx="3863225" cy="14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Vercel</a:t>
            </a: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852450" y="1226725"/>
            <a:ext cx="3634052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>
                <a:solidFill>
                  <a:schemeClr val="dk1"/>
                </a:solidFill>
              </a:rPr>
              <a:t>Vercel Inc., formerly ZEIT, is an American cloud platform as a service company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Allows user to deploy projects easily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Integrates directly with GitHub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600" y="1535563"/>
            <a:ext cx="3966300" cy="2072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/>
          <p:nvPr>
            <p:ph type="title"/>
          </p:nvPr>
        </p:nvSpPr>
        <p:spPr>
          <a:xfrm>
            <a:off x="2588850" y="236145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4800"/>
              <a:t>Website Development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ER Diagram</a:t>
            </a: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852450" y="1226725"/>
            <a:ext cx="3634052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rgbClr val="273239"/>
                </a:solidFill>
                <a:highlight>
                  <a:srgbClr val="FFFFFF"/>
                </a:highlight>
              </a:rPr>
              <a:t>Used to represent the E-R model in a database, which makes them easy to convert into relations (tables)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rgbClr val="273239"/>
                </a:solidFill>
                <a:highlight>
                  <a:srgbClr val="FFFFFF"/>
                </a:highlight>
              </a:rPr>
              <a:t>Provide the purpose of real-world modeling of objects which makes them intently useful.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rgbClr val="273239"/>
                </a:solidFill>
                <a:highlight>
                  <a:srgbClr val="FFFFFF"/>
                </a:highlight>
              </a:rPr>
              <a:t>Very easy to understand and easy to create even for a naive user.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050" y="1348253"/>
            <a:ext cx="3055725" cy="24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ER Diagram</a:t>
            </a:r>
            <a:endParaRPr/>
          </a:p>
        </p:txBody>
      </p:sp>
      <p:pic>
        <p:nvPicPr>
          <p:cNvPr id="442" name="Google Shape;4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025" y="848950"/>
            <a:ext cx="4499950" cy="418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ER Diagram</a:t>
            </a:r>
            <a:endParaRPr/>
          </a:p>
        </p:txBody>
      </p:sp>
      <p:sp>
        <p:nvSpPr>
          <p:cNvPr id="448" name="Google Shape;448;p41"/>
          <p:cNvSpPr/>
          <p:nvPr/>
        </p:nvSpPr>
        <p:spPr>
          <a:xfrm>
            <a:off x="852450" y="1226725"/>
            <a:ext cx="3634052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Relationship between each Entity: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One-to-One Relation: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User -&gt; AffiliateStats (key: _id -&gt; userId)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User -&gt; Transaction (key: _id -&gt; _id)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Product -&gt; ProductStat (key: _id -&gt; productId)</a:t>
            </a:r>
            <a:endParaRPr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1"/>
          <p:cNvSpPr/>
          <p:nvPr/>
        </p:nvSpPr>
        <p:spPr>
          <a:xfrm>
            <a:off x="4637175" y="1276475"/>
            <a:ext cx="3634052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One-to-Many Relation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AffiliateStats -&gt; Transaction (key: _id -&gt; affiliated)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Transaction -&gt; Product (key: products -&gt; _id)</a:t>
            </a:r>
            <a:endParaRPr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455" name="Google Shape;455;p42"/>
          <p:cNvSpPr/>
          <p:nvPr/>
        </p:nvSpPr>
        <p:spPr>
          <a:xfrm>
            <a:off x="852450" y="1226725"/>
            <a:ext cx="3634052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rgbClr val="273239"/>
                </a:solidFill>
                <a:highlight>
                  <a:srgbClr val="FFFFFF"/>
                </a:highlight>
              </a:rPr>
              <a:t>Used to represent the E-R model in a database, which makes them easy to convert into relations (tables)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rgbClr val="273239"/>
                </a:solidFill>
                <a:highlight>
                  <a:srgbClr val="FFFFFF"/>
                </a:highlight>
              </a:rPr>
              <a:t>Provide the purpose of real-world modeling of objects which makes them intently useful.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rgbClr val="273239"/>
                </a:solidFill>
                <a:highlight>
                  <a:srgbClr val="FFFFFF"/>
                </a:highlight>
              </a:rPr>
              <a:t>Very easy to understand and easy to create even for a naive user.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461" name="Google Shape;461;p43"/>
          <p:cNvSpPr/>
          <p:nvPr/>
        </p:nvSpPr>
        <p:spPr>
          <a:xfrm>
            <a:off x="852450" y="1226725"/>
            <a:ext cx="3634052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Pages Available in our Website: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Landing Page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Dashboard Page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Products Page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Customers Page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Transactions Page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Geography Page</a:t>
            </a:r>
            <a:endParaRPr/>
          </a:p>
        </p:txBody>
      </p:sp>
      <p:sp>
        <p:nvSpPr>
          <p:cNvPr id="462" name="Google Shape;462;p43"/>
          <p:cNvSpPr/>
          <p:nvPr/>
        </p:nvSpPr>
        <p:spPr>
          <a:xfrm>
            <a:off x="4652925" y="1862438"/>
            <a:ext cx="3634052" cy="2147767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7.    </a:t>
            </a:r>
            <a:r>
              <a:rPr lang="en-GB">
                <a:solidFill>
                  <a:schemeClr val="dk1"/>
                </a:solidFill>
              </a:rPr>
              <a:t>Overview Page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8.    Daily Page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9.    Monthly Page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10.  Breakdown Page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11.   Admin Page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12.   Performance Page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468" name="Google Shape;468;p44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Landing Page</a:t>
            </a:r>
            <a:endParaRPr/>
          </a:p>
        </p:txBody>
      </p:sp>
      <p:pic>
        <p:nvPicPr>
          <p:cNvPr id="469" name="Google Shape;4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274" y="1381281"/>
            <a:ext cx="6343401" cy="3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475" name="Google Shape;475;p45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</a:t>
            </a:r>
            <a:r>
              <a:rPr lang="en-GB"/>
              <a:t> Page</a:t>
            </a:r>
            <a:endParaRPr/>
          </a:p>
        </p:txBody>
      </p:sp>
      <p:pic>
        <p:nvPicPr>
          <p:cNvPr id="476" name="Google Shape;4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100" y="1321500"/>
            <a:ext cx="6805355" cy="37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ctrTitle"/>
          </p:nvPr>
        </p:nvSpPr>
        <p:spPr>
          <a:xfrm>
            <a:off x="361725" y="280850"/>
            <a:ext cx="42591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433122" y="1229567"/>
            <a:ext cx="83097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-GB" sz="1900"/>
              <a:t>Introduction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-GB" sz="1900"/>
              <a:t>Problem Statement &amp; Solution Design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-GB" sz="1900"/>
              <a:t>Programming Tools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-GB" sz="1900"/>
              <a:t>Website Development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-GB" sz="1900"/>
              <a:t>Conclusion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Products</a:t>
            </a:r>
            <a:r>
              <a:rPr lang="en-GB"/>
              <a:t> Page</a:t>
            </a:r>
            <a:endParaRPr/>
          </a:p>
        </p:txBody>
      </p:sp>
      <p:pic>
        <p:nvPicPr>
          <p:cNvPr id="483" name="Google Shape;4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800" y="1321500"/>
            <a:ext cx="6498699" cy="35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489" name="Google Shape;489;p47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Customers</a:t>
            </a:r>
            <a:r>
              <a:rPr lang="en-GB"/>
              <a:t> Page</a:t>
            </a:r>
            <a:endParaRPr/>
          </a:p>
        </p:txBody>
      </p:sp>
      <p:pic>
        <p:nvPicPr>
          <p:cNvPr id="490" name="Google Shape;4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075" y="1321501"/>
            <a:ext cx="6409850" cy="35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8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496" name="Google Shape;496;p48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Transaction</a:t>
            </a:r>
            <a:r>
              <a:rPr lang="en-GB"/>
              <a:t>s Page</a:t>
            </a:r>
            <a:endParaRPr/>
          </a:p>
        </p:txBody>
      </p:sp>
      <p:pic>
        <p:nvPicPr>
          <p:cNvPr id="497" name="Google Shape;4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075" y="1321501"/>
            <a:ext cx="6409850" cy="35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9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503" name="Google Shape;503;p49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Geography</a:t>
            </a:r>
            <a:r>
              <a:rPr lang="en-GB"/>
              <a:t> Page</a:t>
            </a:r>
            <a:endParaRPr/>
          </a:p>
        </p:txBody>
      </p:sp>
      <p:pic>
        <p:nvPicPr>
          <p:cNvPr id="504" name="Google Shape;5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050" y="1321501"/>
            <a:ext cx="6397889" cy="35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510" name="Google Shape;510;p50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r>
              <a:rPr lang="en-GB"/>
              <a:t> Page</a:t>
            </a:r>
            <a:endParaRPr/>
          </a:p>
        </p:txBody>
      </p:sp>
      <p:pic>
        <p:nvPicPr>
          <p:cNvPr id="511" name="Google Shape;5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050" y="1321501"/>
            <a:ext cx="6397889" cy="35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1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Daily</a:t>
            </a:r>
            <a:r>
              <a:rPr lang="en-GB"/>
              <a:t> Page</a:t>
            </a:r>
            <a:endParaRPr/>
          </a:p>
        </p:txBody>
      </p:sp>
      <p:pic>
        <p:nvPicPr>
          <p:cNvPr id="518" name="Google Shape;5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013" y="1321501"/>
            <a:ext cx="6385977" cy="35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524" name="Google Shape;524;p52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Monthly</a:t>
            </a:r>
            <a:r>
              <a:rPr lang="en-GB"/>
              <a:t> Page</a:t>
            </a:r>
            <a:endParaRPr/>
          </a:p>
        </p:txBody>
      </p:sp>
      <p:pic>
        <p:nvPicPr>
          <p:cNvPr id="525" name="Google Shape;5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013" y="1321501"/>
            <a:ext cx="6385977" cy="35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3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531" name="Google Shape;531;p53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Breakdown</a:t>
            </a:r>
            <a:r>
              <a:rPr lang="en-GB"/>
              <a:t> Page</a:t>
            </a:r>
            <a:endParaRPr/>
          </a:p>
        </p:txBody>
      </p:sp>
      <p:pic>
        <p:nvPicPr>
          <p:cNvPr id="532" name="Google Shape;5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950" y="1321501"/>
            <a:ext cx="6374106" cy="35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538" name="Google Shape;538;p54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</a:t>
            </a:r>
            <a:r>
              <a:rPr lang="en-GB"/>
              <a:t> Page</a:t>
            </a:r>
            <a:endParaRPr/>
          </a:p>
        </p:txBody>
      </p:sp>
      <p:pic>
        <p:nvPicPr>
          <p:cNvPr id="539" name="Google Shape;5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050" y="1321501"/>
            <a:ext cx="6397889" cy="35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5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UI Design</a:t>
            </a:r>
            <a:endParaRPr/>
          </a:p>
        </p:txBody>
      </p:sp>
      <p:sp>
        <p:nvSpPr>
          <p:cNvPr id="545" name="Google Shape;545;p55"/>
          <p:cNvSpPr/>
          <p:nvPr/>
        </p:nvSpPr>
        <p:spPr>
          <a:xfrm>
            <a:off x="852450" y="934575"/>
            <a:ext cx="3634052" cy="386926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</a:t>
            </a:r>
            <a:r>
              <a:rPr lang="en-GB"/>
              <a:t> Page</a:t>
            </a:r>
            <a:endParaRPr/>
          </a:p>
        </p:txBody>
      </p:sp>
      <p:pic>
        <p:nvPicPr>
          <p:cNvPr id="546" name="Google Shape;5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950" y="1321501"/>
            <a:ext cx="6374106" cy="35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2588850" y="236145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4800"/>
              <a:t>Introduction</a:t>
            </a:r>
            <a:endParaRPr sz="4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6"/>
          <p:cNvSpPr txBox="1"/>
          <p:nvPr>
            <p:ph type="title"/>
          </p:nvPr>
        </p:nvSpPr>
        <p:spPr>
          <a:xfrm>
            <a:off x="1566600" y="2151150"/>
            <a:ext cx="6010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Access the demo website in this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QA Testing</a:t>
            </a:r>
            <a:endParaRPr/>
          </a:p>
        </p:txBody>
      </p:sp>
      <p:sp>
        <p:nvSpPr>
          <p:cNvPr id="557" name="Google Shape;557;p57"/>
          <p:cNvSpPr/>
          <p:nvPr/>
        </p:nvSpPr>
        <p:spPr>
          <a:xfrm>
            <a:off x="852450" y="1226725"/>
            <a:ext cx="3634052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Any systematic process used to determine if a product or service meets quality standards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rgbClr val="273239"/>
                </a:solidFill>
                <a:highlight>
                  <a:srgbClr val="FFFFFF"/>
                </a:highlight>
              </a:rPr>
              <a:t>Some simple functions in website is required for testing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182938"/>
            <a:ext cx="4352698" cy="277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8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QA Testing</a:t>
            </a:r>
            <a:endParaRPr/>
          </a:p>
        </p:txBody>
      </p:sp>
      <p:sp>
        <p:nvSpPr>
          <p:cNvPr id="564" name="Google Shape;564;p58"/>
          <p:cNvSpPr/>
          <p:nvPr/>
        </p:nvSpPr>
        <p:spPr>
          <a:xfrm>
            <a:off x="852450" y="1226725"/>
            <a:ext cx="3634052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Functions required for testing: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Dashboard page ‘Download Reports’ button to download the E-commerce Summary Report.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Products page ‘See More’ button to show the details of each products.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Overview page dropdown menu of showing ‘Unit’ graph or ‘Sales’ graph.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Daily page date picker tools for showing the sales of different time range.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182938"/>
            <a:ext cx="4352698" cy="277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 txBox="1"/>
          <p:nvPr>
            <p:ph type="title"/>
          </p:nvPr>
        </p:nvSpPr>
        <p:spPr>
          <a:xfrm>
            <a:off x="2588850" y="236145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4800"/>
              <a:t>Conclusion</a:t>
            </a:r>
            <a:endParaRPr sz="4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0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Conclusion</a:t>
            </a:r>
            <a:endParaRPr/>
          </a:p>
        </p:txBody>
      </p:sp>
      <p:sp>
        <p:nvSpPr>
          <p:cNvPr id="576" name="Google Shape;576;p60"/>
          <p:cNvSpPr/>
          <p:nvPr/>
        </p:nvSpPr>
        <p:spPr>
          <a:xfrm>
            <a:off x="852450" y="1226725"/>
            <a:ext cx="7605995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E-commerce Dashboard brings paradigm shift in e-commerce management.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Empowers businesses to unlock actionable insights, streamline operations, and drive sustainable growth.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Navigate this landscape with confidence, well-prepared with the tools and intelligence needed to make informed decisions, capitalize on opportunities, and stay ahead of the curve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1"/>
          <p:cNvSpPr txBox="1"/>
          <p:nvPr>
            <p:ph type="title"/>
          </p:nvPr>
        </p:nvSpPr>
        <p:spPr>
          <a:xfrm>
            <a:off x="2588850" y="411475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582" name="Google Shape;582;p61"/>
          <p:cNvGrpSpPr/>
          <p:nvPr/>
        </p:nvGrpSpPr>
        <p:grpSpPr>
          <a:xfrm>
            <a:off x="1445949" y="1140181"/>
            <a:ext cx="995293" cy="995293"/>
            <a:chOff x="1445949" y="1140181"/>
            <a:chExt cx="995293" cy="995293"/>
          </a:xfrm>
        </p:grpSpPr>
        <p:grpSp>
          <p:nvGrpSpPr>
            <p:cNvPr id="583" name="Google Shape;583;p61"/>
            <p:cNvGrpSpPr/>
            <p:nvPr/>
          </p:nvGrpSpPr>
          <p:grpSpPr>
            <a:xfrm>
              <a:off x="1445949" y="1140181"/>
              <a:ext cx="995293" cy="995293"/>
              <a:chOff x="4049800" y="640400"/>
              <a:chExt cx="858900" cy="858900"/>
            </a:xfrm>
          </p:grpSpPr>
          <p:sp>
            <p:nvSpPr>
              <p:cNvPr id="584" name="Google Shape;584;p61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5559" name="adj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1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7914150" name="adj1"/>
                  <a:gd fmla="val 20788472" name="adj2"/>
                  <a:gd fmla="val 5739" name="adj3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6" name="Google Shape;586;p61"/>
            <p:cNvSpPr/>
            <p:nvPr/>
          </p:nvSpPr>
          <p:spPr>
            <a:xfrm>
              <a:off x="1610450" y="1304675"/>
              <a:ext cx="666300" cy="666300"/>
            </a:xfrm>
            <a:prstGeom prst="ellipse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71%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7" name="Google Shape;587;p61"/>
          <p:cNvGrpSpPr/>
          <p:nvPr/>
        </p:nvGrpSpPr>
        <p:grpSpPr>
          <a:xfrm>
            <a:off x="3306224" y="1140181"/>
            <a:ext cx="995293" cy="995293"/>
            <a:chOff x="1445949" y="1140181"/>
            <a:chExt cx="995293" cy="995293"/>
          </a:xfrm>
        </p:grpSpPr>
        <p:grpSp>
          <p:nvGrpSpPr>
            <p:cNvPr id="588" name="Google Shape;588;p61"/>
            <p:cNvGrpSpPr/>
            <p:nvPr/>
          </p:nvGrpSpPr>
          <p:grpSpPr>
            <a:xfrm>
              <a:off x="1445949" y="1140181"/>
              <a:ext cx="995293" cy="995293"/>
              <a:chOff x="4049800" y="640400"/>
              <a:chExt cx="858900" cy="858900"/>
            </a:xfrm>
          </p:grpSpPr>
          <p:sp>
            <p:nvSpPr>
              <p:cNvPr id="589" name="Google Shape;589;p61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5559" name="adj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1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8579904" name="adj1"/>
                  <a:gd fmla="val 16188519" name="adj2"/>
                  <a:gd fmla="val 5743" name="adj3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1" name="Google Shape;591;p61"/>
            <p:cNvSpPr/>
            <p:nvPr/>
          </p:nvSpPr>
          <p:spPr>
            <a:xfrm>
              <a:off x="1610450" y="1304675"/>
              <a:ext cx="666300" cy="6663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29%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p61"/>
          <p:cNvGrpSpPr/>
          <p:nvPr/>
        </p:nvGrpSpPr>
        <p:grpSpPr>
          <a:xfrm>
            <a:off x="5166512" y="1140181"/>
            <a:ext cx="995293" cy="995293"/>
            <a:chOff x="1445949" y="1140181"/>
            <a:chExt cx="995293" cy="995293"/>
          </a:xfrm>
        </p:grpSpPr>
        <p:grpSp>
          <p:nvGrpSpPr>
            <p:cNvPr id="593" name="Google Shape;593;p61"/>
            <p:cNvGrpSpPr/>
            <p:nvPr/>
          </p:nvGrpSpPr>
          <p:grpSpPr>
            <a:xfrm>
              <a:off x="1445949" y="1140181"/>
              <a:ext cx="995293" cy="995293"/>
              <a:chOff x="4049800" y="640400"/>
              <a:chExt cx="858900" cy="858900"/>
            </a:xfrm>
          </p:grpSpPr>
          <p:sp>
            <p:nvSpPr>
              <p:cNvPr id="594" name="Google Shape;594;p61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5559" name="adj"/>
                </a:avLst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61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4826097" name="adj1"/>
                  <a:gd fmla="val 16188519" name="adj2"/>
                  <a:gd fmla="val 5743" name="adj3"/>
                </a:avLst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6" name="Google Shape;596;p61"/>
            <p:cNvSpPr/>
            <p:nvPr/>
          </p:nvSpPr>
          <p:spPr>
            <a:xfrm>
              <a:off x="1610450" y="1304675"/>
              <a:ext cx="666300" cy="6663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56%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7" name="Google Shape;597;p61"/>
          <p:cNvGrpSpPr/>
          <p:nvPr/>
        </p:nvGrpSpPr>
        <p:grpSpPr>
          <a:xfrm>
            <a:off x="7026774" y="1140181"/>
            <a:ext cx="995293" cy="995293"/>
            <a:chOff x="1445949" y="1140181"/>
            <a:chExt cx="995293" cy="995293"/>
          </a:xfrm>
        </p:grpSpPr>
        <p:grpSp>
          <p:nvGrpSpPr>
            <p:cNvPr id="598" name="Google Shape;598;p61"/>
            <p:cNvGrpSpPr/>
            <p:nvPr/>
          </p:nvGrpSpPr>
          <p:grpSpPr>
            <a:xfrm>
              <a:off x="1445949" y="1140181"/>
              <a:ext cx="995293" cy="995293"/>
              <a:chOff x="4049800" y="640400"/>
              <a:chExt cx="858900" cy="858900"/>
            </a:xfrm>
          </p:grpSpPr>
          <p:sp>
            <p:nvSpPr>
              <p:cNvPr id="599" name="Google Shape;599;p61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5559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1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17470502" name="adj1"/>
                  <a:gd fmla="val 16188519" name="adj2"/>
                  <a:gd fmla="val 5743" name="adj3"/>
                </a:avLst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1" name="Google Shape;601;p61"/>
            <p:cNvSpPr/>
            <p:nvPr/>
          </p:nvSpPr>
          <p:spPr>
            <a:xfrm>
              <a:off x="1610450" y="1304675"/>
              <a:ext cx="666300" cy="6663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91%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02" name="Google Shape;602;p61"/>
          <p:cNvSpPr/>
          <p:nvPr/>
        </p:nvSpPr>
        <p:spPr>
          <a:xfrm>
            <a:off x="4497015" y="2749818"/>
            <a:ext cx="189278" cy="43419"/>
          </a:xfrm>
          <a:custGeom>
            <a:rect b="b" l="l" r="r" t="t"/>
            <a:pathLst>
              <a:path extrusionOk="0" h="2371" w="10336">
                <a:moveTo>
                  <a:pt x="1" y="0"/>
                </a:moveTo>
                <a:lnTo>
                  <a:pt x="1" y="2371"/>
                </a:lnTo>
                <a:lnTo>
                  <a:pt x="3587" y="2371"/>
                </a:lnTo>
                <a:lnTo>
                  <a:pt x="4560" y="1429"/>
                </a:lnTo>
                <a:lnTo>
                  <a:pt x="9667" y="1429"/>
                </a:lnTo>
                <a:lnTo>
                  <a:pt x="103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1"/>
          <p:cNvSpPr txBox="1"/>
          <p:nvPr/>
        </p:nvSpPr>
        <p:spPr>
          <a:xfrm>
            <a:off x="1431860" y="2469218"/>
            <a:ext cx="661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0" i="0" sz="14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4" name="Google Shape;604;p61"/>
          <p:cNvSpPr txBox="1"/>
          <p:nvPr/>
        </p:nvSpPr>
        <p:spPr>
          <a:xfrm>
            <a:off x="4032399" y="2469218"/>
            <a:ext cx="661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71%</a:t>
            </a:r>
            <a:endParaRPr b="0" i="0" sz="14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05" name="Google Shape;605;p61"/>
          <p:cNvGrpSpPr/>
          <p:nvPr/>
        </p:nvGrpSpPr>
        <p:grpSpPr>
          <a:xfrm>
            <a:off x="1441449" y="2663532"/>
            <a:ext cx="3244917" cy="78506"/>
            <a:chOff x="5166516" y="2744143"/>
            <a:chExt cx="3244917" cy="78506"/>
          </a:xfrm>
        </p:grpSpPr>
        <p:sp>
          <p:nvSpPr>
            <p:cNvPr id="606" name="Google Shape;606;p61"/>
            <p:cNvSpPr/>
            <p:nvPr/>
          </p:nvSpPr>
          <p:spPr>
            <a:xfrm>
              <a:off x="7252042" y="2768661"/>
              <a:ext cx="1159391" cy="32826"/>
            </a:xfrm>
            <a:custGeom>
              <a:rect b="b" l="l" r="r" t="t"/>
              <a:pathLst>
                <a:path extrusionOk="0" h="1794" w="43072">
                  <a:moveTo>
                    <a:pt x="1" y="0"/>
                  </a:moveTo>
                  <a:lnTo>
                    <a:pt x="1" y="1794"/>
                  </a:lnTo>
                  <a:lnTo>
                    <a:pt x="43072" y="1794"/>
                  </a:lnTo>
                  <a:lnTo>
                    <a:pt x="430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1"/>
            <p:cNvSpPr/>
            <p:nvPr/>
          </p:nvSpPr>
          <p:spPr>
            <a:xfrm>
              <a:off x="5166516" y="2768661"/>
              <a:ext cx="2055409" cy="32826"/>
            </a:xfrm>
            <a:custGeom>
              <a:rect b="b" l="l" r="r" t="t"/>
              <a:pathLst>
                <a:path extrusionOk="0" h="1794" w="50276">
                  <a:moveTo>
                    <a:pt x="1" y="0"/>
                  </a:moveTo>
                  <a:lnTo>
                    <a:pt x="1" y="1794"/>
                  </a:lnTo>
                  <a:lnTo>
                    <a:pt x="50275" y="1794"/>
                  </a:lnTo>
                  <a:lnTo>
                    <a:pt x="502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1"/>
            <p:cNvSpPr/>
            <p:nvPr/>
          </p:nvSpPr>
          <p:spPr>
            <a:xfrm>
              <a:off x="7221951" y="2744143"/>
              <a:ext cx="30087" cy="78506"/>
            </a:xfrm>
            <a:custGeom>
              <a:rect b="b" l="l" r="r" t="t"/>
              <a:pathLst>
                <a:path extrusionOk="0" h="4287" w="1643">
                  <a:moveTo>
                    <a:pt x="1" y="1"/>
                  </a:moveTo>
                  <a:lnTo>
                    <a:pt x="1" y="4287"/>
                  </a:lnTo>
                  <a:lnTo>
                    <a:pt x="1642" y="4287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p61"/>
          <p:cNvSpPr txBox="1"/>
          <p:nvPr/>
        </p:nvSpPr>
        <p:spPr>
          <a:xfrm>
            <a:off x="5570324" y="2396614"/>
            <a:ext cx="2553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0" name="Google Shape;610;p61"/>
          <p:cNvGrpSpPr/>
          <p:nvPr/>
        </p:nvGrpSpPr>
        <p:grpSpPr>
          <a:xfrm>
            <a:off x="1441458" y="3271149"/>
            <a:ext cx="3244936" cy="78506"/>
            <a:chOff x="5166525" y="3275560"/>
            <a:chExt cx="3244936" cy="78506"/>
          </a:xfrm>
        </p:grpSpPr>
        <p:sp>
          <p:nvSpPr>
            <p:cNvPr id="611" name="Google Shape;611;p61"/>
            <p:cNvSpPr/>
            <p:nvPr/>
          </p:nvSpPr>
          <p:spPr>
            <a:xfrm>
              <a:off x="5166525" y="3300050"/>
              <a:ext cx="908262" cy="32325"/>
            </a:xfrm>
            <a:custGeom>
              <a:rect b="b" l="l" r="r" t="t"/>
              <a:pathLst>
                <a:path extrusionOk="0" h="1764" w="70367">
                  <a:moveTo>
                    <a:pt x="1" y="0"/>
                  </a:moveTo>
                  <a:lnTo>
                    <a:pt x="1" y="1763"/>
                  </a:lnTo>
                  <a:lnTo>
                    <a:pt x="70367" y="1763"/>
                  </a:lnTo>
                  <a:lnTo>
                    <a:pt x="703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1"/>
            <p:cNvSpPr/>
            <p:nvPr/>
          </p:nvSpPr>
          <p:spPr>
            <a:xfrm>
              <a:off x="6097165" y="3300061"/>
              <a:ext cx="2314296" cy="32325"/>
            </a:xfrm>
            <a:custGeom>
              <a:rect b="b" l="l" r="r" t="t"/>
              <a:pathLst>
                <a:path extrusionOk="0" h="1764" w="23041">
                  <a:moveTo>
                    <a:pt x="1" y="0"/>
                  </a:moveTo>
                  <a:lnTo>
                    <a:pt x="1" y="1763"/>
                  </a:lnTo>
                  <a:lnTo>
                    <a:pt x="23041" y="1763"/>
                  </a:lnTo>
                  <a:lnTo>
                    <a:pt x="2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1"/>
            <p:cNvSpPr/>
            <p:nvPr/>
          </p:nvSpPr>
          <p:spPr>
            <a:xfrm>
              <a:off x="6074797" y="3275560"/>
              <a:ext cx="30087" cy="78506"/>
            </a:xfrm>
            <a:custGeom>
              <a:rect b="b" l="l" r="r" t="t"/>
              <a:pathLst>
                <a:path extrusionOk="0" h="4287" w="1643">
                  <a:moveTo>
                    <a:pt x="1" y="1"/>
                  </a:moveTo>
                  <a:lnTo>
                    <a:pt x="1" y="4287"/>
                  </a:lnTo>
                  <a:lnTo>
                    <a:pt x="1642" y="4287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Google Shape;614;p61"/>
          <p:cNvSpPr/>
          <p:nvPr/>
        </p:nvSpPr>
        <p:spPr>
          <a:xfrm>
            <a:off x="4497115" y="3356868"/>
            <a:ext cx="189278" cy="43987"/>
          </a:xfrm>
          <a:custGeom>
            <a:rect b="b" l="l" r="r" t="t"/>
            <a:pathLst>
              <a:path extrusionOk="0" h="2402" w="10336">
                <a:moveTo>
                  <a:pt x="1" y="1"/>
                </a:moveTo>
                <a:lnTo>
                  <a:pt x="1" y="2402"/>
                </a:lnTo>
                <a:lnTo>
                  <a:pt x="3587" y="2402"/>
                </a:lnTo>
                <a:lnTo>
                  <a:pt x="4560" y="1429"/>
                </a:lnTo>
                <a:lnTo>
                  <a:pt x="9667" y="1429"/>
                </a:lnTo>
                <a:lnTo>
                  <a:pt x="1033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1"/>
          <p:cNvSpPr txBox="1"/>
          <p:nvPr/>
        </p:nvSpPr>
        <p:spPr>
          <a:xfrm>
            <a:off x="1439872" y="3076990"/>
            <a:ext cx="661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b="0" i="0" sz="1400" u="none" cap="none" strike="noStrik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6" name="Google Shape;616;p61"/>
          <p:cNvSpPr txBox="1"/>
          <p:nvPr/>
        </p:nvSpPr>
        <p:spPr>
          <a:xfrm>
            <a:off x="4032672" y="3076990"/>
            <a:ext cx="661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29%</a:t>
            </a:r>
            <a:endParaRPr b="0" i="0" sz="1400" u="none" cap="none" strike="noStrik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7" name="Google Shape;617;p61"/>
          <p:cNvSpPr txBox="1"/>
          <p:nvPr/>
        </p:nvSpPr>
        <p:spPr>
          <a:xfrm>
            <a:off x="5570324" y="3007801"/>
            <a:ext cx="2553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8" name="Google Shape;618;p61"/>
          <p:cNvGrpSpPr/>
          <p:nvPr/>
        </p:nvGrpSpPr>
        <p:grpSpPr>
          <a:xfrm>
            <a:off x="1441448" y="4485327"/>
            <a:ext cx="3244740" cy="78506"/>
            <a:chOff x="5166515" y="4335585"/>
            <a:chExt cx="3244740" cy="78506"/>
          </a:xfrm>
        </p:grpSpPr>
        <p:sp>
          <p:nvSpPr>
            <p:cNvPr id="619" name="Google Shape;619;p61"/>
            <p:cNvSpPr/>
            <p:nvPr/>
          </p:nvSpPr>
          <p:spPr>
            <a:xfrm>
              <a:off x="8088948" y="4360083"/>
              <a:ext cx="322307" cy="32299"/>
            </a:xfrm>
            <a:custGeom>
              <a:rect b="b" l="l" r="r" t="t"/>
              <a:pathLst>
                <a:path extrusionOk="0" h="1764" w="65777">
                  <a:moveTo>
                    <a:pt x="0" y="0"/>
                  </a:moveTo>
                  <a:lnTo>
                    <a:pt x="0" y="1763"/>
                  </a:lnTo>
                  <a:lnTo>
                    <a:pt x="65777" y="1763"/>
                  </a:lnTo>
                  <a:lnTo>
                    <a:pt x="65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1"/>
            <p:cNvSpPr/>
            <p:nvPr/>
          </p:nvSpPr>
          <p:spPr>
            <a:xfrm>
              <a:off x="5166515" y="4360083"/>
              <a:ext cx="2892371" cy="32299"/>
            </a:xfrm>
            <a:custGeom>
              <a:rect b="b" l="l" r="r" t="t"/>
              <a:pathLst>
                <a:path extrusionOk="0" h="1764" w="27175">
                  <a:moveTo>
                    <a:pt x="1" y="0"/>
                  </a:moveTo>
                  <a:lnTo>
                    <a:pt x="1" y="1763"/>
                  </a:lnTo>
                  <a:lnTo>
                    <a:pt x="27174" y="1763"/>
                  </a:lnTo>
                  <a:lnTo>
                    <a:pt x="271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1"/>
            <p:cNvSpPr/>
            <p:nvPr/>
          </p:nvSpPr>
          <p:spPr>
            <a:xfrm>
              <a:off x="8058877" y="4335585"/>
              <a:ext cx="30069" cy="78506"/>
            </a:xfrm>
            <a:custGeom>
              <a:rect b="b" l="l" r="r" t="t"/>
              <a:pathLst>
                <a:path extrusionOk="0" h="4287" w="1642">
                  <a:moveTo>
                    <a:pt x="1" y="1"/>
                  </a:moveTo>
                  <a:lnTo>
                    <a:pt x="1" y="4287"/>
                  </a:lnTo>
                  <a:lnTo>
                    <a:pt x="1642" y="4287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61"/>
          <p:cNvSpPr/>
          <p:nvPr/>
        </p:nvSpPr>
        <p:spPr>
          <a:xfrm>
            <a:off x="4496940" y="4571045"/>
            <a:ext cx="189278" cy="43437"/>
          </a:xfrm>
          <a:custGeom>
            <a:rect b="b" l="l" r="r" t="t"/>
            <a:pathLst>
              <a:path extrusionOk="0" h="2372" w="10336">
                <a:moveTo>
                  <a:pt x="1" y="1"/>
                </a:moveTo>
                <a:lnTo>
                  <a:pt x="1" y="2372"/>
                </a:lnTo>
                <a:lnTo>
                  <a:pt x="3587" y="2372"/>
                </a:lnTo>
                <a:lnTo>
                  <a:pt x="4560" y="1429"/>
                </a:lnTo>
                <a:lnTo>
                  <a:pt x="9667" y="1429"/>
                </a:lnTo>
                <a:lnTo>
                  <a:pt x="1033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1"/>
          <p:cNvSpPr txBox="1"/>
          <p:nvPr/>
        </p:nvSpPr>
        <p:spPr>
          <a:xfrm>
            <a:off x="1441431" y="4290949"/>
            <a:ext cx="661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b="0" i="0" sz="1400" u="none" cap="none" strike="noStrik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4" name="Google Shape;624;p61"/>
          <p:cNvSpPr txBox="1"/>
          <p:nvPr/>
        </p:nvSpPr>
        <p:spPr>
          <a:xfrm>
            <a:off x="4032344" y="4290949"/>
            <a:ext cx="661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91%</a:t>
            </a:r>
            <a:endParaRPr b="0" i="0" sz="1400" u="none" cap="none" strike="noStrik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5" name="Google Shape;625;p61"/>
          <p:cNvSpPr txBox="1"/>
          <p:nvPr/>
        </p:nvSpPr>
        <p:spPr>
          <a:xfrm>
            <a:off x="5566752" y="4218591"/>
            <a:ext cx="2553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6" name="Google Shape;626;p61"/>
          <p:cNvGrpSpPr/>
          <p:nvPr/>
        </p:nvGrpSpPr>
        <p:grpSpPr>
          <a:xfrm>
            <a:off x="1441448" y="3877542"/>
            <a:ext cx="3244834" cy="78506"/>
            <a:chOff x="5166515" y="3805753"/>
            <a:chExt cx="3244834" cy="78506"/>
          </a:xfrm>
        </p:grpSpPr>
        <p:sp>
          <p:nvSpPr>
            <p:cNvPr id="627" name="Google Shape;627;p61"/>
            <p:cNvSpPr/>
            <p:nvPr/>
          </p:nvSpPr>
          <p:spPr>
            <a:xfrm>
              <a:off x="6654939" y="3830261"/>
              <a:ext cx="1756410" cy="32299"/>
            </a:xfrm>
            <a:custGeom>
              <a:rect b="b" l="l" r="r" t="t"/>
              <a:pathLst>
                <a:path extrusionOk="0" h="1764" w="65777">
                  <a:moveTo>
                    <a:pt x="0" y="0"/>
                  </a:moveTo>
                  <a:lnTo>
                    <a:pt x="0" y="1763"/>
                  </a:lnTo>
                  <a:lnTo>
                    <a:pt x="65777" y="1763"/>
                  </a:lnTo>
                  <a:lnTo>
                    <a:pt x="65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1"/>
            <p:cNvSpPr/>
            <p:nvPr/>
          </p:nvSpPr>
          <p:spPr>
            <a:xfrm>
              <a:off x="5166515" y="3830261"/>
              <a:ext cx="1756388" cy="32299"/>
            </a:xfrm>
            <a:custGeom>
              <a:rect b="b" l="l" r="r" t="t"/>
              <a:pathLst>
                <a:path extrusionOk="0" h="1764" w="27175">
                  <a:moveTo>
                    <a:pt x="1" y="0"/>
                  </a:moveTo>
                  <a:lnTo>
                    <a:pt x="1" y="1763"/>
                  </a:lnTo>
                  <a:lnTo>
                    <a:pt x="27174" y="1763"/>
                  </a:lnTo>
                  <a:lnTo>
                    <a:pt x="271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1"/>
            <p:cNvSpPr/>
            <p:nvPr/>
          </p:nvSpPr>
          <p:spPr>
            <a:xfrm>
              <a:off x="6922902" y="3805753"/>
              <a:ext cx="30069" cy="78506"/>
            </a:xfrm>
            <a:custGeom>
              <a:rect b="b" l="l" r="r" t="t"/>
              <a:pathLst>
                <a:path extrusionOk="0" h="4287" w="1642">
                  <a:moveTo>
                    <a:pt x="1" y="1"/>
                  </a:moveTo>
                  <a:lnTo>
                    <a:pt x="1" y="4287"/>
                  </a:lnTo>
                  <a:lnTo>
                    <a:pt x="1642" y="4287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61"/>
          <p:cNvSpPr/>
          <p:nvPr/>
        </p:nvSpPr>
        <p:spPr>
          <a:xfrm>
            <a:off x="4496990" y="3963261"/>
            <a:ext cx="189278" cy="43437"/>
          </a:xfrm>
          <a:custGeom>
            <a:rect b="b" l="l" r="r" t="t"/>
            <a:pathLst>
              <a:path extrusionOk="0" h="2372" w="10336">
                <a:moveTo>
                  <a:pt x="1" y="1"/>
                </a:moveTo>
                <a:lnTo>
                  <a:pt x="1" y="2372"/>
                </a:lnTo>
                <a:lnTo>
                  <a:pt x="3587" y="2372"/>
                </a:lnTo>
                <a:lnTo>
                  <a:pt x="4560" y="1429"/>
                </a:lnTo>
                <a:lnTo>
                  <a:pt x="9667" y="1429"/>
                </a:lnTo>
                <a:lnTo>
                  <a:pt x="1033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1"/>
          <p:cNvSpPr txBox="1"/>
          <p:nvPr/>
        </p:nvSpPr>
        <p:spPr>
          <a:xfrm>
            <a:off x="1431475" y="3683164"/>
            <a:ext cx="661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0" i="0" sz="14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2" name="Google Shape;632;p61"/>
          <p:cNvSpPr txBox="1"/>
          <p:nvPr/>
        </p:nvSpPr>
        <p:spPr>
          <a:xfrm>
            <a:off x="4032609" y="3683164"/>
            <a:ext cx="661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56%</a:t>
            </a:r>
            <a:endParaRPr b="0" i="0" sz="14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3" name="Google Shape;633;p61"/>
          <p:cNvSpPr txBox="1"/>
          <p:nvPr/>
        </p:nvSpPr>
        <p:spPr>
          <a:xfrm>
            <a:off x="5575689" y="3604551"/>
            <a:ext cx="2553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2"/>
          <p:cNvSpPr/>
          <p:nvPr/>
        </p:nvSpPr>
        <p:spPr>
          <a:xfrm>
            <a:off x="7741193" y="1427612"/>
            <a:ext cx="169361" cy="144420"/>
          </a:xfrm>
          <a:custGeom>
            <a:rect b="b" l="l" r="r" t="t"/>
            <a:pathLst>
              <a:path extrusionOk="0" h="6572" w="7707">
                <a:moveTo>
                  <a:pt x="4404" y="0"/>
                </a:moveTo>
                <a:cubicBezTo>
                  <a:pt x="1469" y="0"/>
                  <a:pt x="1" y="3536"/>
                  <a:pt x="2069" y="5604"/>
                </a:cubicBezTo>
                <a:cubicBezTo>
                  <a:pt x="2737" y="6272"/>
                  <a:pt x="3562" y="6571"/>
                  <a:pt x="4372" y="6571"/>
                </a:cubicBezTo>
                <a:cubicBezTo>
                  <a:pt x="6070" y="6571"/>
                  <a:pt x="7707" y="5257"/>
                  <a:pt x="7707" y="3269"/>
                </a:cubicBezTo>
                <a:cubicBezTo>
                  <a:pt x="7707" y="1468"/>
                  <a:pt x="6205" y="0"/>
                  <a:pt x="44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62"/>
          <p:cNvGrpSpPr/>
          <p:nvPr/>
        </p:nvGrpSpPr>
        <p:grpSpPr>
          <a:xfrm>
            <a:off x="7491987" y="1165966"/>
            <a:ext cx="479973" cy="419515"/>
            <a:chOff x="7083125" y="1292891"/>
            <a:chExt cx="479973" cy="419515"/>
          </a:xfrm>
        </p:grpSpPr>
        <p:grpSp>
          <p:nvGrpSpPr>
            <p:cNvPr id="640" name="Google Shape;640;p62"/>
            <p:cNvGrpSpPr/>
            <p:nvPr/>
          </p:nvGrpSpPr>
          <p:grpSpPr>
            <a:xfrm>
              <a:off x="7083125" y="1292891"/>
              <a:ext cx="407592" cy="358852"/>
              <a:chOff x="6348218" y="4336129"/>
              <a:chExt cx="407592" cy="358852"/>
            </a:xfrm>
          </p:grpSpPr>
          <p:sp>
            <p:nvSpPr>
              <p:cNvPr id="641" name="Google Shape;641;p62"/>
              <p:cNvSpPr/>
              <p:nvPr/>
            </p:nvSpPr>
            <p:spPr>
              <a:xfrm>
                <a:off x="6348218" y="4336129"/>
                <a:ext cx="407592" cy="358852"/>
              </a:xfrm>
              <a:custGeom>
                <a:rect b="b" l="l" r="r" t="t"/>
                <a:pathLst>
                  <a:path extrusionOk="0" h="16330" w="18548">
                    <a:moveTo>
                      <a:pt x="9287" y="0"/>
                    </a:moveTo>
                    <a:cubicBezTo>
                      <a:pt x="8235" y="0"/>
                      <a:pt x="7166" y="205"/>
                      <a:pt x="6138" y="636"/>
                    </a:cubicBezTo>
                    <a:cubicBezTo>
                      <a:pt x="1969" y="2404"/>
                      <a:pt x="1" y="7174"/>
                      <a:pt x="1768" y="11343"/>
                    </a:cubicBezTo>
                    <a:cubicBezTo>
                      <a:pt x="3070" y="14447"/>
                      <a:pt x="6099" y="16330"/>
                      <a:pt x="9278" y="16330"/>
                    </a:cubicBezTo>
                    <a:cubicBezTo>
                      <a:pt x="10336" y="16330"/>
                      <a:pt x="11410" y="16121"/>
                      <a:pt x="12443" y="15680"/>
                    </a:cubicBezTo>
                    <a:cubicBezTo>
                      <a:pt x="16612" y="13945"/>
                      <a:pt x="18547" y="9175"/>
                      <a:pt x="16813" y="5005"/>
                    </a:cubicBezTo>
                    <a:cubicBezTo>
                      <a:pt x="15509" y="1872"/>
                      <a:pt x="12472" y="0"/>
                      <a:pt x="928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2" name="Google Shape;642;p62"/>
              <p:cNvGrpSpPr/>
              <p:nvPr/>
            </p:nvGrpSpPr>
            <p:grpSpPr>
              <a:xfrm>
                <a:off x="6473556" y="4460765"/>
                <a:ext cx="157627" cy="110710"/>
                <a:chOff x="6473556" y="4460765"/>
                <a:chExt cx="157627" cy="110710"/>
              </a:xfrm>
            </p:grpSpPr>
            <p:sp>
              <p:nvSpPr>
                <p:cNvPr id="643" name="Google Shape;643;p62"/>
                <p:cNvSpPr/>
                <p:nvPr/>
              </p:nvSpPr>
              <p:spPr>
                <a:xfrm>
                  <a:off x="6473556" y="4460765"/>
                  <a:ext cx="157627" cy="110710"/>
                </a:xfrm>
                <a:custGeom>
                  <a:rect b="b" l="l" r="r" t="t"/>
                  <a:pathLst>
                    <a:path extrusionOk="0" fill="none" h="5038" w="7173">
                      <a:moveTo>
                        <a:pt x="1" y="1"/>
                      </a:moveTo>
                      <a:lnTo>
                        <a:pt x="7172" y="1"/>
                      </a:lnTo>
                      <a:lnTo>
                        <a:pt x="7172" y="5037"/>
                      </a:lnTo>
                      <a:lnTo>
                        <a:pt x="1" y="5037"/>
                      </a:lnTo>
                      <a:close/>
                    </a:path>
                  </a:pathLst>
                </a:custGeom>
                <a:noFill/>
                <a:ln cap="flat" cmpd="sng" w="108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62"/>
                <p:cNvSpPr/>
                <p:nvPr/>
              </p:nvSpPr>
              <p:spPr>
                <a:xfrm>
                  <a:off x="6473556" y="4476168"/>
                  <a:ext cx="157627" cy="57926"/>
                </a:xfrm>
                <a:custGeom>
                  <a:rect b="b" l="l" r="r" t="t"/>
                  <a:pathLst>
                    <a:path extrusionOk="0" fill="none" h="2636" w="7173">
                      <a:moveTo>
                        <a:pt x="1" y="0"/>
                      </a:moveTo>
                      <a:lnTo>
                        <a:pt x="3570" y="2635"/>
                      </a:lnTo>
                      <a:lnTo>
                        <a:pt x="7172" y="0"/>
                      </a:lnTo>
                    </a:path>
                  </a:pathLst>
                </a:custGeom>
                <a:noFill/>
                <a:ln cap="flat" cmpd="sng" w="10850">
                  <a:solidFill>
                    <a:schemeClr val="accent3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45" name="Google Shape;645;p62"/>
            <p:cNvSpPr txBox="1"/>
            <p:nvPr/>
          </p:nvSpPr>
          <p:spPr>
            <a:xfrm>
              <a:off x="7283498" y="1530906"/>
              <a:ext cx="279600" cy="1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+2</a:t>
              </a:r>
              <a:endParaRPr b="0" i="0" sz="9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46" name="Google Shape;646;p62"/>
          <p:cNvGrpSpPr/>
          <p:nvPr/>
        </p:nvGrpSpPr>
        <p:grpSpPr>
          <a:xfrm>
            <a:off x="6812409" y="1165966"/>
            <a:ext cx="477922" cy="418680"/>
            <a:chOff x="6812409" y="1165966"/>
            <a:chExt cx="477922" cy="418680"/>
          </a:xfrm>
        </p:grpSpPr>
        <p:grpSp>
          <p:nvGrpSpPr>
            <p:cNvPr id="647" name="Google Shape;647;p62"/>
            <p:cNvGrpSpPr/>
            <p:nvPr/>
          </p:nvGrpSpPr>
          <p:grpSpPr>
            <a:xfrm>
              <a:off x="6812409" y="1165966"/>
              <a:ext cx="417819" cy="406066"/>
              <a:chOff x="6375612" y="1292891"/>
              <a:chExt cx="417819" cy="406066"/>
            </a:xfrm>
          </p:grpSpPr>
          <p:sp>
            <p:nvSpPr>
              <p:cNvPr id="648" name="Google Shape;648;p62"/>
              <p:cNvSpPr/>
              <p:nvPr/>
            </p:nvSpPr>
            <p:spPr>
              <a:xfrm>
                <a:off x="6375612" y="1292891"/>
                <a:ext cx="407570" cy="359159"/>
              </a:xfrm>
              <a:custGeom>
                <a:rect b="b" l="l" r="r" t="t"/>
                <a:pathLst>
                  <a:path extrusionOk="0" h="16344" w="18547">
                    <a:moveTo>
                      <a:pt x="9268" y="0"/>
                    </a:moveTo>
                    <a:cubicBezTo>
                      <a:pt x="8213" y="0"/>
                      <a:pt x="7140" y="205"/>
                      <a:pt x="6104" y="636"/>
                    </a:cubicBezTo>
                    <a:cubicBezTo>
                      <a:pt x="1968" y="2404"/>
                      <a:pt x="0" y="7174"/>
                      <a:pt x="1735" y="11343"/>
                    </a:cubicBezTo>
                    <a:cubicBezTo>
                      <a:pt x="3066" y="14458"/>
                      <a:pt x="6101" y="16344"/>
                      <a:pt x="9299" y="16344"/>
                    </a:cubicBezTo>
                    <a:cubicBezTo>
                      <a:pt x="10347" y="16344"/>
                      <a:pt x="11413" y="16141"/>
                      <a:pt x="12442" y="15713"/>
                    </a:cubicBezTo>
                    <a:cubicBezTo>
                      <a:pt x="16612" y="13945"/>
                      <a:pt x="18547" y="9175"/>
                      <a:pt x="16812" y="5005"/>
                    </a:cubicBezTo>
                    <a:cubicBezTo>
                      <a:pt x="15483" y="1872"/>
                      <a:pt x="12459" y="0"/>
                      <a:pt x="926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62"/>
              <p:cNvSpPr/>
              <p:nvPr/>
            </p:nvSpPr>
            <p:spPr>
              <a:xfrm>
                <a:off x="6624817" y="1554537"/>
                <a:ext cx="168614" cy="144420"/>
              </a:xfrm>
              <a:custGeom>
                <a:rect b="b" l="l" r="r" t="t"/>
                <a:pathLst>
                  <a:path extrusionOk="0" h="6572" w="7673">
                    <a:moveTo>
                      <a:pt x="4404" y="0"/>
                    </a:moveTo>
                    <a:cubicBezTo>
                      <a:pt x="1468" y="0"/>
                      <a:pt x="1" y="3536"/>
                      <a:pt x="2069" y="5604"/>
                    </a:cubicBezTo>
                    <a:cubicBezTo>
                      <a:pt x="2737" y="6272"/>
                      <a:pt x="3558" y="6571"/>
                      <a:pt x="4363" y="6571"/>
                    </a:cubicBezTo>
                    <a:cubicBezTo>
                      <a:pt x="6052" y="6571"/>
                      <a:pt x="7673" y="5257"/>
                      <a:pt x="7673" y="3269"/>
                    </a:cubicBezTo>
                    <a:cubicBezTo>
                      <a:pt x="7673" y="1468"/>
                      <a:pt x="6205" y="0"/>
                      <a:pt x="44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0" name="Google Shape;650;p62"/>
              <p:cNvGrpSpPr/>
              <p:nvPr/>
            </p:nvGrpSpPr>
            <p:grpSpPr>
              <a:xfrm>
                <a:off x="6539800" y="1364745"/>
                <a:ext cx="79176" cy="208930"/>
                <a:chOff x="6539800" y="1364745"/>
                <a:chExt cx="79176" cy="208930"/>
              </a:xfrm>
            </p:grpSpPr>
            <p:grpSp>
              <p:nvGrpSpPr>
                <p:cNvPr id="651" name="Google Shape;651;p62"/>
                <p:cNvGrpSpPr/>
                <p:nvPr/>
              </p:nvGrpSpPr>
              <p:grpSpPr>
                <a:xfrm>
                  <a:off x="6539800" y="1364745"/>
                  <a:ext cx="79176" cy="208930"/>
                  <a:chOff x="5975871" y="4407984"/>
                  <a:chExt cx="79176" cy="208930"/>
                </a:xfrm>
              </p:grpSpPr>
              <p:sp>
                <p:nvSpPr>
                  <p:cNvPr id="652" name="Google Shape;652;p62"/>
                  <p:cNvSpPr/>
                  <p:nvPr/>
                </p:nvSpPr>
                <p:spPr>
                  <a:xfrm>
                    <a:off x="5975871" y="4407984"/>
                    <a:ext cx="79176" cy="137102"/>
                  </a:xfrm>
                  <a:custGeom>
                    <a:rect b="b" l="l" r="r" t="t"/>
                    <a:pathLst>
                      <a:path extrusionOk="0" fill="none" h="6239" w="3603">
                        <a:moveTo>
                          <a:pt x="1668" y="1"/>
                        </a:moveTo>
                        <a:lnTo>
                          <a:pt x="1935" y="1"/>
                        </a:lnTo>
                        <a:cubicBezTo>
                          <a:pt x="2869" y="1"/>
                          <a:pt x="3603" y="768"/>
                          <a:pt x="3603" y="1702"/>
                        </a:cubicBezTo>
                        <a:lnTo>
                          <a:pt x="3603" y="4537"/>
                        </a:lnTo>
                        <a:cubicBezTo>
                          <a:pt x="3603" y="5471"/>
                          <a:pt x="2869" y="6239"/>
                          <a:pt x="1935" y="6239"/>
                        </a:cubicBezTo>
                        <a:lnTo>
                          <a:pt x="1668" y="6239"/>
                        </a:lnTo>
                        <a:cubicBezTo>
                          <a:pt x="734" y="6239"/>
                          <a:pt x="0" y="5471"/>
                          <a:pt x="0" y="4537"/>
                        </a:cubicBezTo>
                        <a:lnTo>
                          <a:pt x="0" y="1702"/>
                        </a:lnTo>
                        <a:cubicBezTo>
                          <a:pt x="0" y="768"/>
                          <a:pt x="734" y="1"/>
                          <a:pt x="1668" y="1"/>
                        </a:cubicBezTo>
                        <a:close/>
                      </a:path>
                    </a:pathLst>
                  </a:custGeom>
                  <a:noFill/>
                  <a:ln cap="flat" cmpd="sng" w="10850">
                    <a:solidFill>
                      <a:schemeClr val="accent4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3" name="Google Shape;653;p62"/>
                  <p:cNvSpPr/>
                  <p:nvPr/>
                </p:nvSpPr>
                <p:spPr>
                  <a:xfrm>
                    <a:off x="6015446" y="4545056"/>
                    <a:ext cx="22" cy="71858"/>
                  </a:xfrm>
                  <a:custGeom>
                    <a:rect b="b" l="l" r="r" t="t"/>
                    <a:pathLst>
                      <a:path extrusionOk="0" fill="none" h="3270" w="1">
                        <a:moveTo>
                          <a:pt x="0" y="3270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cap="flat" cmpd="sng" w="10850">
                    <a:solidFill>
                      <a:schemeClr val="accent4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4" name="Google Shape;654;p62"/>
                  <p:cNvSpPr/>
                  <p:nvPr/>
                </p:nvSpPr>
                <p:spPr>
                  <a:xfrm>
                    <a:off x="5990528" y="4616889"/>
                    <a:ext cx="48389" cy="22"/>
                  </a:xfrm>
                  <a:custGeom>
                    <a:rect b="b" l="l" r="r" t="t"/>
                    <a:pathLst>
                      <a:path extrusionOk="0" fill="none" h="1" w="2202">
                        <a:moveTo>
                          <a:pt x="0" y="1"/>
                        </a:moveTo>
                        <a:lnTo>
                          <a:pt x="2202" y="1"/>
                        </a:lnTo>
                      </a:path>
                    </a:pathLst>
                  </a:custGeom>
                  <a:noFill/>
                  <a:ln cap="rnd" cmpd="sng" w="10850">
                    <a:solidFill>
                      <a:schemeClr val="accent4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55" name="Google Shape;655;p62"/>
                <p:cNvGrpSpPr/>
                <p:nvPr/>
              </p:nvGrpSpPr>
              <p:grpSpPr>
                <a:xfrm>
                  <a:off x="6557379" y="1386741"/>
                  <a:ext cx="44014" cy="92928"/>
                  <a:chOff x="5993450" y="4429979"/>
                  <a:chExt cx="44014" cy="92928"/>
                </a:xfrm>
              </p:grpSpPr>
              <p:sp>
                <p:nvSpPr>
                  <p:cNvPr id="656" name="Google Shape;656;p62"/>
                  <p:cNvSpPr/>
                  <p:nvPr/>
                </p:nvSpPr>
                <p:spPr>
                  <a:xfrm>
                    <a:off x="5993450" y="4429979"/>
                    <a:ext cx="8812" cy="9559"/>
                  </a:xfrm>
                  <a:custGeom>
                    <a:rect b="b" l="l" r="r" t="t"/>
                    <a:pathLst>
                      <a:path extrusionOk="0" h="435" w="401">
                        <a:moveTo>
                          <a:pt x="201" y="1"/>
                        </a:moveTo>
                        <a:cubicBezTo>
                          <a:pt x="101" y="1"/>
                          <a:pt x="1" y="101"/>
                          <a:pt x="1" y="234"/>
                        </a:cubicBezTo>
                        <a:cubicBezTo>
                          <a:pt x="1" y="334"/>
                          <a:pt x="101" y="434"/>
                          <a:pt x="201" y="434"/>
                        </a:cubicBezTo>
                        <a:cubicBezTo>
                          <a:pt x="334" y="434"/>
                          <a:pt x="401" y="334"/>
                          <a:pt x="401" y="234"/>
                        </a:cubicBezTo>
                        <a:cubicBezTo>
                          <a:pt x="401" y="101"/>
                          <a:pt x="334" y="1"/>
                          <a:pt x="20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7" name="Google Shape;657;p62"/>
                  <p:cNvSpPr/>
                  <p:nvPr/>
                </p:nvSpPr>
                <p:spPr>
                  <a:xfrm>
                    <a:off x="6027905" y="4429979"/>
                    <a:ext cx="9559" cy="9559"/>
                  </a:xfrm>
                  <a:custGeom>
                    <a:rect b="b" l="l" r="r" t="t"/>
                    <a:pathLst>
                      <a:path extrusionOk="0" h="435" w="435">
                        <a:moveTo>
                          <a:pt x="201" y="1"/>
                        </a:moveTo>
                        <a:cubicBezTo>
                          <a:pt x="101" y="1"/>
                          <a:pt x="0" y="101"/>
                          <a:pt x="0" y="234"/>
                        </a:cubicBezTo>
                        <a:cubicBezTo>
                          <a:pt x="0" y="334"/>
                          <a:pt x="101" y="434"/>
                          <a:pt x="201" y="434"/>
                        </a:cubicBezTo>
                        <a:cubicBezTo>
                          <a:pt x="334" y="434"/>
                          <a:pt x="434" y="334"/>
                          <a:pt x="434" y="234"/>
                        </a:cubicBezTo>
                        <a:cubicBezTo>
                          <a:pt x="434" y="101"/>
                          <a:pt x="334" y="1"/>
                          <a:pt x="20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8" name="Google Shape;658;p62"/>
                  <p:cNvSpPr/>
                  <p:nvPr/>
                </p:nvSpPr>
                <p:spPr>
                  <a:xfrm>
                    <a:off x="6011051" y="4452700"/>
                    <a:ext cx="8812" cy="8812"/>
                  </a:xfrm>
                  <a:custGeom>
                    <a:rect b="b" l="l" r="r" t="t"/>
                    <a:pathLst>
                      <a:path extrusionOk="0" h="401" w="401">
                        <a:moveTo>
                          <a:pt x="200" y="1"/>
                        </a:moveTo>
                        <a:cubicBezTo>
                          <a:pt x="67" y="1"/>
                          <a:pt x="0" y="101"/>
                          <a:pt x="0" y="201"/>
                        </a:cubicBezTo>
                        <a:cubicBezTo>
                          <a:pt x="0" y="334"/>
                          <a:pt x="67" y="401"/>
                          <a:pt x="200" y="401"/>
                        </a:cubicBezTo>
                        <a:cubicBezTo>
                          <a:pt x="300" y="401"/>
                          <a:pt x="401" y="334"/>
                          <a:pt x="401" y="201"/>
                        </a:cubicBezTo>
                        <a:cubicBezTo>
                          <a:pt x="401" y="101"/>
                          <a:pt x="300" y="1"/>
                          <a:pt x="20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" name="Google Shape;659;p62"/>
                  <p:cNvSpPr/>
                  <p:nvPr/>
                </p:nvSpPr>
                <p:spPr>
                  <a:xfrm>
                    <a:off x="5993450" y="4471752"/>
                    <a:ext cx="8812" cy="8834"/>
                  </a:xfrm>
                  <a:custGeom>
                    <a:rect b="b" l="l" r="r" t="t"/>
                    <a:pathLst>
                      <a:path extrusionOk="0" h="402" w="401">
                        <a:moveTo>
                          <a:pt x="201" y="1"/>
                        </a:moveTo>
                        <a:cubicBezTo>
                          <a:pt x="101" y="1"/>
                          <a:pt x="1" y="101"/>
                          <a:pt x="1" y="201"/>
                        </a:cubicBezTo>
                        <a:cubicBezTo>
                          <a:pt x="1" y="334"/>
                          <a:pt x="101" y="401"/>
                          <a:pt x="201" y="401"/>
                        </a:cubicBezTo>
                        <a:cubicBezTo>
                          <a:pt x="334" y="401"/>
                          <a:pt x="401" y="334"/>
                          <a:pt x="401" y="201"/>
                        </a:cubicBezTo>
                        <a:cubicBezTo>
                          <a:pt x="401" y="101"/>
                          <a:pt x="334" y="1"/>
                          <a:pt x="20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0" name="Google Shape;660;p62"/>
                  <p:cNvSpPr/>
                  <p:nvPr/>
                </p:nvSpPr>
                <p:spPr>
                  <a:xfrm>
                    <a:off x="6027905" y="4471752"/>
                    <a:ext cx="9559" cy="8834"/>
                  </a:xfrm>
                  <a:custGeom>
                    <a:rect b="b" l="l" r="r" t="t"/>
                    <a:pathLst>
                      <a:path extrusionOk="0" h="402" w="435">
                        <a:moveTo>
                          <a:pt x="201" y="1"/>
                        </a:moveTo>
                        <a:cubicBezTo>
                          <a:pt x="101" y="1"/>
                          <a:pt x="0" y="101"/>
                          <a:pt x="0" y="201"/>
                        </a:cubicBezTo>
                        <a:cubicBezTo>
                          <a:pt x="0" y="334"/>
                          <a:pt x="101" y="401"/>
                          <a:pt x="201" y="401"/>
                        </a:cubicBezTo>
                        <a:cubicBezTo>
                          <a:pt x="334" y="401"/>
                          <a:pt x="434" y="334"/>
                          <a:pt x="434" y="201"/>
                        </a:cubicBezTo>
                        <a:cubicBezTo>
                          <a:pt x="434" y="101"/>
                          <a:pt x="334" y="1"/>
                          <a:pt x="20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1" name="Google Shape;661;p62"/>
                  <p:cNvSpPr/>
                  <p:nvPr/>
                </p:nvSpPr>
                <p:spPr>
                  <a:xfrm>
                    <a:off x="6011051" y="4494473"/>
                    <a:ext cx="8812" cy="8834"/>
                  </a:xfrm>
                  <a:custGeom>
                    <a:rect b="b" l="l" r="r" t="t"/>
                    <a:pathLst>
                      <a:path extrusionOk="0" h="402" w="401">
                        <a:moveTo>
                          <a:pt x="200" y="1"/>
                        </a:moveTo>
                        <a:cubicBezTo>
                          <a:pt x="67" y="1"/>
                          <a:pt x="0" y="101"/>
                          <a:pt x="0" y="201"/>
                        </a:cubicBezTo>
                        <a:cubicBezTo>
                          <a:pt x="0" y="335"/>
                          <a:pt x="67" y="401"/>
                          <a:pt x="200" y="401"/>
                        </a:cubicBezTo>
                        <a:cubicBezTo>
                          <a:pt x="300" y="401"/>
                          <a:pt x="401" y="335"/>
                          <a:pt x="401" y="201"/>
                        </a:cubicBezTo>
                        <a:cubicBezTo>
                          <a:pt x="401" y="101"/>
                          <a:pt x="300" y="1"/>
                          <a:pt x="20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2" name="Google Shape;662;p62"/>
                  <p:cNvSpPr/>
                  <p:nvPr/>
                </p:nvSpPr>
                <p:spPr>
                  <a:xfrm>
                    <a:off x="5993450" y="4513546"/>
                    <a:ext cx="8812" cy="9361"/>
                  </a:xfrm>
                  <a:custGeom>
                    <a:rect b="b" l="l" r="r" t="t"/>
                    <a:pathLst>
                      <a:path extrusionOk="0" h="426" w="401">
                        <a:moveTo>
                          <a:pt x="201" y="0"/>
                        </a:moveTo>
                        <a:cubicBezTo>
                          <a:pt x="101" y="0"/>
                          <a:pt x="1" y="67"/>
                          <a:pt x="1" y="200"/>
                        </a:cubicBezTo>
                        <a:cubicBezTo>
                          <a:pt x="1" y="350"/>
                          <a:pt x="101" y="426"/>
                          <a:pt x="201" y="426"/>
                        </a:cubicBezTo>
                        <a:cubicBezTo>
                          <a:pt x="301" y="426"/>
                          <a:pt x="401" y="350"/>
                          <a:pt x="401" y="200"/>
                        </a:cubicBezTo>
                        <a:cubicBezTo>
                          <a:pt x="401" y="67"/>
                          <a:pt x="301" y="0"/>
                          <a:pt x="2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3" name="Google Shape;663;p62"/>
                  <p:cNvSpPr/>
                  <p:nvPr/>
                </p:nvSpPr>
                <p:spPr>
                  <a:xfrm>
                    <a:off x="6027905" y="4513546"/>
                    <a:ext cx="9559" cy="8812"/>
                  </a:xfrm>
                  <a:custGeom>
                    <a:rect b="b" l="l" r="r" t="t"/>
                    <a:pathLst>
                      <a:path extrusionOk="0" h="401" w="435">
                        <a:moveTo>
                          <a:pt x="234" y="0"/>
                        </a:moveTo>
                        <a:cubicBezTo>
                          <a:pt x="101" y="0"/>
                          <a:pt x="0" y="100"/>
                          <a:pt x="34" y="200"/>
                        </a:cubicBezTo>
                        <a:cubicBezTo>
                          <a:pt x="0" y="334"/>
                          <a:pt x="101" y="401"/>
                          <a:pt x="234" y="401"/>
                        </a:cubicBezTo>
                        <a:cubicBezTo>
                          <a:pt x="334" y="401"/>
                          <a:pt x="434" y="334"/>
                          <a:pt x="434" y="200"/>
                        </a:cubicBezTo>
                        <a:cubicBezTo>
                          <a:pt x="434" y="100"/>
                          <a:pt x="334" y="0"/>
                          <a:pt x="2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664" name="Google Shape;664;p62"/>
            <p:cNvSpPr txBox="1"/>
            <p:nvPr/>
          </p:nvSpPr>
          <p:spPr>
            <a:xfrm>
              <a:off x="7010731" y="1403146"/>
              <a:ext cx="279600" cy="1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+1</a:t>
              </a:r>
              <a:endParaRPr b="0" i="0" sz="9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65" name="Google Shape;665;p62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sp>
        <p:nvSpPr>
          <p:cNvPr id="666" name="Google Shape;666;p62"/>
          <p:cNvSpPr/>
          <p:nvPr/>
        </p:nvSpPr>
        <p:spPr>
          <a:xfrm>
            <a:off x="3139912" y="3380000"/>
            <a:ext cx="195753" cy="181997"/>
          </a:xfrm>
          <a:custGeom>
            <a:rect b="b" l="l" r="r" t="t"/>
            <a:pathLst>
              <a:path extrusionOk="0" h="8282" w="8908">
                <a:moveTo>
                  <a:pt x="4442" y="1"/>
                </a:moveTo>
                <a:cubicBezTo>
                  <a:pt x="2462" y="1"/>
                  <a:pt x="698" y="1448"/>
                  <a:pt x="368" y="3491"/>
                </a:cubicBezTo>
                <a:cubicBezTo>
                  <a:pt x="1" y="5726"/>
                  <a:pt x="1535" y="7861"/>
                  <a:pt x="3804" y="8228"/>
                </a:cubicBezTo>
                <a:cubicBezTo>
                  <a:pt x="4026" y="8264"/>
                  <a:pt x="4247" y="8282"/>
                  <a:pt x="4466" y="8282"/>
                </a:cubicBezTo>
                <a:cubicBezTo>
                  <a:pt x="6446" y="8282"/>
                  <a:pt x="8210" y="6834"/>
                  <a:pt x="8540" y="4792"/>
                </a:cubicBezTo>
                <a:cubicBezTo>
                  <a:pt x="8907" y="2557"/>
                  <a:pt x="7373" y="422"/>
                  <a:pt x="5104" y="55"/>
                </a:cubicBezTo>
                <a:cubicBezTo>
                  <a:pt x="4882" y="19"/>
                  <a:pt x="4661" y="1"/>
                  <a:pt x="44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2"/>
          <p:cNvSpPr/>
          <p:nvPr/>
        </p:nvSpPr>
        <p:spPr>
          <a:xfrm>
            <a:off x="1172063" y="1724650"/>
            <a:ext cx="2671247" cy="2203882"/>
          </a:xfrm>
          <a:custGeom>
            <a:rect b="b" l="l" r="r" t="t"/>
            <a:pathLst>
              <a:path extrusionOk="0" h="73653" w="90666">
                <a:moveTo>
                  <a:pt x="1702" y="0"/>
                </a:moveTo>
                <a:cubicBezTo>
                  <a:pt x="734" y="0"/>
                  <a:pt x="0" y="767"/>
                  <a:pt x="0" y="1701"/>
                </a:cubicBezTo>
                <a:lnTo>
                  <a:pt x="0" y="71952"/>
                </a:lnTo>
                <a:cubicBezTo>
                  <a:pt x="0" y="72886"/>
                  <a:pt x="734" y="73653"/>
                  <a:pt x="1702" y="73653"/>
                </a:cubicBezTo>
                <a:lnTo>
                  <a:pt x="88964" y="73653"/>
                </a:lnTo>
                <a:cubicBezTo>
                  <a:pt x="89931" y="73653"/>
                  <a:pt x="90665" y="72886"/>
                  <a:pt x="90665" y="71952"/>
                </a:cubicBezTo>
                <a:lnTo>
                  <a:pt x="90665" y="1701"/>
                </a:lnTo>
                <a:cubicBezTo>
                  <a:pt x="90665" y="767"/>
                  <a:pt x="89931" y="0"/>
                  <a:pt x="88964" y="0"/>
                </a:cubicBezTo>
                <a:close/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2"/>
          <p:cNvSpPr/>
          <p:nvPr/>
        </p:nvSpPr>
        <p:spPr>
          <a:xfrm>
            <a:off x="2371342" y="3066981"/>
            <a:ext cx="205994" cy="181601"/>
          </a:xfrm>
          <a:custGeom>
            <a:rect b="b" l="l" r="r" t="t"/>
            <a:pathLst>
              <a:path extrusionOk="0" h="8264" w="9374">
                <a:moveTo>
                  <a:pt x="4700" y="1"/>
                </a:moveTo>
                <a:cubicBezTo>
                  <a:pt x="4179" y="1"/>
                  <a:pt x="3648" y="101"/>
                  <a:pt x="3136" y="312"/>
                </a:cubicBezTo>
                <a:cubicBezTo>
                  <a:pt x="1001" y="1180"/>
                  <a:pt x="0" y="3615"/>
                  <a:pt x="868" y="5716"/>
                </a:cubicBezTo>
                <a:cubicBezTo>
                  <a:pt x="1523" y="7304"/>
                  <a:pt x="3073" y="8264"/>
                  <a:pt x="4699" y="8264"/>
                </a:cubicBezTo>
                <a:cubicBezTo>
                  <a:pt x="5224" y="8264"/>
                  <a:pt x="5758" y="8163"/>
                  <a:pt x="6271" y="7951"/>
                </a:cubicBezTo>
                <a:cubicBezTo>
                  <a:pt x="8373" y="7084"/>
                  <a:pt x="9374" y="4682"/>
                  <a:pt x="8506" y="2581"/>
                </a:cubicBezTo>
                <a:cubicBezTo>
                  <a:pt x="7851" y="966"/>
                  <a:pt x="6317" y="1"/>
                  <a:pt x="47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9" name="Google Shape;669;p62"/>
          <p:cNvGrpSpPr/>
          <p:nvPr/>
        </p:nvGrpSpPr>
        <p:grpSpPr>
          <a:xfrm>
            <a:off x="2648913" y="1171575"/>
            <a:ext cx="1194379" cy="400434"/>
            <a:chOff x="3480550" y="957082"/>
            <a:chExt cx="1194379" cy="400434"/>
          </a:xfrm>
        </p:grpSpPr>
        <p:sp>
          <p:nvSpPr>
            <p:cNvPr id="670" name="Google Shape;670;p62"/>
            <p:cNvSpPr/>
            <p:nvPr/>
          </p:nvSpPr>
          <p:spPr>
            <a:xfrm>
              <a:off x="3480550" y="957082"/>
              <a:ext cx="1194379" cy="400434"/>
            </a:xfrm>
            <a:custGeom>
              <a:rect b="b" l="l" r="r" t="t"/>
              <a:pathLst>
                <a:path extrusionOk="0" h="15645" w="41897">
                  <a:moveTo>
                    <a:pt x="1701" y="0"/>
                  </a:moveTo>
                  <a:cubicBezTo>
                    <a:pt x="734" y="0"/>
                    <a:pt x="0" y="767"/>
                    <a:pt x="0" y="1701"/>
                  </a:cubicBezTo>
                  <a:lnTo>
                    <a:pt x="0" y="13943"/>
                  </a:lnTo>
                  <a:cubicBezTo>
                    <a:pt x="0" y="14911"/>
                    <a:pt x="734" y="15645"/>
                    <a:pt x="1701" y="15645"/>
                  </a:cubicBezTo>
                  <a:lnTo>
                    <a:pt x="40195" y="15645"/>
                  </a:lnTo>
                  <a:cubicBezTo>
                    <a:pt x="41129" y="15645"/>
                    <a:pt x="41897" y="14911"/>
                    <a:pt x="41897" y="13943"/>
                  </a:cubicBezTo>
                  <a:lnTo>
                    <a:pt x="41897" y="1701"/>
                  </a:lnTo>
                  <a:cubicBezTo>
                    <a:pt x="41897" y="767"/>
                    <a:pt x="41129" y="0"/>
                    <a:pt x="401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62"/>
            <p:cNvGrpSpPr/>
            <p:nvPr/>
          </p:nvGrpSpPr>
          <p:grpSpPr>
            <a:xfrm>
              <a:off x="3905007" y="1003337"/>
              <a:ext cx="607536" cy="310113"/>
              <a:chOff x="2640166" y="3968085"/>
              <a:chExt cx="1044415" cy="310113"/>
            </a:xfrm>
          </p:grpSpPr>
          <p:sp>
            <p:nvSpPr>
              <p:cNvPr id="672" name="Google Shape;672;p62"/>
              <p:cNvSpPr txBox="1"/>
              <p:nvPr/>
            </p:nvSpPr>
            <p:spPr>
              <a:xfrm>
                <a:off x="2640166" y="4133898"/>
                <a:ext cx="10431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Subtitle</a:t>
                </a:r>
                <a:endParaRPr b="0" i="0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3" name="Google Shape;673;p62"/>
              <p:cNvSpPr txBox="1"/>
              <p:nvPr/>
            </p:nvSpPr>
            <p:spPr>
              <a:xfrm>
                <a:off x="2641481" y="3968085"/>
                <a:ext cx="10431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Error</a:t>
                </a:r>
                <a:endParaRPr b="0" i="0" sz="12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674" name="Google Shape;674;p62"/>
            <p:cNvGrpSpPr/>
            <p:nvPr/>
          </p:nvGrpSpPr>
          <p:grpSpPr>
            <a:xfrm>
              <a:off x="3647992" y="1068939"/>
              <a:ext cx="179624" cy="178876"/>
              <a:chOff x="3840058" y="1039889"/>
              <a:chExt cx="179624" cy="178876"/>
            </a:xfrm>
          </p:grpSpPr>
          <p:sp>
            <p:nvSpPr>
              <p:cNvPr id="675" name="Google Shape;675;p62"/>
              <p:cNvSpPr/>
              <p:nvPr/>
            </p:nvSpPr>
            <p:spPr>
              <a:xfrm>
                <a:off x="3840058" y="1039889"/>
                <a:ext cx="179624" cy="178876"/>
              </a:xfrm>
              <a:custGeom>
                <a:rect b="b" l="l" r="r" t="t"/>
                <a:pathLst>
                  <a:path extrusionOk="0" h="8140" w="8174">
                    <a:moveTo>
                      <a:pt x="4104" y="0"/>
                    </a:moveTo>
                    <a:cubicBezTo>
                      <a:pt x="1836" y="0"/>
                      <a:pt x="1" y="1802"/>
                      <a:pt x="1" y="4070"/>
                    </a:cubicBezTo>
                    <a:cubicBezTo>
                      <a:pt x="1" y="6305"/>
                      <a:pt x="1836" y="8140"/>
                      <a:pt x="4104" y="8140"/>
                    </a:cubicBezTo>
                    <a:cubicBezTo>
                      <a:pt x="6339" y="8140"/>
                      <a:pt x="8173" y="6305"/>
                      <a:pt x="8173" y="4070"/>
                    </a:cubicBezTo>
                    <a:cubicBezTo>
                      <a:pt x="8173" y="1802"/>
                      <a:pt x="6339" y="0"/>
                      <a:pt x="41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6" name="Google Shape;676;p62"/>
              <p:cNvGrpSpPr/>
              <p:nvPr/>
            </p:nvGrpSpPr>
            <p:grpSpPr>
              <a:xfrm>
                <a:off x="3903848" y="1103657"/>
                <a:ext cx="52059" cy="51334"/>
                <a:chOff x="3903848" y="1103657"/>
                <a:chExt cx="52059" cy="51334"/>
              </a:xfrm>
            </p:grpSpPr>
            <p:sp>
              <p:nvSpPr>
                <p:cNvPr id="677" name="Google Shape;677;p62"/>
                <p:cNvSpPr/>
                <p:nvPr/>
              </p:nvSpPr>
              <p:spPr>
                <a:xfrm>
                  <a:off x="3903848" y="1103657"/>
                  <a:ext cx="52059" cy="51334"/>
                </a:xfrm>
                <a:custGeom>
                  <a:rect b="b" l="l" r="r" t="t"/>
                  <a:pathLst>
                    <a:path extrusionOk="0" fill="none" h="2336" w="2369">
                      <a:moveTo>
                        <a:pt x="2368" y="0"/>
                      </a:moveTo>
                      <a:lnTo>
                        <a:pt x="0" y="2335"/>
                      </a:lnTo>
                    </a:path>
                  </a:pathLst>
                </a:custGeom>
                <a:noFill/>
                <a:ln cap="rnd" cmpd="sng" w="9525">
                  <a:solidFill>
                    <a:srgbClr val="FFFFFF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62"/>
                <p:cNvSpPr/>
                <p:nvPr/>
              </p:nvSpPr>
              <p:spPr>
                <a:xfrm>
                  <a:off x="3903848" y="1103657"/>
                  <a:ext cx="52059" cy="51334"/>
                </a:xfrm>
                <a:custGeom>
                  <a:rect b="b" l="l" r="r" t="t"/>
                  <a:pathLst>
                    <a:path extrusionOk="0" fill="none" h="2336" w="2369">
                      <a:moveTo>
                        <a:pt x="2368" y="23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rnd" cmpd="sng" w="9525">
                  <a:solidFill>
                    <a:srgbClr val="FFFFFF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679" name="Google Shape;679;p62"/>
          <p:cNvGrpSpPr/>
          <p:nvPr/>
        </p:nvGrpSpPr>
        <p:grpSpPr>
          <a:xfrm>
            <a:off x="1172038" y="1171575"/>
            <a:ext cx="1194379" cy="400434"/>
            <a:chOff x="2003675" y="957082"/>
            <a:chExt cx="1194379" cy="400434"/>
          </a:xfrm>
        </p:grpSpPr>
        <p:sp>
          <p:nvSpPr>
            <p:cNvPr id="680" name="Google Shape;680;p62"/>
            <p:cNvSpPr/>
            <p:nvPr/>
          </p:nvSpPr>
          <p:spPr>
            <a:xfrm>
              <a:off x="2003675" y="957082"/>
              <a:ext cx="1194379" cy="400434"/>
            </a:xfrm>
            <a:custGeom>
              <a:rect b="b" l="l" r="r" t="t"/>
              <a:pathLst>
                <a:path extrusionOk="0" h="15645" w="41897">
                  <a:moveTo>
                    <a:pt x="1701" y="0"/>
                  </a:moveTo>
                  <a:cubicBezTo>
                    <a:pt x="734" y="0"/>
                    <a:pt x="0" y="767"/>
                    <a:pt x="0" y="1701"/>
                  </a:cubicBezTo>
                  <a:lnTo>
                    <a:pt x="0" y="13943"/>
                  </a:lnTo>
                  <a:cubicBezTo>
                    <a:pt x="0" y="14911"/>
                    <a:pt x="734" y="15645"/>
                    <a:pt x="1701" y="15645"/>
                  </a:cubicBezTo>
                  <a:lnTo>
                    <a:pt x="40195" y="15645"/>
                  </a:lnTo>
                  <a:cubicBezTo>
                    <a:pt x="41129" y="15645"/>
                    <a:pt x="41897" y="14911"/>
                    <a:pt x="41897" y="13943"/>
                  </a:cubicBezTo>
                  <a:lnTo>
                    <a:pt x="41897" y="1701"/>
                  </a:lnTo>
                  <a:cubicBezTo>
                    <a:pt x="41897" y="767"/>
                    <a:pt x="41129" y="0"/>
                    <a:pt x="401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1" name="Google Shape;681;p62"/>
            <p:cNvGrpSpPr/>
            <p:nvPr/>
          </p:nvGrpSpPr>
          <p:grpSpPr>
            <a:xfrm>
              <a:off x="2167615" y="1068939"/>
              <a:ext cx="178876" cy="178876"/>
              <a:chOff x="2572674" y="1039889"/>
              <a:chExt cx="178876" cy="178876"/>
            </a:xfrm>
          </p:grpSpPr>
          <p:sp>
            <p:nvSpPr>
              <p:cNvPr id="682" name="Google Shape;682;p62"/>
              <p:cNvSpPr/>
              <p:nvPr/>
            </p:nvSpPr>
            <p:spPr>
              <a:xfrm>
                <a:off x="2572674" y="1039889"/>
                <a:ext cx="178876" cy="178876"/>
              </a:xfrm>
              <a:custGeom>
                <a:rect b="b" l="l" r="r" t="t"/>
                <a:pathLst>
                  <a:path extrusionOk="0" h="8140" w="8140">
                    <a:moveTo>
                      <a:pt x="4070" y="0"/>
                    </a:moveTo>
                    <a:cubicBezTo>
                      <a:pt x="1801" y="0"/>
                      <a:pt x="0" y="1802"/>
                      <a:pt x="0" y="4070"/>
                    </a:cubicBezTo>
                    <a:cubicBezTo>
                      <a:pt x="0" y="6305"/>
                      <a:pt x="1801" y="8140"/>
                      <a:pt x="4070" y="8140"/>
                    </a:cubicBezTo>
                    <a:cubicBezTo>
                      <a:pt x="6338" y="8140"/>
                      <a:pt x="8139" y="6305"/>
                      <a:pt x="8139" y="4070"/>
                    </a:cubicBezTo>
                    <a:cubicBezTo>
                      <a:pt x="8139" y="1802"/>
                      <a:pt x="6338" y="0"/>
                      <a:pt x="40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62"/>
              <p:cNvSpPr/>
              <p:nvPr/>
            </p:nvSpPr>
            <p:spPr>
              <a:xfrm>
                <a:off x="2626906" y="1105129"/>
                <a:ext cx="71133" cy="47664"/>
              </a:xfrm>
              <a:custGeom>
                <a:rect b="b" l="l" r="r" t="t"/>
                <a:pathLst>
                  <a:path extrusionOk="0" fill="none" h="2169" w="3237">
                    <a:moveTo>
                      <a:pt x="1" y="901"/>
                    </a:moveTo>
                    <a:lnTo>
                      <a:pt x="1335" y="2168"/>
                    </a:lnTo>
                    <a:lnTo>
                      <a:pt x="3236" y="0"/>
                    </a:ln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p62"/>
            <p:cNvGrpSpPr/>
            <p:nvPr/>
          </p:nvGrpSpPr>
          <p:grpSpPr>
            <a:xfrm>
              <a:off x="2424889" y="1003337"/>
              <a:ext cx="607536" cy="310113"/>
              <a:chOff x="2640166" y="3968085"/>
              <a:chExt cx="1044415" cy="310113"/>
            </a:xfrm>
          </p:grpSpPr>
          <p:sp>
            <p:nvSpPr>
              <p:cNvPr id="685" name="Google Shape;685;p62"/>
              <p:cNvSpPr txBox="1"/>
              <p:nvPr/>
            </p:nvSpPr>
            <p:spPr>
              <a:xfrm>
                <a:off x="2640166" y="4133898"/>
                <a:ext cx="10431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Subtitle</a:t>
                </a:r>
                <a:endParaRPr b="0" i="0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6" name="Google Shape;686;p62"/>
              <p:cNvSpPr txBox="1"/>
              <p:nvPr/>
            </p:nvSpPr>
            <p:spPr>
              <a:xfrm>
                <a:off x="2641481" y="3968085"/>
                <a:ext cx="10431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Well done!</a:t>
                </a:r>
                <a:endParaRPr b="0" i="0" sz="12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687" name="Google Shape;687;p62"/>
          <p:cNvGrpSpPr/>
          <p:nvPr/>
        </p:nvGrpSpPr>
        <p:grpSpPr>
          <a:xfrm>
            <a:off x="4125788" y="1169400"/>
            <a:ext cx="1744673" cy="402630"/>
            <a:chOff x="5282475" y="954907"/>
            <a:chExt cx="1744673" cy="402630"/>
          </a:xfrm>
        </p:grpSpPr>
        <p:sp>
          <p:nvSpPr>
            <p:cNvPr id="688" name="Google Shape;688;p62"/>
            <p:cNvSpPr/>
            <p:nvPr/>
          </p:nvSpPr>
          <p:spPr>
            <a:xfrm>
              <a:off x="5282475" y="954907"/>
              <a:ext cx="1744673" cy="402630"/>
            </a:xfrm>
            <a:custGeom>
              <a:rect b="b" l="l" r="r" t="t"/>
              <a:pathLst>
                <a:path extrusionOk="0" h="19082" w="69350">
                  <a:moveTo>
                    <a:pt x="1701" y="1"/>
                  </a:moveTo>
                  <a:cubicBezTo>
                    <a:pt x="767" y="1"/>
                    <a:pt x="0" y="768"/>
                    <a:pt x="0" y="1702"/>
                  </a:cubicBezTo>
                  <a:lnTo>
                    <a:pt x="0" y="17380"/>
                  </a:lnTo>
                  <a:cubicBezTo>
                    <a:pt x="0" y="18347"/>
                    <a:pt x="767" y="19081"/>
                    <a:pt x="1701" y="19081"/>
                  </a:cubicBezTo>
                  <a:lnTo>
                    <a:pt x="67649" y="19081"/>
                  </a:lnTo>
                  <a:cubicBezTo>
                    <a:pt x="68583" y="19081"/>
                    <a:pt x="69350" y="18347"/>
                    <a:pt x="69350" y="17380"/>
                  </a:cubicBezTo>
                  <a:lnTo>
                    <a:pt x="69350" y="1702"/>
                  </a:lnTo>
                  <a:cubicBezTo>
                    <a:pt x="69350" y="768"/>
                    <a:pt x="68583" y="1"/>
                    <a:pt x="6764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9" name="Google Shape;689;p62"/>
            <p:cNvGrpSpPr/>
            <p:nvPr/>
          </p:nvGrpSpPr>
          <p:grpSpPr>
            <a:xfrm>
              <a:off x="5456762" y="1003325"/>
              <a:ext cx="1396091" cy="310125"/>
              <a:chOff x="5370484" y="1003325"/>
              <a:chExt cx="1396091" cy="310125"/>
            </a:xfrm>
          </p:grpSpPr>
          <p:grpSp>
            <p:nvGrpSpPr>
              <p:cNvPr id="690" name="Google Shape;690;p62"/>
              <p:cNvGrpSpPr/>
              <p:nvPr/>
            </p:nvGrpSpPr>
            <p:grpSpPr>
              <a:xfrm>
                <a:off x="6586951" y="1070711"/>
                <a:ext cx="179624" cy="178876"/>
                <a:chOff x="6586951" y="1070711"/>
                <a:chExt cx="179624" cy="178876"/>
              </a:xfrm>
            </p:grpSpPr>
            <p:sp>
              <p:nvSpPr>
                <p:cNvPr id="691" name="Google Shape;691;p62"/>
                <p:cNvSpPr/>
                <p:nvPr/>
              </p:nvSpPr>
              <p:spPr>
                <a:xfrm>
                  <a:off x="6586951" y="1070711"/>
                  <a:ext cx="179624" cy="178876"/>
                </a:xfrm>
                <a:custGeom>
                  <a:rect b="b" l="l" r="r" t="t"/>
                  <a:pathLst>
                    <a:path extrusionOk="0" h="8140" w="8174">
                      <a:moveTo>
                        <a:pt x="4071" y="0"/>
                      </a:moveTo>
                      <a:cubicBezTo>
                        <a:pt x="1836" y="0"/>
                        <a:pt x="1" y="1802"/>
                        <a:pt x="1" y="4070"/>
                      </a:cubicBezTo>
                      <a:cubicBezTo>
                        <a:pt x="1" y="6338"/>
                        <a:pt x="1836" y="8140"/>
                        <a:pt x="4071" y="8140"/>
                      </a:cubicBezTo>
                      <a:cubicBezTo>
                        <a:pt x="6339" y="8140"/>
                        <a:pt x="8174" y="6338"/>
                        <a:pt x="8174" y="4070"/>
                      </a:cubicBezTo>
                      <a:cubicBezTo>
                        <a:pt x="8174" y="1802"/>
                        <a:pt x="6339" y="0"/>
                        <a:pt x="40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692;p62"/>
                <p:cNvSpPr/>
                <p:nvPr/>
              </p:nvSpPr>
              <p:spPr>
                <a:xfrm>
                  <a:off x="6641205" y="1136677"/>
                  <a:ext cx="71133" cy="47664"/>
                </a:xfrm>
                <a:custGeom>
                  <a:rect b="b" l="l" r="r" t="t"/>
                  <a:pathLst>
                    <a:path extrusionOk="0" fill="none" h="2169" w="3237">
                      <a:moveTo>
                        <a:pt x="0" y="868"/>
                      </a:moveTo>
                      <a:lnTo>
                        <a:pt x="1368" y="2169"/>
                      </a:lnTo>
                      <a:lnTo>
                        <a:pt x="3236" y="1"/>
                      </a:lnTo>
                    </a:path>
                  </a:pathLst>
                </a:custGeom>
                <a:noFill/>
                <a:ln cap="rnd" cmpd="sng" w="9525">
                  <a:solidFill>
                    <a:srgbClr val="FFFFFF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3" name="Google Shape;693;p62"/>
              <p:cNvGrpSpPr/>
              <p:nvPr/>
            </p:nvGrpSpPr>
            <p:grpSpPr>
              <a:xfrm>
                <a:off x="5370484" y="1037729"/>
                <a:ext cx="241923" cy="241923"/>
                <a:chOff x="5370484" y="1037729"/>
                <a:chExt cx="241923" cy="241923"/>
              </a:xfrm>
            </p:grpSpPr>
            <p:sp>
              <p:nvSpPr>
                <p:cNvPr id="694" name="Google Shape;694;p62"/>
                <p:cNvSpPr/>
                <p:nvPr/>
              </p:nvSpPr>
              <p:spPr>
                <a:xfrm>
                  <a:off x="5370484" y="1037729"/>
                  <a:ext cx="241923" cy="241923"/>
                </a:xfrm>
                <a:custGeom>
                  <a:rect b="b" l="l" r="r" t="t"/>
                  <a:pathLst>
                    <a:path extrusionOk="0" h="11009" w="11009">
                      <a:moveTo>
                        <a:pt x="5504" y="0"/>
                      </a:moveTo>
                      <a:cubicBezTo>
                        <a:pt x="2469" y="0"/>
                        <a:pt x="0" y="2469"/>
                        <a:pt x="0" y="5504"/>
                      </a:cubicBezTo>
                      <a:cubicBezTo>
                        <a:pt x="0" y="8540"/>
                        <a:pt x="2469" y="11008"/>
                        <a:pt x="5504" y="11008"/>
                      </a:cubicBezTo>
                      <a:cubicBezTo>
                        <a:pt x="8540" y="11008"/>
                        <a:pt x="11008" y="8540"/>
                        <a:pt x="11008" y="5504"/>
                      </a:cubicBezTo>
                      <a:cubicBezTo>
                        <a:pt x="11008" y="2469"/>
                        <a:pt x="8540" y="0"/>
                        <a:pt x="550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95" name="Google Shape;695;p62"/>
                <p:cNvGrpSpPr/>
                <p:nvPr/>
              </p:nvGrpSpPr>
              <p:grpSpPr>
                <a:xfrm>
                  <a:off x="5449633" y="1095630"/>
                  <a:ext cx="83593" cy="121695"/>
                  <a:chOff x="5144833" y="1095592"/>
                  <a:chExt cx="83593" cy="121695"/>
                </a:xfrm>
              </p:grpSpPr>
              <p:sp>
                <p:nvSpPr>
                  <p:cNvPr id="696" name="Google Shape;696;p62"/>
                  <p:cNvSpPr/>
                  <p:nvPr/>
                </p:nvSpPr>
                <p:spPr>
                  <a:xfrm>
                    <a:off x="5149975" y="1095592"/>
                    <a:ext cx="64519" cy="54696"/>
                  </a:xfrm>
                  <a:custGeom>
                    <a:rect b="b" l="l" r="r" t="t"/>
                    <a:pathLst>
                      <a:path extrusionOk="0" h="2489" w="2936">
                        <a:moveTo>
                          <a:pt x="1668" y="1"/>
                        </a:moveTo>
                        <a:cubicBezTo>
                          <a:pt x="567" y="1"/>
                          <a:pt x="0" y="1335"/>
                          <a:pt x="801" y="2135"/>
                        </a:cubicBezTo>
                        <a:cubicBezTo>
                          <a:pt x="1045" y="2379"/>
                          <a:pt x="1349" y="2488"/>
                          <a:pt x="1651" y="2488"/>
                        </a:cubicBezTo>
                        <a:cubicBezTo>
                          <a:pt x="2299" y="2488"/>
                          <a:pt x="2936" y="1986"/>
                          <a:pt x="2936" y="1235"/>
                        </a:cubicBezTo>
                        <a:cubicBezTo>
                          <a:pt x="2936" y="534"/>
                          <a:pt x="2369" y="1"/>
                          <a:pt x="166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7" name="Google Shape;697;p62"/>
                  <p:cNvSpPr/>
                  <p:nvPr/>
                </p:nvSpPr>
                <p:spPr>
                  <a:xfrm>
                    <a:off x="5144833" y="1156438"/>
                    <a:ext cx="83593" cy="60849"/>
                  </a:xfrm>
                  <a:custGeom>
                    <a:rect b="b" l="l" r="r" t="t"/>
                    <a:pathLst>
                      <a:path extrusionOk="0" h="2769" w="3804">
                        <a:moveTo>
                          <a:pt x="735" y="0"/>
                        </a:moveTo>
                        <a:cubicBezTo>
                          <a:pt x="334" y="0"/>
                          <a:pt x="1" y="334"/>
                          <a:pt x="1" y="734"/>
                        </a:cubicBezTo>
                        <a:lnTo>
                          <a:pt x="1" y="2769"/>
                        </a:lnTo>
                        <a:lnTo>
                          <a:pt x="3804" y="2769"/>
                        </a:lnTo>
                        <a:lnTo>
                          <a:pt x="3804" y="734"/>
                        </a:lnTo>
                        <a:cubicBezTo>
                          <a:pt x="3804" y="334"/>
                          <a:pt x="3470" y="0"/>
                          <a:pt x="30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698" name="Google Shape;698;p62"/>
              <p:cNvGrpSpPr/>
              <p:nvPr/>
            </p:nvGrpSpPr>
            <p:grpSpPr>
              <a:xfrm>
                <a:off x="5656713" y="1003325"/>
                <a:ext cx="885180" cy="310125"/>
                <a:chOff x="5732913" y="1003325"/>
                <a:chExt cx="885180" cy="310125"/>
              </a:xfrm>
            </p:grpSpPr>
            <p:sp>
              <p:nvSpPr>
                <p:cNvPr id="699" name="Google Shape;699;p62"/>
                <p:cNvSpPr txBox="1"/>
                <p:nvPr/>
              </p:nvSpPr>
              <p:spPr>
                <a:xfrm>
                  <a:off x="5732913" y="1169150"/>
                  <a:ext cx="884400" cy="1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Job description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700" name="Google Shape;700;p62"/>
                <p:cNvSpPr txBox="1"/>
                <p:nvPr/>
              </p:nvSpPr>
              <p:spPr>
                <a:xfrm>
                  <a:off x="5733693" y="1003325"/>
                  <a:ext cx="884400" cy="1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3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John Doe</a:t>
                  </a:r>
                  <a:endParaRPr b="0" i="0" sz="12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</p:grpSp>
      <p:grpSp>
        <p:nvGrpSpPr>
          <p:cNvPr id="701" name="Google Shape;701;p62"/>
          <p:cNvGrpSpPr/>
          <p:nvPr/>
        </p:nvGrpSpPr>
        <p:grpSpPr>
          <a:xfrm>
            <a:off x="6132890" y="1166493"/>
            <a:ext cx="476655" cy="418988"/>
            <a:chOff x="5724027" y="1293418"/>
            <a:chExt cx="476655" cy="418988"/>
          </a:xfrm>
        </p:grpSpPr>
        <p:grpSp>
          <p:nvGrpSpPr>
            <p:cNvPr id="702" name="Google Shape;702;p62"/>
            <p:cNvGrpSpPr/>
            <p:nvPr/>
          </p:nvGrpSpPr>
          <p:grpSpPr>
            <a:xfrm>
              <a:off x="5724027" y="1293418"/>
              <a:ext cx="417841" cy="405514"/>
              <a:chOff x="5724027" y="1293418"/>
              <a:chExt cx="417841" cy="405514"/>
            </a:xfrm>
          </p:grpSpPr>
          <p:grpSp>
            <p:nvGrpSpPr>
              <p:cNvPr id="703" name="Google Shape;703;p62"/>
              <p:cNvGrpSpPr/>
              <p:nvPr/>
            </p:nvGrpSpPr>
            <p:grpSpPr>
              <a:xfrm>
                <a:off x="5724027" y="1293418"/>
                <a:ext cx="406845" cy="358940"/>
                <a:chOff x="5275126" y="4336657"/>
                <a:chExt cx="406845" cy="358940"/>
              </a:xfrm>
            </p:grpSpPr>
            <p:sp>
              <p:nvSpPr>
                <p:cNvPr id="704" name="Google Shape;704;p62"/>
                <p:cNvSpPr/>
                <p:nvPr/>
              </p:nvSpPr>
              <p:spPr>
                <a:xfrm>
                  <a:off x="5275126" y="4336657"/>
                  <a:ext cx="406845" cy="358940"/>
                </a:xfrm>
                <a:custGeom>
                  <a:rect b="b" l="l" r="r" t="t"/>
                  <a:pathLst>
                    <a:path extrusionOk="0" h="16334" w="18514">
                      <a:moveTo>
                        <a:pt x="9247" y="0"/>
                      </a:moveTo>
                      <a:cubicBezTo>
                        <a:pt x="8246" y="0"/>
                        <a:pt x="7228" y="186"/>
                        <a:pt x="6238" y="578"/>
                      </a:cubicBezTo>
                      <a:cubicBezTo>
                        <a:pt x="2069" y="2246"/>
                        <a:pt x="1" y="6983"/>
                        <a:pt x="1669" y="11186"/>
                      </a:cubicBezTo>
                      <a:cubicBezTo>
                        <a:pt x="2944" y="14374"/>
                        <a:pt x="6014" y="16334"/>
                        <a:pt x="9267" y="16334"/>
                      </a:cubicBezTo>
                      <a:cubicBezTo>
                        <a:pt x="10268" y="16334"/>
                        <a:pt x="11287" y="16148"/>
                        <a:pt x="12276" y="15756"/>
                      </a:cubicBezTo>
                      <a:cubicBezTo>
                        <a:pt x="16446" y="14088"/>
                        <a:pt x="18514" y="9351"/>
                        <a:pt x="16846" y="5148"/>
                      </a:cubicBezTo>
                      <a:cubicBezTo>
                        <a:pt x="15571" y="1960"/>
                        <a:pt x="12501" y="0"/>
                        <a:pt x="924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05" name="Google Shape;705;p62"/>
                <p:cNvGrpSpPr/>
                <p:nvPr/>
              </p:nvGrpSpPr>
              <p:grpSpPr>
                <a:xfrm>
                  <a:off x="5409276" y="4431452"/>
                  <a:ext cx="139278" cy="151759"/>
                  <a:chOff x="5409276" y="4431452"/>
                  <a:chExt cx="139278" cy="151759"/>
                </a:xfrm>
              </p:grpSpPr>
              <p:sp>
                <p:nvSpPr>
                  <p:cNvPr id="706" name="Google Shape;706;p62"/>
                  <p:cNvSpPr/>
                  <p:nvPr/>
                </p:nvSpPr>
                <p:spPr>
                  <a:xfrm>
                    <a:off x="5409276" y="4443911"/>
                    <a:ext cx="139278" cy="139300"/>
                  </a:xfrm>
                  <a:custGeom>
                    <a:rect b="b" l="l" r="r" t="t"/>
                    <a:pathLst>
                      <a:path extrusionOk="0" fill="none" h="6339" w="6338">
                        <a:moveTo>
                          <a:pt x="0" y="0"/>
                        </a:moveTo>
                        <a:lnTo>
                          <a:pt x="6338" y="0"/>
                        </a:lnTo>
                        <a:lnTo>
                          <a:pt x="6338" y="6338"/>
                        </a:lnTo>
                        <a:lnTo>
                          <a:pt x="0" y="6338"/>
                        </a:lnTo>
                        <a:close/>
                      </a:path>
                    </a:pathLst>
                  </a:custGeom>
                  <a:noFill/>
                  <a:ln cap="flat" cmpd="sng" w="10850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7" name="Google Shape;707;p62"/>
                  <p:cNvSpPr/>
                  <p:nvPr/>
                </p:nvSpPr>
                <p:spPr>
                  <a:xfrm>
                    <a:off x="5409276" y="4443911"/>
                    <a:ext cx="139278" cy="41071"/>
                  </a:xfrm>
                  <a:custGeom>
                    <a:rect b="b" l="l" r="r" t="t"/>
                    <a:pathLst>
                      <a:path extrusionOk="0" fill="none" h="1869" w="6338">
                        <a:moveTo>
                          <a:pt x="0" y="0"/>
                        </a:moveTo>
                        <a:lnTo>
                          <a:pt x="6338" y="0"/>
                        </a:lnTo>
                        <a:lnTo>
                          <a:pt x="6338" y="1868"/>
                        </a:lnTo>
                        <a:lnTo>
                          <a:pt x="0" y="1868"/>
                        </a:lnTo>
                        <a:close/>
                      </a:path>
                    </a:pathLst>
                  </a:custGeom>
                  <a:noFill/>
                  <a:ln cap="flat" cmpd="sng" w="10850">
                    <a:solidFill>
                      <a:schemeClr val="accent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8" name="Google Shape;708;p62"/>
                  <p:cNvSpPr/>
                  <p:nvPr/>
                </p:nvSpPr>
                <p:spPr>
                  <a:xfrm>
                    <a:off x="5439314" y="4431452"/>
                    <a:ext cx="22" cy="23469"/>
                  </a:xfrm>
                  <a:custGeom>
                    <a:rect b="b" l="l" r="r" t="t"/>
                    <a:pathLst>
                      <a:path extrusionOk="0" fill="none" h="1068" w="1">
                        <a:moveTo>
                          <a:pt x="1" y="0"/>
                        </a:moveTo>
                        <a:lnTo>
                          <a:pt x="1" y="1068"/>
                        </a:lnTo>
                      </a:path>
                    </a:pathLst>
                  </a:custGeom>
                  <a:noFill/>
                  <a:ln cap="rnd" cmpd="sng" w="10850">
                    <a:solidFill>
                      <a:schemeClr val="accent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9" name="Google Shape;709;p62"/>
                  <p:cNvSpPr/>
                  <p:nvPr/>
                </p:nvSpPr>
                <p:spPr>
                  <a:xfrm>
                    <a:off x="5478889" y="4431452"/>
                    <a:ext cx="22" cy="23469"/>
                  </a:xfrm>
                  <a:custGeom>
                    <a:rect b="b" l="l" r="r" t="t"/>
                    <a:pathLst>
                      <a:path extrusionOk="0" fill="none" h="1068" w="1">
                        <a:moveTo>
                          <a:pt x="1" y="0"/>
                        </a:moveTo>
                        <a:lnTo>
                          <a:pt x="1" y="1068"/>
                        </a:lnTo>
                      </a:path>
                    </a:pathLst>
                  </a:custGeom>
                  <a:noFill/>
                  <a:ln cap="rnd" cmpd="sng" w="10850">
                    <a:solidFill>
                      <a:schemeClr val="accent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0" name="Google Shape;710;p62"/>
                  <p:cNvSpPr/>
                  <p:nvPr/>
                </p:nvSpPr>
                <p:spPr>
                  <a:xfrm>
                    <a:off x="5517739" y="4431452"/>
                    <a:ext cx="22" cy="23469"/>
                  </a:xfrm>
                  <a:custGeom>
                    <a:rect b="b" l="l" r="r" t="t"/>
                    <a:pathLst>
                      <a:path extrusionOk="0" fill="none" h="1068" w="1">
                        <a:moveTo>
                          <a:pt x="1" y="0"/>
                        </a:moveTo>
                        <a:lnTo>
                          <a:pt x="1" y="1068"/>
                        </a:lnTo>
                      </a:path>
                    </a:pathLst>
                  </a:custGeom>
                  <a:noFill/>
                  <a:ln cap="rnd" cmpd="sng" w="10850">
                    <a:solidFill>
                      <a:schemeClr val="accent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711" name="Google Shape;711;p62"/>
              <p:cNvSpPr/>
              <p:nvPr/>
            </p:nvSpPr>
            <p:spPr>
              <a:xfrm>
                <a:off x="5973254" y="1554512"/>
                <a:ext cx="168614" cy="144420"/>
              </a:xfrm>
              <a:custGeom>
                <a:rect b="b" l="l" r="r" t="t"/>
                <a:pathLst>
                  <a:path extrusionOk="0" h="6572" w="7673">
                    <a:moveTo>
                      <a:pt x="4370" y="0"/>
                    </a:moveTo>
                    <a:cubicBezTo>
                      <a:pt x="1468" y="0"/>
                      <a:pt x="0" y="3536"/>
                      <a:pt x="2068" y="5604"/>
                    </a:cubicBezTo>
                    <a:cubicBezTo>
                      <a:pt x="2736" y="6272"/>
                      <a:pt x="3557" y="6571"/>
                      <a:pt x="4363" y="6571"/>
                    </a:cubicBezTo>
                    <a:cubicBezTo>
                      <a:pt x="6051" y="6571"/>
                      <a:pt x="7672" y="5257"/>
                      <a:pt x="7672" y="3269"/>
                    </a:cubicBezTo>
                    <a:cubicBezTo>
                      <a:pt x="7672" y="1468"/>
                      <a:pt x="6205" y="0"/>
                      <a:pt x="43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2" name="Google Shape;712;p62"/>
            <p:cNvSpPr txBox="1"/>
            <p:nvPr/>
          </p:nvSpPr>
          <p:spPr>
            <a:xfrm>
              <a:off x="5921082" y="1530906"/>
              <a:ext cx="279600" cy="1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+2</a:t>
              </a:r>
              <a:endParaRPr b="0" i="0" sz="9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3" name="Google Shape;713;p62"/>
          <p:cNvGrpSpPr/>
          <p:nvPr/>
        </p:nvGrpSpPr>
        <p:grpSpPr>
          <a:xfrm>
            <a:off x="6152359" y="4035450"/>
            <a:ext cx="1757927" cy="271864"/>
            <a:chOff x="6152359" y="4035450"/>
            <a:chExt cx="1757927" cy="271864"/>
          </a:xfrm>
        </p:grpSpPr>
        <p:grpSp>
          <p:nvGrpSpPr>
            <p:cNvPr id="714" name="Google Shape;714;p62"/>
            <p:cNvGrpSpPr/>
            <p:nvPr/>
          </p:nvGrpSpPr>
          <p:grpSpPr>
            <a:xfrm>
              <a:off x="6152359" y="4035470"/>
              <a:ext cx="276169" cy="271844"/>
              <a:chOff x="5121946" y="2538870"/>
              <a:chExt cx="273435" cy="273457"/>
            </a:xfrm>
          </p:grpSpPr>
          <p:sp>
            <p:nvSpPr>
              <p:cNvPr id="715" name="Google Shape;715;p62"/>
              <p:cNvSpPr/>
              <p:nvPr/>
            </p:nvSpPr>
            <p:spPr>
              <a:xfrm>
                <a:off x="5121946" y="2538870"/>
                <a:ext cx="273435" cy="273457"/>
              </a:xfrm>
              <a:custGeom>
                <a:rect b="b" l="l" r="r" t="t"/>
                <a:pathLst>
                  <a:path extrusionOk="0" h="12444" w="12443">
                    <a:moveTo>
                      <a:pt x="6204" y="1"/>
                    </a:moveTo>
                    <a:cubicBezTo>
                      <a:pt x="2802" y="1"/>
                      <a:pt x="0" y="2803"/>
                      <a:pt x="0" y="6205"/>
                    </a:cubicBezTo>
                    <a:cubicBezTo>
                      <a:pt x="0" y="9641"/>
                      <a:pt x="2802" y="12443"/>
                      <a:pt x="6204" y="12443"/>
                    </a:cubicBezTo>
                    <a:cubicBezTo>
                      <a:pt x="9640" y="12443"/>
                      <a:pt x="12442" y="9641"/>
                      <a:pt x="12442" y="6205"/>
                    </a:cubicBezTo>
                    <a:cubicBezTo>
                      <a:pt x="12442" y="2803"/>
                      <a:pt x="9640" y="1"/>
                      <a:pt x="6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16" name="Google Shape;716;p62"/>
              <p:cNvGrpSpPr/>
              <p:nvPr/>
            </p:nvGrpSpPr>
            <p:grpSpPr>
              <a:xfrm>
                <a:off x="5220147" y="2637092"/>
                <a:ext cx="77000" cy="77000"/>
                <a:chOff x="5220147" y="2637092"/>
                <a:chExt cx="77000" cy="77000"/>
              </a:xfrm>
            </p:grpSpPr>
            <p:sp>
              <p:nvSpPr>
                <p:cNvPr id="717" name="Google Shape;717;p62"/>
                <p:cNvSpPr/>
                <p:nvPr/>
              </p:nvSpPr>
              <p:spPr>
                <a:xfrm>
                  <a:off x="5220147" y="2637092"/>
                  <a:ext cx="77000" cy="77000"/>
                </a:xfrm>
                <a:custGeom>
                  <a:rect b="b" l="l" r="r" t="t"/>
                  <a:pathLst>
                    <a:path extrusionOk="0" fill="none" h="3504" w="3504">
                      <a:moveTo>
                        <a:pt x="3503" y="1"/>
                      </a:moveTo>
                      <a:lnTo>
                        <a:pt x="1" y="3503"/>
                      </a:lnTo>
                    </a:path>
                  </a:pathLst>
                </a:custGeom>
                <a:noFill/>
                <a:ln cap="rnd" cmpd="sng" w="10850">
                  <a:solidFill>
                    <a:srgbClr val="FFFFFF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62"/>
                <p:cNvSpPr/>
                <p:nvPr/>
              </p:nvSpPr>
              <p:spPr>
                <a:xfrm>
                  <a:off x="5220147" y="2637092"/>
                  <a:ext cx="77000" cy="77000"/>
                </a:xfrm>
                <a:custGeom>
                  <a:rect b="b" l="l" r="r" t="t"/>
                  <a:pathLst>
                    <a:path extrusionOk="0" fill="none" h="3504" w="3504">
                      <a:moveTo>
                        <a:pt x="3503" y="350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rnd" cmpd="sng" w="10850">
                  <a:solidFill>
                    <a:srgbClr val="FFFFFF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19" name="Google Shape;719;p62"/>
            <p:cNvSpPr/>
            <p:nvPr/>
          </p:nvSpPr>
          <p:spPr>
            <a:xfrm>
              <a:off x="6523404" y="4035450"/>
              <a:ext cx="275471" cy="271839"/>
            </a:xfrm>
            <a:custGeom>
              <a:rect b="b" l="l" r="r" t="t"/>
              <a:pathLst>
                <a:path extrusionOk="0" h="12444" w="12410">
                  <a:moveTo>
                    <a:pt x="6205" y="1"/>
                  </a:moveTo>
                  <a:cubicBezTo>
                    <a:pt x="2769" y="1"/>
                    <a:pt x="1" y="2803"/>
                    <a:pt x="1" y="6205"/>
                  </a:cubicBezTo>
                  <a:cubicBezTo>
                    <a:pt x="1" y="9641"/>
                    <a:pt x="2769" y="12443"/>
                    <a:pt x="6205" y="12443"/>
                  </a:cubicBezTo>
                  <a:cubicBezTo>
                    <a:pt x="9641" y="12443"/>
                    <a:pt x="12410" y="9641"/>
                    <a:pt x="12410" y="6205"/>
                  </a:cubicBezTo>
                  <a:cubicBezTo>
                    <a:pt x="12410" y="2803"/>
                    <a:pt x="9641" y="1"/>
                    <a:pt x="6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0" name="Google Shape;720;p62"/>
            <p:cNvGrpSpPr/>
            <p:nvPr/>
          </p:nvGrpSpPr>
          <p:grpSpPr>
            <a:xfrm>
              <a:off x="6605886" y="4117080"/>
              <a:ext cx="110330" cy="108615"/>
              <a:chOff x="5552194" y="2620964"/>
              <a:chExt cx="109238" cy="109260"/>
            </a:xfrm>
          </p:grpSpPr>
          <p:sp>
            <p:nvSpPr>
              <p:cNvPr id="721" name="Google Shape;721;p62"/>
              <p:cNvSpPr/>
              <p:nvPr/>
            </p:nvSpPr>
            <p:spPr>
              <a:xfrm>
                <a:off x="5552194" y="2675217"/>
                <a:ext cx="109238" cy="22"/>
              </a:xfrm>
              <a:custGeom>
                <a:rect b="b" l="l" r="r" t="t"/>
                <a:pathLst>
                  <a:path extrusionOk="0" fill="none" h="1" w="4971">
                    <a:moveTo>
                      <a:pt x="4971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0850">
                <a:solidFill>
                  <a:srgbClr val="FFFFFF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62"/>
              <p:cNvSpPr/>
              <p:nvPr/>
            </p:nvSpPr>
            <p:spPr>
              <a:xfrm>
                <a:off x="5606447" y="2620964"/>
                <a:ext cx="22" cy="109260"/>
              </a:xfrm>
              <a:custGeom>
                <a:rect b="b" l="l" r="r" t="t"/>
                <a:pathLst>
                  <a:path extrusionOk="0" fill="none" h="4972" w="1">
                    <a:moveTo>
                      <a:pt x="0" y="4971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10850">
                <a:solidFill>
                  <a:srgbClr val="FFFFFF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3" name="Google Shape;723;p62"/>
            <p:cNvGrpSpPr/>
            <p:nvPr/>
          </p:nvGrpSpPr>
          <p:grpSpPr>
            <a:xfrm>
              <a:off x="6893604" y="4035470"/>
              <a:ext cx="275437" cy="271844"/>
              <a:chOff x="5818275" y="2538870"/>
              <a:chExt cx="272710" cy="273457"/>
            </a:xfrm>
          </p:grpSpPr>
          <p:sp>
            <p:nvSpPr>
              <p:cNvPr id="724" name="Google Shape;724;p62"/>
              <p:cNvSpPr/>
              <p:nvPr/>
            </p:nvSpPr>
            <p:spPr>
              <a:xfrm>
                <a:off x="5818275" y="2538870"/>
                <a:ext cx="272710" cy="273457"/>
              </a:xfrm>
              <a:custGeom>
                <a:rect b="b" l="l" r="r" t="t"/>
                <a:pathLst>
                  <a:path extrusionOk="0" h="12444" w="12410">
                    <a:moveTo>
                      <a:pt x="6205" y="1"/>
                    </a:moveTo>
                    <a:cubicBezTo>
                      <a:pt x="2769" y="1"/>
                      <a:pt x="0" y="2803"/>
                      <a:pt x="0" y="6205"/>
                    </a:cubicBezTo>
                    <a:cubicBezTo>
                      <a:pt x="0" y="9641"/>
                      <a:pt x="2769" y="12443"/>
                      <a:pt x="6205" y="12443"/>
                    </a:cubicBezTo>
                    <a:cubicBezTo>
                      <a:pt x="9641" y="12443"/>
                      <a:pt x="12409" y="9641"/>
                      <a:pt x="12409" y="6205"/>
                    </a:cubicBezTo>
                    <a:cubicBezTo>
                      <a:pt x="12409" y="2803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5" name="Google Shape;725;p62"/>
              <p:cNvGrpSpPr/>
              <p:nvPr/>
            </p:nvGrpSpPr>
            <p:grpSpPr>
              <a:xfrm>
                <a:off x="5897425" y="2590925"/>
                <a:ext cx="114380" cy="153207"/>
                <a:chOff x="5897425" y="2590925"/>
                <a:chExt cx="114380" cy="153207"/>
              </a:xfrm>
            </p:grpSpPr>
            <p:sp>
              <p:nvSpPr>
                <p:cNvPr id="726" name="Google Shape;726;p62"/>
                <p:cNvSpPr/>
                <p:nvPr/>
              </p:nvSpPr>
              <p:spPr>
                <a:xfrm>
                  <a:off x="5897425" y="2647354"/>
                  <a:ext cx="114380" cy="96778"/>
                </a:xfrm>
                <a:custGeom>
                  <a:rect b="b" l="l" r="r" t="t"/>
                  <a:pathLst>
                    <a:path extrusionOk="0" fill="none" h="4404" w="5205">
                      <a:moveTo>
                        <a:pt x="1" y="1"/>
                      </a:moveTo>
                      <a:lnTo>
                        <a:pt x="5205" y="1"/>
                      </a:lnTo>
                      <a:lnTo>
                        <a:pt x="5205" y="4404"/>
                      </a:lnTo>
                      <a:lnTo>
                        <a:pt x="1" y="4404"/>
                      </a:lnTo>
                      <a:close/>
                    </a:path>
                  </a:pathLst>
                </a:custGeom>
                <a:noFill/>
                <a:ln cap="rnd" cmpd="sng" w="108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62"/>
                <p:cNvSpPr/>
                <p:nvPr/>
              </p:nvSpPr>
              <p:spPr>
                <a:xfrm>
                  <a:off x="5931155" y="2590925"/>
                  <a:ext cx="49861" cy="56454"/>
                </a:xfrm>
                <a:custGeom>
                  <a:rect b="b" l="l" r="r" t="t"/>
                  <a:pathLst>
                    <a:path extrusionOk="0" fill="none" h="2569" w="2269">
                      <a:moveTo>
                        <a:pt x="1034" y="0"/>
                      </a:moveTo>
                      <a:lnTo>
                        <a:pt x="1268" y="0"/>
                      </a:lnTo>
                      <a:cubicBezTo>
                        <a:pt x="1835" y="0"/>
                        <a:pt x="2269" y="467"/>
                        <a:pt x="2269" y="1034"/>
                      </a:cubicBezTo>
                      <a:lnTo>
                        <a:pt x="2269" y="2569"/>
                      </a:lnTo>
                      <a:lnTo>
                        <a:pt x="0" y="2569"/>
                      </a:lnTo>
                      <a:lnTo>
                        <a:pt x="0" y="1034"/>
                      </a:lnTo>
                      <a:cubicBezTo>
                        <a:pt x="0" y="467"/>
                        <a:pt x="467" y="0"/>
                        <a:pt x="1034" y="0"/>
                      </a:cubicBezTo>
                      <a:close/>
                    </a:path>
                  </a:pathLst>
                </a:custGeom>
                <a:noFill/>
                <a:ln cap="rnd" cmpd="sng" w="108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62"/>
                <p:cNvSpPr/>
                <p:nvPr/>
              </p:nvSpPr>
              <p:spPr>
                <a:xfrm>
                  <a:off x="5954601" y="2684007"/>
                  <a:ext cx="22" cy="25689"/>
                </a:xfrm>
                <a:custGeom>
                  <a:rect b="b" l="l" r="r" t="t"/>
                  <a:pathLst>
                    <a:path extrusionOk="0" fill="none" h="1169" w="1">
                      <a:moveTo>
                        <a:pt x="1" y="1"/>
                      </a:moveTo>
                      <a:lnTo>
                        <a:pt x="1" y="1168"/>
                      </a:lnTo>
                    </a:path>
                  </a:pathLst>
                </a:custGeom>
                <a:noFill/>
                <a:ln cap="rnd" cmpd="sng" w="108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29" name="Google Shape;729;p62"/>
            <p:cNvSpPr/>
            <p:nvPr/>
          </p:nvSpPr>
          <p:spPr>
            <a:xfrm>
              <a:off x="7264703" y="4035450"/>
              <a:ext cx="275471" cy="271839"/>
            </a:xfrm>
            <a:custGeom>
              <a:rect b="b" l="l" r="r" t="t"/>
              <a:pathLst>
                <a:path extrusionOk="0" h="12444" w="12410">
                  <a:moveTo>
                    <a:pt x="6205" y="1"/>
                  </a:moveTo>
                  <a:cubicBezTo>
                    <a:pt x="2770" y="1"/>
                    <a:pt x="1" y="2803"/>
                    <a:pt x="1" y="6205"/>
                  </a:cubicBezTo>
                  <a:cubicBezTo>
                    <a:pt x="1" y="9641"/>
                    <a:pt x="2770" y="12443"/>
                    <a:pt x="6205" y="12443"/>
                  </a:cubicBezTo>
                  <a:cubicBezTo>
                    <a:pt x="9641" y="12443"/>
                    <a:pt x="12410" y="9641"/>
                    <a:pt x="12410" y="6205"/>
                  </a:cubicBezTo>
                  <a:cubicBezTo>
                    <a:pt x="12410" y="2803"/>
                    <a:pt x="9641" y="1"/>
                    <a:pt x="6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0" name="Google Shape;730;p62"/>
            <p:cNvGrpSpPr/>
            <p:nvPr/>
          </p:nvGrpSpPr>
          <p:grpSpPr>
            <a:xfrm>
              <a:off x="7347885" y="4097420"/>
              <a:ext cx="124402" cy="142841"/>
              <a:chOff x="6249270" y="2601187"/>
              <a:chExt cx="123170" cy="143689"/>
            </a:xfrm>
          </p:grpSpPr>
          <p:sp>
            <p:nvSpPr>
              <p:cNvPr id="731" name="Google Shape;731;p62"/>
              <p:cNvSpPr/>
              <p:nvPr/>
            </p:nvSpPr>
            <p:spPr>
              <a:xfrm>
                <a:off x="6249270" y="2601187"/>
                <a:ext cx="123170" cy="134883"/>
              </a:xfrm>
              <a:custGeom>
                <a:rect b="b" l="l" r="r" t="t"/>
                <a:pathLst>
                  <a:path extrusionOk="0" fill="none" h="6138" w="5605">
                    <a:moveTo>
                      <a:pt x="3503" y="0"/>
                    </a:moveTo>
                    <a:lnTo>
                      <a:pt x="5604" y="1635"/>
                    </a:lnTo>
                    <a:lnTo>
                      <a:pt x="2102" y="6138"/>
                    </a:lnTo>
                    <a:lnTo>
                      <a:pt x="0" y="4470"/>
                    </a:lnTo>
                    <a:close/>
                  </a:path>
                </a:pathLst>
              </a:custGeom>
              <a:noFill/>
              <a:ln cap="rnd" cmpd="sng" w="100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62"/>
              <p:cNvSpPr/>
              <p:nvPr/>
            </p:nvSpPr>
            <p:spPr>
              <a:xfrm>
                <a:off x="6249270" y="2700135"/>
                <a:ext cx="46191" cy="44741"/>
              </a:xfrm>
              <a:custGeom>
                <a:rect b="b" l="l" r="r" t="t"/>
                <a:pathLst>
                  <a:path extrusionOk="0" fill="none" h="2036" w="2102">
                    <a:moveTo>
                      <a:pt x="0" y="0"/>
                    </a:moveTo>
                    <a:lnTo>
                      <a:pt x="2102" y="1635"/>
                    </a:lnTo>
                    <a:lnTo>
                      <a:pt x="100" y="2035"/>
                    </a:lnTo>
                    <a:close/>
                  </a:path>
                </a:pathLst>
              </a:custGeom>
              <a:noFill/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3" name="Google Shape;733;p62"/>
            <p:cNvSpPr/>
            <p:nvPr/>
          </p:nvSpPr>
          <p:spPr>
            <a:xfrm>
              <a:off x="7708653" y="4164439"/>
              <a:ext cx="23729" cy="23330"/>
            </a:xfrm>
            <a:custGeom>
              <a:rect b="b" l="l" r="r" t="t"/>
              <a:pathLst>
                <a:path extrusionOk="0" h="1068" w="1069">
                  <a:moveTo>
                    <a:pt x="535" y="0"/>
                  </a:moveTo>
                  <a:cubicBezTo>
                    <a:pt x="234" y="0"/>
                    <a:pt x="1" y="234"/>
                    <a:pt x="1" y="534"/>
                  </a:cubicBezTo>
                  <a:cubicBezTo>
                    <a:pt x="1" y="834"/>
                    <a:pt x="234" y="1068"/>
                    <a:pt x="535" y="1068"/>
                  </a:cubicBezTo>
                  <a:cubicBezTo>
                    <a:pt x="835" y="1068"/>
                    <a:pt x="1068" y="834"/>
                    <a:pt x="1068" y="534"/>
                  </a:cubicBezTo>
                  <a:cubicBezTo>
                    <a:pt x="1068" y="234"/>
                    <a:pt x="835" y="0"/>
                    <a:pt x="535" y="0"/>
                  </a:cubicBezTo>
                  <a:close/>
                </a:path>
              </a:pathLst>
            </a:custGeom>
            <a:solidFill>
              <a:srgbClr val="786AD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4" name="Google Shape;734;p62"/>
            <p:cNvGrpSpPr/>
            <p:nvPr/>
          </p:nvGrpSpPr>
          <p:grpSpPr>
            <a:xfrm>
              <a:off x="7634849" y="4035470"/>
              <a:ext cx="275437" cy="271844"/>
              <a:chOff x="6514604" y="2538870"/>
              <a:chExt cx="272710" cy="273457"/>
            </a:xfrm>
          </p:grpSpPr>
          <p:sp>
            <p:nvSpPr>
              <p:cNvPr id="735" name="Google Shape;735;p62"/>
              <p:cNvSpPr/>
              <p:nvPr/>
            </p:nvSpPr>
            <p:spPr>
              <a:xfrm>
                <a:off x="6514604" y="2538870"/>
                <a:ext cx="272710" cy="273457"/>
              </a:xfrm>
              <a:custGeom>
                <a:rect b="b" l="l" r="r" t="t"/>
                <a:pathLst>
                  <a:path extrusionOk="0" h="12444" w="12410">
                    <a:moveTo>
                      <a:pt x="6205" y="1"/>
                    </a:moveTo>
                    <a:cubicBezTo>
                      <a:pt x="2769" y="1"/>
                      <a:pt x="1" y="2803"/>
                      <a:pt x="1" y="6205"/>
                    </a:cubicBezTo>
                    <a:cubicBezTo>
                      <a:pt x="1" y="9641"/>
                      <a:pt x="2769" y="12443"/>
                      <a:pt x="6205" y="12443"/>
                    </a:cubicBezTo>
                    <a:cubicBezTo>
                      <a:pt x="9641" y="12443"/>
                      <a:pt x="12410" y="9641"/>
                      <a:pt x="12410" y="6205"/>
                    </a:cubicBezTo>
                    <a:cubicBezTo>
                      <a:pt x="12410" y="2803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36" name="Google Shape;736;p62"/>
              <p:cNvGrpSpPr/>
              <p:nvPr/>
            </p:nvGrpSpPr>
            <p:grpSpPr>
              <a:xfrm>
                <a:off x="6583122" y="2668625"/>
                <a:ext cx="136345" cy="23733"/>
                <a:chOff x="6578397" y="2668625"/>
                <a:chExt cx="136345" cy="23733"/>
              </a:xfrm>
            </p:grpSpPr>
            <p:sp>
              <p:nvSpPr>
                <p:cNvPr id="737" name="Google Shape;737;p62"/>
                <p:cNvSpPr/>
                <p:nvPr/>
              </p:nvSpPr>
              <p:spPr>
                <a:xfrm>
                  <a:off x="6634822" y="2668625"/>
                  <a:ext cx="27864" cy="23733"/>
                </a:xfrm>
                <a:custGeom>
                  <a:rect b="b" l="l" r="r" t="t"/>
                  <a:pathLst>
                    <a:path extrusionOk="0" h="1080" w="1268">
                      <a:moveTo>
                        <a:pt x="734" y="0"/>
                      </a:moveTo>
                      <a:cubicBezTo>
                        <a:pt x="234" y="0"/>
                        <a:pt x="0" y="567"/>
                        <a:pt x="334" y="901"/>
                      </a:cubicBezTo>
                      <a:cubicBezTo>
                        <a:pt x="457" y="1024"/>
                        <a:pt x="604" y="1080"/>
                        <a:pt x="744" y="1080"/>
                      </a:cubicBezTo>
                      <a:cubicBezTo>
                        <a:pt x="1019" y="1080"/>
                        <a:pt x="1268" y="866"/>
                        <a:pt x="1268" y="534"/>
                      </a:cubicBezTo>
                      <a:cubicBezTo>
                        <a:pt x="1268" y="234"/>
                        <a:pt x="1034" y="0"/>
                        <a:pt x="7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62"/>
                <p:cNvSpPr/>
                <p:nvPr/>
              </p:nvSpPr>
              <p:spPr>
                <a:xfrm>
                  <a:off x="6691251" y="2668625"/>
                  <a:ext cx="23491" cy="23469"/>
                </a:xfrm>
                <a:custGeom>
                  <a:rect b="b" l="l" r="r" t="t"/>
                  <a:pathLst>
                    <a:path extrusionOk="0" h="1068" w="1069">
                      <a:moveTo>
                        <a:pt x="534" y="0"/>
                      </a:moveTo>
                      <a:cubicBezTo>
                        <a:pt x="234" y="0"/>
                        <a:pt x="1" y="234"/>
                        <a:pt x="1" y="534"/>
                      </a:cubicBezTo>
                      <a:cubicBezTo>
                        <a:pt x="1" y="834"/>
                        <a:pt x="234" y="1068"/>
                        <a:pt x="534" y="1068"/>
                      </a:cubicBezTo>
                      <a:cubicBezTo>
                        <a:pt x="835" y="1068"/>
                        <a:pt x="1068" y="834"/>
                        <a:pt x="1068" y="534"/>
                      </a:cubicBezTo>
                      <a:cubicBezTo>
                        <a:pt x="1068" y="234"/>
                        <a:pt x="835" y="0"/>
                        <a:pt x="5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62"/>
                <p:cNvSpPr/>
                <p:nvPr/>
              </p:nvSpPr>
              <p:spPr>
                <a:xfrm>
                  <a:off x="6578397" y="2668625"/>
                  <a:ext cx="27864" cy="23733"/>
                </a:xfrm>
                <a:custGeom>
                  <a:rect b="b" l="l" r="r" t="t"/>
                  <a:pathLst>
                    <a:path extrusionOk="0" h="1080" w="1268">
                      <a:moveTo>
                        <a:pt x="734" y="0"/>
                      </a:moveTo>
                      <a:cubicBezTo>
                        <a:pt x="234" y="0"/>
                        <a:pt x="0" y="567"/>
                        <a:pt x="334" y="901"/>
                      </a:cubicBezTo>
                      <a:cubicBezTo>
                        <a:pt x="457" y="1024"/>
                        <a:pt x="604" y="1080"/>
                        <a:pt x="744" y="1080"/>
                      </a:cubicBezTo>
                      <a:cubicBezTo>
                        <a:pt x="1019" y="1080"/>
                        <a:pt x="1268" y="866"/>
                        <a:pt x="1268" y="534"/>
                      </a:cubicBezTo>
                      <a:cubicBezTo>
                        <a:pt x="1268" y="234"/>
                        <a:pt x="1034" y="0"/>
                        <a:pt x="7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40" name="Google Shape;740;p62"/>
          <p:cNvGrpSpPr/>
          <p:nvPr/>
        </p:nvGrpSpPr>
        <p:grpSpPr>
          <a:xfrm>
            <a:off x="6553650" y="3183490"/>
            <a:ext cx="935366" cy="699067"/>
            <a:chOff x="6553650" y="3183490"/>
            <a:chExt cx="935366" cy="699067"/>
          </a:xfrm>
        </p:grpSpPr>
        <p:grpSp>
          <p:nvGrpSpPr>
            <p:cNvPr id="741" name="Google Shape;741;p62"/>
            <p:cNvGrpSpPr/>
            <p:nvPr/>
          </p:nvGrpSpPr>
          <p:grpSpPr>
            <a:xfrm>
              <a:off x="6553746" y="3609100"/>
              <a:ext cx="934641" cy="273457"/>
              <a:chOff x="3738464" y="2538832"/>
              <a:chExt cx="934641" cy="273457"/>
            </a:xfrm>
          </p:grpSpPr>
          <p:sp>
            <p:nvSpPr>
              <p:cNvPr id="742" name="Google Shape;742;p62"/>
              <p:cNvSpPr/>
              <p:nvPr/>
            </p:nvSpPr>
            <p:spPr>
              <a:xfrm>
                <a:off x="3738464" y="2538832"/>
                <a:ext cx="934641" cy="273457"/>
              </a:xfrm>
              <a:custGeom>
                <a:rect b="b" l="l" r="r" t="t"/>
                <a:pathLst>
                  <a:path extrusionOk="0" fill="none" h="12444" w="42532">
                    <a:moveTo>
                      <a:pt x="6205" y="1"/>
                    </a:moveTo>
                    <a:lnTo>
                      <a:pt x="36327" y="1"/>
                    </a:lnTo>
                    <a:cubicBezTo>
                      <a:pt x="39762" y="1"/>
                      <a:pt x="42531" y="2803"/>
                      <a:pt x="42531" y="6205"/>
                    </a:cubicBezTo>
                    <a:lnTo>
                      <a:pt x="42531" y="6205"/>
                    </a:lnTo>
                    <a:cubicBezTo>
                      <a:pt x="42531" y="9641"/>
                      <a:pt x="39762" y="12443"/>
                      <a:pt x="36327" y="12443"/>
                    </a:cubicBezTo>
                    <a:lnTo>
                      <a:pt x="6205" y="12443"/>
                    </a:lnTo>
                    <a:cubicBezTo>
                      <a:pt x="2769" y="12443"/>
                      <a:pt x="1" y="9641"/>
                      <a:pt x="1" y="6239"/>
                    </a:cubicBezTo>
                    <a:lnTo>
                      <a:pt x="1" y="6239"/>
                    </a:lnTo>
                    <a:cubicBezTo>
                      <a:pt x="1" y="2803"/>
                      <a:pt x="2769" y="1"/>
                      <a:pt x="6205" y="1"/>
                    </a:cubicBezTo>
                    <a:close/>
                  </a:path>
                </a:pathLst>
              </a:custGeom>
              <a:noFill/>
              <a:ln cap="flat" cmpd="sng" w="10850">
                <a:solidFill>
                  <a:schemeClr val="accent6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62"/>
              <p:cNvSpPr txBox="1"/>
              <p:nvPr/>
            </p:nvSpPr>
            <p:spPr>
              <a:xfrm>
                <a:off x="3902279" y="2605687"/>
                <a:ext cx="606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6"/>
                    </a:solidFill>
                    <a:latin typeface="Roboto"/>
                    <a:ea typeface="Roboto"/>
                    <a:cs typeface="Roboto"/>
                    <a:sym typeface="Roboto"/>
                  </a:rPr>
                  <a:t>Button</a:t>
                </a:r>
                <a:endParaRPr b="0" i="0" sz="1000" u="none" cap="none" strike="noStrike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44" name="Google Shape;744;p62"/>
            <p:cNvGrpSpPr/>
            <p:nvPr/>
          </p:nvGrpSpPr>
          <p:grpSpPr>
            <a:xfrm>
              <a:off x="6553650" y="3183490"/>
              <a:ext cx="935366" cy="272710"/>
              <a:chOff x="2244087" y="2152870"/>
              <a:chExt cx="935366" cy="272710"/>
            </a:xfrm>
          </p:grpSpPr>
          <p:sp>
            <p:nvSpPr>
              <p:cNvPr id="745" name="Google Shape;745;p62"/>
              <p:cNvSpPr/>
              <p:nvPr/>
            </p:nvSpPr>
            <p:spPr>
              <a:xfrm>
                <a:off x="2244087" y="2152870"/>
                <a:ext cx="935366" cy="272710"/>
              </a:xfrm>
              <a:custGeom>
                <a:rect b="b" l="l" r="r" t="t"/>
                <a:pathLst>
                  <a:path extrusionOk="0" h="12410" w="42565">
                    <a:moveTo>
                      <a:pt x="6205" y="1"/>
                    </a:moveTo>
                    <a:cubicBezTo>
                      <a:pt x="2769" y="1"/>
                      <a:pt x="1" y="2770"/>
                      <a:pt x="1" y="6205"/>
                    </a:cubicBezTo>
                    <a:cubicBezTo>
                      <a:pt x="1" y="9641"/>
                      <a:pt x="2769" y="12410"/>
                      <a:pt x="6205" y="12410"/>
                    </a:cubicBezTo>
                    <a:lnTo>
                      <a:pt x="36360" y="12410"/>
                    </a:lnTo>
                    <a:cubicBezTo>
                      <a:pt x="39796" y="12410"/>
                      <a:pt x="42564" y="9641"/>
                      <a:pt x="42564" y="6205"/>
                    </a:cubicBezTo>
                    <a:cubicBezTo>
                      <a:pt x="42564" y="2770"/>
                      <a:pt x="39796" y="1"/>
                      <a:pt x="363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62"/>
              <p:cNvSpPr txBox="1"/>
              <p:nvPr/>
            </p:nvSpPr>
            <p:spPr>
              <a:xfrm>
                <a:off x="2408316" y="2219724"/>
                <a:ext cx="606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Button</a:t>
                </a:r>
                <a:endParaRPr b="0" i="0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aphicFrame>
        <p:nvGraphicFramePr>
          <p:cNvPr id="747" name="Google Shape;747;p62"/>
          <p:cNvGraphicFramePr/>
          <p:nvPr/>
        </p:nvGraphicFramePr>
        <p:xfrm>
          <a:off x="1174419" y="17246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{1FA426F2-BEE3-4E8E-B589-AFF07B31F14B}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53050"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January</a:t>
                      </a:r>
                      <a:endParaRPr sz="1000" u="none" cap="none" strike="noStrike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5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</a:t>
                      </a:r>
                      <a:endParaRPr sz="10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</a:t>
                      </a:r>
                      <a:endParaRPr sz="10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Tu</a:t>
                      </a:r>
                      <a:endParaRPr sz="10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</a:t>
                      </a:r>
                      <a:endParaRPr sz="10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</a:t>
                      </a:r>
                      <a:endParaRPr sz="10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Fr</a:t>
                      </a:r>
                      <a:endParaRPr sz="10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</a:t>
                      </a:r>
                      <a:endParaRPr sz="10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8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8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31</a:t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8" name="Google Shape;748;p62"/>
          <p:cNvSpPr/>
          <p:nvPr/>
        </p:nvSpPr>
        <p:spPr>
          <a:xfrm>
            <a:off x="1172038" y="4081175"/>
            <a:ext cx="674542" cy="226148"/>
          </a:xfrm>
          <a:custGeom>
            <a:rect b="b" l="l" r="r" t="t"/>
            <a:pathLst>
              <a:path extrusionOk="0" h="15645" w="41897">
                <a:moveTo>
                  <a:pt x="1701" y="0"/>
                </a:moveTo>
                <a:cubicBezTo>
                  <a:pt x="734" y="0"/>
                  <a:pt x="0" y="767"/>
                  <a:pt x="0" y="1701"/>
                </a:cubicBezTo>
                <a:lnTo>
                  <a:pt x="0" y="13943"/>
                </a:lnTo>
                <a:cubicBezTo>
                  <a:pt x="0" y="14911"/>
                  <a:pt x="734" y="15645"/>
                  <a:pt x="1701" y="15645"/>
                </a:cubicBezTo>
                <a:lnTo>
                  <a:pt x="40195" y="15645"/>
                </a:lnTo>
                <a:cubicBezTo>
                  <a:pt x="41129" y="15645"/>
                  <a:pt x="41897" y="14911"/>
                  <a:pt x="41897" y="13943"/>
                </a:cubicBezTo>
                <a:lnTo>
                  <a:pt x="41897" y="1701"/>
                </a:lnTo>
                <a:cubicBezTo>
                  <a:pt x="41897" y="767"/>
                  <a:pt x="41129" y="0"/>
                  <a:pt x="40195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February</a:t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2"/>
          <p:cNvSpPr/>
          <p:nvPr/>
        </p:nvSpPr>
        <p:spPr>
          <a:xfrm>
            <a:off x="2170264" y="4081175"/>
            <a:ext cx="674542" cy="226148"/>
          </a:xfrm>
          <a:custGeom>
            <a:rect b="b" l="l" r="r" t="t"/>
            <a:pathLst>
              <a:path extrusionOk="0" h="15645" w="41897">
                <a:moveTo>
                  <a:pt x="1701" y="0"/>
                </a:moveTo>
                <a:cubicBezTo>
                  <a:pt x="734" y="0"/>
                  <a:pt x="0" y="767"/>
                  <a:pt x="0" y="1701"/>
                </a:cubicBezTo>
                <a:lnTo>
                  <a:pt x="0" y="13943"/>
                </a:lnTo>
                <a:cubicBezTo>
                  <a:pt x="0" y="14911"/>
                  <a:pt x="734" y="15645"/>
                  <a:pt x="1701" y="15645"/>
                </a:cubicBezTo>
                <a:lnTo>
                  <a:pt x="40195" y="15645"/>
                </a:lnTo>
                <a:cubicBezTo>
                  <a:pt x="41129" y="15645"/>
                  <a:pt x="41897" y="14911"/>
                  <a:pt x="41897" y="13943"/>
                </a:cubicBezTo>
                <a:lnTo>
                  <a:pt x="41897" y="1701"/>
                </a:lnTo>
                <a:cubicBezTo>
                  <a:pt x="41897" y="767"/>
                  <a:pt x="41129" y="0"/>
                  <a:pt x="40195" y="0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March</a:t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2"/>
          <p:cNvSpPr/>
          <p:nvPr/>
        </p:nvSpPr>
        <p:spPr>
          <a:xfrm>
            <a:off x="3168491" y="4081175"/>
            <a:ext cx="674542" cy="226148"/>
          </a:xfrm>
          <a:custGeom>
            <a:rect b="b" l="l" r="r" t="t"/>
            <a:pathLst>
              <a:path extrusionOk="0" h="15645" w="41897">
                <a:moveTo>
                  <a:pt x="1701" y="0"/>
                </a:moveTo>
                <a:cubicBezTo>
                  <a:pt x="734" y="0"/>
                  <a:pt x="0" y="767"/>
                  <a:pt x="0" y="1701"/>
                </a:cubicBezTo>
                <a:lnTo>
                  <a:pt x="0" y="13943"/>
                </a:lnTo>
                <a:cubicBezTo>
                  <a:pt x="0" y="14911"/>
                  <a:pt x="734" y="15645"/>
                  <a:pt x="1701" y="15645"/>
                </a:cubicBezTo>
                <a:lnTo>
                  <a:pt x="40195" y="15645"/>
                </a:lnTo>
                <a:cubicBezTo>
                  <a:pt x="41129" y="15645"/>
                  <a:pt x="41897" y="14911"/>
                  <a:pt x="41897" y="13943"/>
                </a:cubicBezTo>
                <a:lnTo>
                  <a:pt x="41897" y="1701"/>
                </a:lnTo>
                <a:cubicBezTo>
                  <a:pt x="41897" y="767"/>
                  <a:pt x="41129" y="0"/>
                  <a:pt x="40195" y="0"/>
                </a:cubicBez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April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2"/>
          <p:cNvSpPr txBox="1"/>
          <p:nvPr/>
        </p:nvSpPr>
        <p:spPr>
          <a:xfrm>
            <a:off x="7332913" y="2648900"/>
            <a:ext cx="5775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100%</a:t>
            </a:r>
            <a:endParaRPr b="0" i="0" sz="1400" u="none" cap="none" strike="noStrik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2" name="Google Shape;752;p62"/>
          <p:cNvSpPr txBox="1"/>
          <p:nvPr/>
        </p:nvSpPr>
        <p:spPr>
          <a:xfrm>
            <a:off x="7333462" y="1919800"/>
            <a:ext cx="5778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b="0" i="0" sz="1400" u="none" cap="none" strike="noStrik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3" name="Google Shape;753;p62"/>
          <p:cNvSpPr txBox="1"/>
          <p:nvPr/>
        </p:nvSpPr>
        <p:spPr>
          <a:xfrm>
            <a:off x="6152638" y="2648913"/>
            <a:ext cx="5724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b="0" i="0" sz="14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754" name="Google Shape;754;p62"/>
          <p:cNvCxnSpPr/>
          <p:nvPr/>
        </p:nvCxnSpPr>
        <p:spPr>
          <a:xfrm>
            <a:off x="7029815" y="1724650"/>
            <a:ext cx="0" cy="1297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5" name="Google Shape;755;p62"/>
          <p:cNvGrpSpPr/>
          <p:nvPr/>
        </p:nvGrpSpPr>
        <p:grpSpPr>
          <a:xfrm>
            <a:off x="4114186" y="1710352"/>
            <a:ext cx="1757403" cy="1001044"/>
            <a:chOff x="5271773" y="1553819"/>
            <a:chExt cx="1757403" cy="1001044"/>
          </a:xfrm>
        </p:grpSpPr>
        <p:grpSp>
          <p:nvGrpSpPr>
            <p:cNvPr id="756" name="Google Shape;756;p62"/>
            <p:cNvGrpSpPr/>
            <p:nvPr/>
          </p:nvGrpSpPr>
          <p:grpSpPr>
            <a:xfrm>
              <a:off x="5280053" y="1814413"/>
              <a:ext cx="1749123" cy="144300"/>
              <a:chOff x="5280053" y="1797744"/>
              <a:chExt cx="1749123" cy="144300"/>
            </a:xfrm>
          </p:grpSpPr>
          <p:grpSp>
            <p:nvGrpSpPr>
              <p:cNvPr id="757" name="Google Shape;757;p62"/>
              <p:cNvGrpSpPr/>
              <p:nvPr/>
            </p:nvGrpSpPr>
            <p:grpSpPr>
              <a:xfrm>
                <a:off x="5925273" y="1836674"/>
                <a:ext cx="590814" cy="65310"/>
                <a:chOff x="5925273" y="1836674"/>
                <a:chExt cx="590814" cy="65310"/>
              </a:xfrm>
            </p:grpSpPr>
            <p:sp>
              <p:nvSpPr>
                <p:cNvPr id="758" name="Google Shape;758;p62"/>
                <p:cNvSpPr/>
                <p:nvPr/>
              </p:nvSpPr>
              <p:spPr>
                <a:xfrm>
                  <a:off x="5925273" y="1836674"/>
                  <a:ext cx="76253" cy="65310"/>
                </a:xfrm>
                <a:custGeom>
                  <a:rect b="b" l="l" r="r" t="t"/>
                  <a:pathLst>
                    <a:path extrusionOk="0" h="2972" w="3470">
                      <a:moveTo>
                        <a:pt x="2002" y="1"/>
                      </a:moveTo>
                      <a:cubicBezTo>
                        <a:pt x="668" y="1"/>
                        <a:pt x="1" y="1602"/>
                        <a:pt x="935" y="2536"/>
                      </a:cubicBezTo>
                      <a:cubicBezTo>
                        <a:pt x="1235" y="2836"/>
                        <a:pt x="1605" y="2971"/>
                        <a:pt x="1968" y="2971"/>
                      </a:cubicBezTo>
                      <a:cubicBezTo>
                        <a:pt x="2734" y="2971"/>
                        <a:pt x="3470" y="2373"/>
                        <a:pt x="3470" y="1468"/>
                      </a:cubicBezTo>
                      <a:cubicBezTo>
                        <a:pt x="3470" y="668"/>
                        <a:pt x="2803" y="1"/>
                        <a:pt x="200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62"/>
                <p:cNvSpPr/>
                <p:nvPr/>
              </p:nvSpPr>
              <p:spPr>
                <a:xfrm>
                  <a:off x="6053556" y="1836674"/>
                  <a:ext cx="76978" cy="65310"/>
                </a:xfrm>
                <a:custGeom>
                  <a:rect b="b" l="l" r="r" t="t"/>
                  <a:pathLst>
                    <a:path extrusionOk="0" h="2972" w="3503">
                      <a:moveTo>
                        <a:pt x="2002" y="1"/>
                      </a:moveTo>
                      <a:cubicBezTo>
                        <a:pt x="667" y="1"/>
                        <a:pt x="0" y="1602"/>
                        <a:pt x="934" y="2536"/>
                      </a:cubicBezTo>
                      <a:cubicBezTo>
                        <a:pt x="1246" y="2836"/>
                        <a:pt x="1623" y="2971"/>
                        <a:pt x="1991" y="2971"/>
                      </a:cubicBezTo>
                      <a:cubicBezTo>
                        <a:pt x="2766" y="2971"/>
                        <a:pt x="3503" y="2373"/>
                        <a:pt x="3503" y="1468"/>
                      </a:cubicBezTo>
                      <a:cubicBezTo>
                        <a:pt x="3503" y="668"/>
                        <a:pt x="2835" y="1"/>
                        <a:pt x="200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p62"/>
                <p:cNvSpPr/>
                <p:nvPr/>
              </p:nvSpPr>
              <p:spPr>
                <a:xfrm>
                  <a:off x="6182543" y="1836674"/>
                  <a:ext cx="76275" cy="65310"/>
                </a:xfrm>
                <a:custGeom>
                  <a:rect b="b" l="l" r="r" t="t"/>
                  <a:pathLst>
                    <a:path extrusionOk="0" h="2972" w="3471">
                      <a:moveTo>
                        <a:pt x="1969" y="1"/>
                      </a:moveTo>
                      <a:cubicBezTo>
                        <a:pt x="635" y="1"/>
                        <a:pt x="1" y="1602"/>
                        <a:pt x="935" y="2536"/>
                      </a:cubicBezTo>
                      <a:cubicBezTo>
                        <a:pt x="1236" y="2836"/>
                        <a:pt x="1605" y="2971"/>
                        <a:pt x="1969" y="2971"/>
                      </a:cubicBezTo>
                      <a:cubicBezTo>
                        <a:pt x="2734" y="2971"/>
                        <a:pt x="3470" y="2373"/>
                        <a:pt x="3470" y="1468"/>
                      </a:cubicBezTo>
                      <a:cubicBezTo>
                        <a:pt x="3470" y="668"/>
                        <a:pt x="2803" y="1"/>
                        <a:pt x="19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62"/>
                <p:cNvSpPr/>
                <p:nvPr/>
              </p:nvSpPr>
              <p:spPr>
                <a:xfrm>
                  <a:off x="6311551" y="1836674"/>
                  <a:ext cx="76253" cy="65310"/>
                </a:xfrm>
                <a:custGeom>
                  <a:rect b="b" l="l" r="r" t="t"/>
                  <a:pathLst>
                    <a:path extrusionOk="0" h="2972" w="3470">
                      <a:moveTo>
                        <a:pt x="1969" y="1"/>
                      </a:moveTo>
                      <a:cubicBezTo>
                        <a:pt x="635" y="1"/>
                        <a:pt x="1" y="1602"/>
                        <a:pt x="935" y="2536"/>
                      </a:cubicBezTo>
                      <a:cubicBezTo>
                        <a:pt x="1235" y="2836"/>
                        <a:pt x="1605" y="2971"/>
                        <a:pt x="1968" y="2971"/>
                      </a:cubicBezTo>
                      <a:cubicBezTo>
                        <a:pt x="2734" y="2971"/>
                        <a:pt x="3470" y="2373"/>
                        <a:pt x="3470" y="1468"/>
                      </a:cubicBezTo>
                      <a:cubicBezTo>
                        <a:pt x="3470" y="668"/>
                        <a:pt x="2803" y="1"/>
                        <a:pt x="19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62"/>
                <p:cNvSpPr/>
                <p:nvPr/>
              </p:nvSpPr>
              <p:spPr>
                <a:xfrm>
                  <a:off x="6439834" y="1836674"/>
                  <a:ext cx="76253" cy="65310"/>
                </a:xfrm>
                <a:custGeom>
                  <a:rect b="b" l="l" r="r" t="t"/>
                  <a:pathLst>
                    <a:path extrusionOk="0" h="2972" w="3470">
                      <a:moveTo>
                        <a:pt x="1968" y="1"/>
                      </a:moveTo>
                      <a:cubicBezTo>
                        <a:pt x="634" y="1"/>
                        <a:pt x="0" y="1602"/>
                        <a:pt x="934" y="2536"/>
                      </a:cubicBezTo>
                      <a:cubicBezTo>
                        <a:pt x="1235" y="2836"/>
                        <a:pt x="1605" y="2971"/>
                        <a:pt x="1968" y="2971"/>
                      </a:cubicBezTo>
                      <a:cubicBezTo>
                        <a:pt x="2733" y="2971"/>
                        <a:pt x="3469" y="2373"/>
                        <a:pt x="3469" y="1468"/>
                      </a:cubicBezTo>
                      <a:cubicBezTo>
                        <a:pt x="3469" y="668"/>
                        <a:pt x="2802" y="1"/>
                        <a:pt x="19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3" name="Google Shape;763;p62"/>
              <p:cNvSpPr/>
              <p:nvPr/>
            </p:nvSpPr>
            <p:spPr>
              <a:xfrm>
                <a:off x="6567370" y="1836674"/>
                <a:ext cx="76978" cy="65310"/>
              </a:xfrm>
              <a:custGeom>
                <a:rect b="b" l="l" r="r" t="t"/>
                <a:pathLst>
                  <a:path extrusionOk="0" h="2972" w="3503">
                    <a:moveTo>
                      <a:pt x="2002" y="1"/>
                    </a:moveTo>
                    <a:cubicBezTo>
                      <a:pt x="668" y="1"/>
                      <a:pt x="0" y="1602"/>
                      <a:pt x="934" y="2536"/>
                    </a:cubicBezTo>
                    <a:cubicBezTo>
                      <a:pt x="1235" y="2836"/>
                      <a:pt x="1608" y="2971"/>
                      <a:pt x="1976" y="2971"/>
                    </a:cubicBezTo>
                    <a:cubicBezTo>
                      <a:pt x="2751" y="2971"/>
                      <a:pt x="3503" y="2373"/>
                      <a:pt x="3503" y="1468"/>
                    </a:cubicBezTo>
                    <a:cubicBezTo>
                      <a:pt x="3503" y="668"/>
                      <a:pt x="2836" y="1"/>
                      <a:pt x="20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62"/>
              <p:cNvSpPr/>
              <p:nvPr/>
            </p:nvSpPr>
            <p:spPr>
              <a:xfrm>
                <a:off x="6695632" y="1836674"/>
                <a:ext cx="77000" cy="65310"/>
              </a:xfrm>
              <a:custGeom>
                <a:rect b="b" l="l" r="r" t="t"/>
                <a:pathLst>
                  <a:path extrusionOk="0" h="2972" w="3504">
                    <a:moveTo>
                      <a:pt x="2002" y="1"/>
                    </a:moveTo>
                    <a:cubicBezTo>
                      <a:pt x="668" y="1"/>
                      <a:pt x="1" y="1602"/>
                      <a:pt x="935" y="2536"/>
                    </a:cubicBezTo>
                    <a:cubicBezTo>
                      <a:pt x="1246" y="2836"/>
                      <a:pt x="1623" y="2971"/>
                      <a:pt x="1992" y="2971"/>
                    </a:cubicBezTo>
                    <a:cubicBezTo>
                      <a:pt x="2767" y="2971"/>
                      <a:pt x="3503" y="2373"/>
                      <a:pt x="3503" y="1468"/>
                    </a:cubicBezTo>
                    <a:cubicBezTo>
                      <a:pt x="3503" y="668"/>
                      <a:pt x="2836" y="1"/>
                      <a:pt x="20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62"/>
              <p:cNvSpPr/>
              <p:nvPr/>
            </p:nvSpPr>
            <p:spPr>
              <a:xfrm>
                <a:off x="6824640" y="1836674"/>
                <a:ext cx="76253" cy="65310"/>
              </a:xfrm>
              <a:custGeom>
                <a:rect b="b" l="l" r="r" t="t"/>
                <a:pathLst>
                  <a:path extrusionOk="0" h="2972" w="3470">
                    <a:moveTo>
                      <a:pt x="1969" y="1"/>
                    </a:moveTo>
                    <a:cubicBezTo>
                      <a:pt x="635" y="1"/>
                      <a:pt x="1" y="1602"/>
                      <a:pt x="935" y="2536"/>
                    </a:cubicBezTo>
                    <a:cubicBezTo>
                      <a:pt x="1235" y="2836"/>
                      <a:pt x="1605" y="2971"/>
                      <a:pt x="1969" y="2971"/>
                    </a:cubicBezTo>
                    <a:cubicBezTo>
                      <a:pt x="2734" y="2971"/>
                      <a:pt x="3470" y="2373"/>
                      <a:pt x="3470" y="1468"/>
                    </a:cubicBezTo>
                    <a:cubicBezTo>
                      <a:pt x="3470" y="668"/>
                      <a:pt x="2803" y="1"/>
                      <a:pt x="19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62"/>
              <p:cNvSpPr/>
              <p:nvPr/>
            </p:nvSpPr>
            <p:spPr>
              <a:xfrm>
                <a:off x="6952923" y="1836674"/>
                <a:ext cx="76253" cy="65310"/>
              </a:xfrm>
              <a:custGeom>
                <a:rect b="b" l="l" r="r" t="t"/>
                <a:pathLst>
                  <a:path extrusionOk="0" h="2972" w="3470">
                    <a:moveTo>
                      <a:pt x="1968" y="1"/>
                    </a:moveTo>
                    <a:cubicBezTo>
                      <a:pt x="634" y="1"/>
                      <a:pt x="0" y="1602"/>
                      <a:pt x="934" y="2536"/>
                    </a:cubicBezTo>
                    <a:cubicBezTo>
                      <a:pt x="1235" y="2836"/>
                      <a:pt x="1605" y="2971"/>
                      <a:pt x="1968" y="2971"/>
                    </a:cubicBezTo>
                    <a:cubicBezTo>
                      <a:pt x="2733" y="2971"/>
                      <a:pt x="3470" y="2373"/>
                      <a:pt x="3470" y="1468"/>
                    </a:cubicBezTo>
                    <a:cubicBezTo>
                      <a:pt x="3470" y="668"/>
                      <a:pt x="2802" y="1"/>
                      <a:pt x="19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62"/>
              <p:cNvSpPr txBox="1"/>
              <p:nvPr/>
            </p:nvSpPr>
            <p:spPr>
              <a:xfrm>
                <a:off x="5280053" y="1797744"/>
                <a:ext cx="5217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January</a:t>
                </a:r>
                <a:endParaRPr b="0" i="0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68" name="Google Shape;768;p62"/>
            <p:cNvSpPr txBox="1"/>
            <p:nvPr/>
          </p:nvSpPr>
          <p:spPr>
            <a:xfrm>
              <a:off x="5271773" y="1553819"/>
              <a:ext cx="8844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</a:t>
              </a:r>
              <a:endParaRPr b="0" i="0" sz="12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769" name="Google Shape;769;p62"/>
            <p:cNvGrpSpPr/>
            <p:nvPr/>
          </p:nvGrpSpPr>
          <p:grpSpPr>
            <a:xfrm>
              <a:off x="5272909" y="2013200"/>
              <a:ext cx="1756267" cy="144300"/>
              <a:chOff x="5272909" y="1996531"/>
              <a:chExt cx="1756267" cy="144300"/>
            </a:xfrm>
          </p:grpSpPr>
          <p:grpSp>
            <p:nvGrpSpPr>
              <p:cNvPr id="770" name="Google Shape;770;p62"/>
              <p:cNvGrpSpPr/>
              <p:nvPr/>
            </p:nvGrpSpPr>
            <p:grpSpPr>
              <a:xfrm>
                <a:off x="5925273" y="2036016"/>
                <a:ext cx="333545" cy="65332"/>
                <a:chOff x="5925273" y="2036016"/>
                <a:chExt cx="333545" cy="65332"/>
              </a:xfrm>
            </p:grpSpPr>
            <p:sp>
              <p:nvSpPr>
                <p:cNvPr id="771" name="Google Shape;771;p62"/>
                <p:cNvSpPr/>
                <p:nvPr/>
              </p:nvSpPr>
              <p:spPr>
                <a:xfrm>
                  <a:off x="5925273" y="2036016"/>
                  <a:ext cx="76253" cy="65332"/>
                </a:xfrm>
                <a:custGeom>
                  <a:rect b="b" l="l" r="r" t="t"/>
                  <a:pathLst>
                    <a:path extrusionOk="0" h="2973" w="3470">
                      <a:moveTo>
                        <a:pt x="2002" y="1"/>
                      </a:moveTo>
                      <a:cubicBezTo>
                        <a:pt x="668" y="1"/>
                        <a:pt x="1" y="1602"/>
                        <a:pt x="935" y="2536"/>
                      </a:cubicBezTo>
                      <a:cubicBezTo>
                        <a:pt x="1237" y="2838"/>
                        <a:pt x="1608" y="2972"/>
                        <a:pt x="1973" y="2972"/>
                      </a:cubicBezTo>
                      <a:cubicBezTo>
                        <a:pt x="2736" y="2972"/>
                        <a:pt x="3470" y="2382"/>
                        <a:pt x="3470" y="1502"/>
                      </a:cubicBezTo>
                      <a:cubicBezTo>
                        <a:pt x="3470" y="668"/>
                        <a:pt x="2803" y="1"/>
                        <a:pt x="20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62"/>
                <p:cNvSpPr/>
                <p:nvPr/>
              </p:nvSpPr>
              <p:spPr>
                <a:xfrm>
                  <a:off x="6053556" y="2036016"/>
                  <a:ext cx="76978" cy="65332"/>
                </a:xfrm>
                <a:custGeom>
                  <a:rect b="b" l="l" r="r" t="t"/>
                  <a:pathLst>
                    <a:path extrusionOk="0" h="2973" w="3503">
                      <a:moveTo>
                        <a:pt x="2002" y="1"/>
                      </a:moveTo>
                      <a:cubicBezTo>
                        <a:pt x="667" y="1"/>
                        <a:pt x="0" y="1602"/>
                        <a:pt x="934" y="2536"/>
                      </a:cubicBezTo>
                      <a:cubicBezTo>
                        <a:pt x="1247" y="2838"/>
                        <a:pt x="1626" y="2972"/>
                        <a:pt x="1995" y="2972"/>
                      </a:cubicBezTo>
                      <a:cubicBezTo>
                        <a:pt x="2769" y="2972"/>
                        <a:pt x="3503" y="2382"/>
                        <a:pt x="3503" y="1502"/>
                      </a:cubicBezTo>
                      <a:cubicBezTo>
                        <a:pt x="3469" y="668"/>
                        <a:pt x="2802" y="1"/>
                        <a:pt x="20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62"/>
                <p:cNvSpPr/>
                <p:nvPr/>
              </p:nvSpPr>
              <p:spPr>
                <a:xfrm>
                  <a:off x="6182543" y="2036016"/>
                  <a:ext cx="76275" cy="65332"/>
                </a:xfrm>
                <a:custGeom>
                  <a:rect b="b" l="l" r="r" t="t"/>
                  <a:pathLst>
                    <a:path extrusionOk="0" h="2973" w="3471">
                      <a:moveTo>
                        <a:pt x="1969" y="1"/>
                      </a:moveTo>
                      <a:cubicBezTo>
                        <a:pt x="635" y="1"/>
                        <a:pt x="1" y="1602"/>
                        <a:pt x="935" y="2536"/>
                      </a:cubicBezTo>
                      <a:cubicBezTo>
                        <a:pt x="1237" y="2838"/>
                        <a:pt x="1608" y="2972"/>
                        <a:pt x="1973" y="2972"/>
                      </a:cubicBezTo>
                      <a:cubicBezTo>
                        <a:pt x="2737" y="2972"/>
                        <a:pt x="3470" y="2382"/>
                        <a:pt x="3470" y="1502"/>
                      </a:cubicBezTo>
                      <a:cubicBezTo>
                        <a:pt x="3470" y="668"/>
                        <a:pt x="2803" y="1"/>
                        <a:pt x="19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4" name="Google Shape;774;p62"/>
              <p:cNvSpPr/>
              <p:nvPr/>
            </p:nvSpPr>
            <p:spPr>
              <a:xfrm>
                <a:off x="6311551" y="2036016"/>
                <a:ext cx="76253" cy="65332"/>
              </a:xfrm>
              <a:custGeom>
                <a:rect b="b" l="l" r="r" t="t"/>
                <a:pathLst>
                  <a:path extrusionOk="0" h="2973" w="3470">
                    <a:moveTo>
                      <a:pt x="1969" y="1"/>
                    </a:moveTo>
                    <a:cubicBezTo>
                      <a:pt x="635" y="1"/>
                      <a:pt x="1" y="1602"/>
                      <a:pt x="935" y="2536"/>
                    </a:cubicBezTo>
                    <a:cubicBezTo>
                      <a:pt x="1237" y="2838"/>
                      <a:pt x="1608" y="2972"/>
                      <a:pt x="1973" y="2972"/>
                    </a:cubicBezTo>
                    <a:cubicBezTo>
                      <a:pt x="2737" y="2972"/>
                      <a:pt x="3470" y="2382"/>
                      <a:pt x="3470" y="1502"/>
                    </a:cubicBezTo>
                    <a:cubicBezTo>
                      <a:pt x="3470" y="668"/>
                      <a:pt x="2803" y="1"/>
                      <a:pt x="19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62"/>
              <p:cNvSpPr/>
              <p:nvPr/>
            </p:nvSpPr>
            <p:spPr>
              <a:xfrm>
                <a:off x="6439834" y="2036016"/>
                <a:ext cx="76253" cy="65332"/>
              </a:xfrm>
              <a:custGeom>
                <a:rect b="b" l="l" r="r" t="t"/>
                <a:pathLst>
                  <a:path extrusionOk="0" h="2973" w="3470">
                    <a:moveTo>
                      <a:pt x="1968" y="1"/>
                    </a:moveTo>
                    <a:cubicBezTo>
                      <a:pt x="634" y="1"/>
                      <a:pt x="0" y="1602"/>
                      <a:pt x="934" y="2536"/>
                    </a:cubicBezTo>
                    <a:cubicBezTo>
                      <a:pt x="1236" y="2838"/>
                      <a:pt x="1608" y="2972"/>
                      <a:pt x="1973" y="2972"/>
                    </a:cubicBezTo>
                    <a:cubicBezTo>
                      <a:pt x="2736" y="2972"/>
                      <a:pt x="3469" y="2382"/>
                      <a:pt x="3469" y="1502"/>
                    </a:cubicBezTo>
                    <a:cubicBezTo>
                      <a:pt x="3436" y="668"/>
                      <a:pt x="2802" y="1"/>
                      <a:pt x="19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62"/>
              <p:cNvSpPr/>
              <p:nvPr/>
            </p:nvSpPr>
            <p:spPr>
              <a:xfrm>
                <a:off x="6567370" y="2036016"/>
                <a:ext cx="76978" cy="65332"/>
              </a:xfrm>
              <a:custGeom>
                <a:rect b="b" l="l" r="r" t="t"/>
                <a:pathLst>
                  <a:path extrusionOk="0" h="2973" w="3503">
                    <a:moveTo>
                      <a:pt x="2002" y="1"/>
                    </a:moveTo>
                    <a:cubicBezTo>
                      <a:pt x="668" y="1"/>
                      <a:pt x="0" y="1602"/>
                      <a:pt x="934" y="2536"/>
                    </a:cubicBezTo>
                    <a:cubicBezTo>
                      <a:pt x="1236" y="2838"/>
                      <a:pt x="1611" y="2972"/>
                      <a:pt x="1981" y="2972"/>
                    </a:cubicBezTo>
                    <a:cubicBezTo>
                      <a:pt x="2754" y="2972"/>
                      <a:pt x="3503" y="2382"/>
                      <a:pt x="3503" y="1502"/>
                    </a:cubicBezTo>
                    <a:cubicBezTo>
                      <a:pt x="3470" y="668"/>
                      <a:pt x="2836" y="1"/>
                      <a:pt x="20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62"/>
              <p:cNvSpPr/>
              <p:nvPr/>
            </p:nvSpPr>
            <p:spPr>
              <a:xfrm>
                <a:off x="6695632" y="2036016"/>
                <a:ext cx="77000" cy="65332"/>
              </a:xfrm>
              <a:custGeom>
                <a:rect b="b" l="l" r="r" t="t"/>
                <a:pathLst>
                  <a:path extrusionOk="0" h="2973" w="3504">
                    <a:moveTo>
                      <a:pt x="2002" y="1"/>
                    </a:moveTo>
                    <a:cubicBezTo>
                      <a:pt x="668" y="1"/>
                      <a:pt x="1" y="1602"/>
                      <a:pt x="935" y="2536"/>
                    </a:cubicBezTo>
                    <a:cubicBezTo>
                      <a:pt x="1248" y="2838"/>
                      <a:pt x="1627" y="2972"/>
                      <a:pt x="1996" y="2972"/>
                    </a:cubicBezTo>
                    <a:cubicBezTo>
                      <a:pt x="2770" y="2972"/>
                      <a:pt x="3503" y="2382"/>
                      <a:pt x="3503" y="1502"/>
                    </a:cubicBezTo>
                    <a:cubicBezTo>
                      <a:pt x="3470" y="668"/>
                      <a:pt x="2803" y="1"/>
                      <a:pt x="20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62"/>
              <p:cNvSpPr/>
              <p:nvPr/>
            </p:nvSpPr>
            <p:spPr>
              <a:xfrm>
                <a:off x="6824640" y="2036016"/>
                <a:ext cx="76253" cy="65332"/>
              </a:xfrm>
              <a:custGeom>
                <a:rect b="b" l="l" r="r" t="t"/>
                <a:pathLst>
                  <a:path extrusionOk="0" h="2973" w="3470">
                    <a:moveTo>
                      <a:pt x="1969" y="1"/>
                    </a:moveTo>
                    <a:cubicBezTo>
                      <a:pt x="635" y="1"/>
                      <a:pt x="1" y="1602"/>
                      <a:pt x="935" y="2536"/>
                    </a:cubicBezTo>
                    <a:cubicBezTo>
                      <a:pt x="1237" y="2838"/>
                      <a:pt x="1608" y="2972"/>
                      <a:pt x="1973" y="2972"/>
                    </a:cubicBezTo>
                    <a:cubicBezTo>
                      <a:pt x="2737" y="2972"/>
                      <a:pt x="3470" y="2382"/>
                      <a:pt x="3470" y="1502"/>
                    </a:cubicBezTo>
                    <a:cubicBezTo>
                      <a:pt x="3470" y="668"/>
                      <a:pt x="2803" y="1"/>
                      <a:pt x="19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62"/>
              <p:cNvSpPr/>
              <p:nvPr/>
            </p:nvSpPr>
            <p:spPr>
              <a:xfrm>
                <a:off x="6952923" y="2036016"/>
                <a:ext cx="76253" cy="65332"/>
              </a:xfrm>
              <a:custGeom>
                <a:rect b="b" l="l" r="r" t="t"/>
                <a:pathLst>
                  <a:path extrusionOk="0" h="2973" w="3470">
                    <a:moveTo>
                      <a:pt x="1968" y="1"/>
                    </a:moveTo>
                    <a:cubicBezTo>
                      <a:pt x="634" y="1"/>
                      <a:pt x="0" y="1602"/>
                      <a:pt x="934" y="2536"/>
                    </a:cubicBezTo>
                    <a:cubicBezTo>
                      <a:pt x="1236" y="2838"/>
                      <a:pt x="1608" y="2972"/>
                      <a:pt x="1973" y="2972"/>
                    </a:cubicBezTo>
                    <a:cubicBezTo>
                      <a:pt x="2736" y="2972"/>
                      <a:pt x="3470" y="2382"/>
                      <a:pt x="3470" y="1502"/>
                    </a:cubicBezTo>
                    <a:cubicBezTo>
                      <a:pt x="3470" y="668"/>
                      <a:pt x="2802" y="1"/>
                      <a:pt x="19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62"/>
              <p:cNvSpPr txBox="1"/>
              <p:nvPr/>
            </p:nvSpPr>
            <p:spPr>
              <a:xfrm>
                <a:off x="5272909" y="1996531"/>
                <a:ext cx="5217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February</a:t>
                </a:r>
                <a:endParaRPr b="0" i="0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81" name="Google Shape;781;p62"/>
            <p:cNvGrpSpPr/>
            <p:nvPr/>
          </p:nvGrpSpPr>
          <p:grpSpPr>
            <a:xfrm>
              <a:off x="5272909" y="2211741"/>
              <a:ext cx="1756267" cy="144300"/>
              <a:chOff x="5272909" y="2195072"/>
              <a:chExt cx="1756267" cy="144300"/>
            </a:xfrm>
          </p:grpSpPr>
          <p:grpSp>
            <p:nvGrpSpPr>
              <p:cNvPr id="782" name="Google Shape;782;p62"/>
              <p:cNvGrpSpPr/>
              <p:nvPr/>
            </p:nvGrpSpPr>
            <p:grpSpPr>
              <a:xfrm>
                <a:off x="5925273" y="2235357"/>
                <a:ext cx="847359" cy="65815"/>
                <a:chOff x="5925273" y="2235357"/>
                <a:chExt cx="847359" cy="65815"/>
              </a:xfrm>
            </p:grpSpPr>
            <p:sp>
              <p:nvSpPr>
                <p:cNvPr id="783" name="Google Shape;783;p62"/>
                <p:cNvSpPr/>
                <p:nvPr/>
              </p:nvSpPr>
              <p:spPr>
                <a:xfrm>
                  <a:off x="5925273" y="2235357"/>
                  <a:ext cx="76253" cy="65815"/>
                </a:xfrm>
                <a:custGeom>
                  <a:rect b="b" l="l" r="r" t="t"/>
                  <a:pathLst>
                    <a:path extrusionOk="0" h="2995" w="3470">
                      <a:moveTo>
                        <a:pt x="2002" y="1"/>
                      </a:moveTo>
                      <a:cubicBezTo>
                        <a:pt x="668" y="1"/>
                        <a:pt x="1" y="1602"/>
                        <a:pt x="935" y="2536"/>
                      </a:cubicBezTo>
                      <a:cubicBezTo>
                        <a:pt x="1241" y="2853"/>
                        <a:pt x="1618" y="2994"/>
                        <a:pt x="1988" y="2994"/>
                      </a:cubicBezTo>
                      <a:cubicBezTo>
                        <a:pt x="2746" y="2994"/>
                        <a:pt x="3470" y="2399"/>
                        <a:pt x="3470" y="1502"/>
                      </a:cubicBezTo>
                      <a:cubicBezTo>
                        <a:pt x="3470" y="668"/>
                        <a:pt x="2803" y="1"/>
                        <a:pt x="200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62"/>
                <p:cNvSpPr/>
                <p:nvPr/>
              </p:nvSpPr>
              <p:spPr>
                <a:xfrm>
                  <a:off x="6053556" y="2235357"/>
                  <a:ext cx="76978" cy="65815"/>
                </a:xfrm>
                <a:custGeom>
                  <a:rect b="b" l="l" r="r" t="t"/>
                  <a:pathLst>
                    <a:path extrusionOk="0" h="2995" w="3503">
                      <a:moveTo>
                        <a:pt x="2002" y="1"/>
                      </a:moveTo>
                      <a:cubicBezTo>
                        <a:pt x="667" y="1"/>
                        <a:pt x="0" y="1602"/>
                        <a:pt x="934" y="2536"/>
                      </a:cubicBezTo>
                      <a:cubicBezTo>
                        <a:pt x="1251" y="2853"/>
                        <a:pt x="1636" y="2994"/>
                        <a:pt x="2011" y="2994"/>
                      </a:cubicBezTo>
                      <a:cubicBezTo>
                        <a:pt x="2779" y="2994"/>
                        <a:pt x="3503" y="2399"/>
                        <a:pt x="3503" y="1502"/>
                      </a:cubicBezTo>
                      <a:cubicBezTo>
                        <a:pt x="3503" y="668"/>
                        <a:pt x="2835" y="1"/>
                        <a:pt x="200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62"/>
                <p:cNvSpPr/>
                <p:nvPr/>
              </p:nvSpPr>
              <p:spPr>
                <a:xfrm>
                  <a:off x="6182543" y="2235357"/>
                  <a:ext cx="76275" cy="65332"/>
                </a:xfrm>
                <a:custGeom>
                  <a:rect b="b" l="l" r="r" t="t"/>
                  <a:pathLst>
                    <a:path extrusionOk="0" h="2973" w="3471">
                      <a:moveTo>
                        <a:pt x="1969" y="1"/>
                      </a:moveTo>
                      <a:cubicBezTo>
                        <a:pt x="635" y="1"/>
                        <a:pt x="1" y="1602"/>
                        <a:pt x="935" y="2536"/>
                      </a:cubicBezTo>
                      <a:cubicBezTo>
                        <a:pt x="1237" y="2838"/>
                        <a:pt x="1608" y="2972"/>
                        <a:pt x="1973" y="2972"/>
                      </a:cubicBezTo>
                      <a:cubicBezTo>
                        <a:pt x="2737" y="2972"/>
                        <a:pt x="3470" y="2382"/>
                        <a:pt x="3470" y="1502"/>
                      </a:cubicBezTo>
                      <a:cubicBezTo>
                        <a:pt x="3470" y="668"/>
                        <a:pt x="2803" y="1"/>
                        <a:pt x="19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62"/>
                <p:cNvSpPr/>
                <p:nvPr/>
              </p:nvSpPr>
              <p:spPr>
                <a:xfrm>
                  <a:off x="6311551" y="2235357"/>
                  <a:ext cx="76253" cy="65332"/>
                </a:xfrm>
                <a:custGeom>
                  <a:rect b="b" l="l" r="r" t="t"/>
                  <a:pathLst>
                    <a:path extrusionOk="0" h="2973" w="3470">
                      <a:moveTo>
                        <a:pt x="1969" y="1"/>
                      </a:moveTo>
                      <a:cubicBezTo>
                        <a:pt x="635" y="1"/>
                        <a:pt x="1" y="1602"/>
                        <a:pt x="935" y="2536"/>
                      </a:cubicBezTo>
                      <a:cubicBezTo>
                        <a:pt x="1237" y="2838"/>
                        <a:pt x="1608" y="2972"/>
                        <a:pt x="1973" y="2972"/>
                      </a:cubicBezTo>
                      <a:cubicBezTo>
                        <a:pt x="2737" y="2972"/>
                        <a:pt x="3470" y="2382"/>
                        <a:pt x="3470" y="1502"/>
                      </a:cubicBezTo>
                      <a:cubicBezTo>
                        <a:pt x="3470" y="668"/>
                        <a:pt x="2803" y="1"/>
                        <a:pt x="19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62"/>
                <p:cNvSpPr/>
                <p:nvPr/>
              </p:nvSpPr>
              <p:spPr>
                <a:xfrm>
                  <a:off x="6439834" y="2235357"/>
                  <a:ext cx="76253" cy="65332"/>
                </a:xfrm>
                <a:custGeom>
                  <a:rect b="b" l="l" r="r" t="t"/>
                  <a:pathLst>
                    <a:path extrusionOk="0" h="2973" w="3470">
                      <a:moveTo>
                        <a:pt x="1968" y="1"/>
                      </a:moveTo>
                      <a:cubicBezTo>
                        <a:pt x="634" y="1"/>
                        <a:pt x="0" y="1602"/>
                        <a:pt x="934" y="2536"/>
                      </a:cubicBezTo>
                      <a:cubicBezTo>
                        <a:pt x="1236" y="2838"/>
                        <a:pt x="1608" y="2972"/>
                        <a:pt x="1973" y="2972"/>
                      </a:cubicBezTo>
                      <a:cubicBezTo>
                        <a:pt x="2736" y="2972"/>
                        <a:pt x="3469" y="2382"/>
                        <a:pt x="3469" y="1502"/>
                      </a:cubicBezTo>
                      <a:cubicBezTo>
                        <a:pt x="3469" y="668"/>
                        <a:pt x="2802" y="1"/>
                        <a:pt x="1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62"/>
                <p:cNvSpPr/>
                <p:nvPr/>
              </p:nvSpPr>
              <p:spPr>
                <a:xfrm>
                  <a:off x="6567370" y="2235357"/>
                  <a:ext cx="76978" cy="65815"/>
                </a:xfrm>
                <a:custGeom>
                  <a:rect b="b" l="l" r="r" t="t"/>
                  <a:pathLst>
                    <a:path extrusionOk="0" h="2995" w="3503">
                      <a:moveTo>
                        <a:pt x="2002" y="1"/>
                      </a:moveTo>
                      <a:cubicBezTo>
                        <a:pt x="668" y="1"/>
                        <a:pt x="0" y="1602"/>
                        <a:pt x="934" y="2536"/>
                      </a:cubicBezTo>
                      <a:cubicBezTo>
                        <a:pt x="1241" y="2853"/>
                        <a:pt x="1622" y="2994"/>
                        <a:pt x="1996" y="2994"/>
                      </a:cubicBezTo>
                      <a:cubicBezTo>
                        <a:pt x="2764" y="2994"/>
                        <a:pt x="3503" y="2399"/>
                        <a:pt x="3503" y="1502"/>
                      </a:cubicBezTo>
                      <a:cubicBezTo>
                        <a:pt x="3503" y="668"/>
                        <a:pt x="2836" y="1"/>
                        <a:pt x="200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62"/>
                <p:cNvSpPr/>
                <p:nvPr/>
              </p:nvSpPr>
              <p:spPr>
                <a:xfrm>
                  <a:off x="6695632" y="2235357"/>
                  <a:ext cx="77000" cy="65815"/>
                </a:xfrm>
                <a:custGeom>
                  <a:rect b="b" l="l" r="r" t="t"/>
                  <a:pathLst>
                    <a:path extrusionOk="0" h="2995" w="3504">
                      <a:moveTo>
                        <a:pt x="2002" y="1"/>
                      </a:moveTo>
                      <a:cubicBezTo>
                        <a:pt x="668" y="1"/>
                        <a:pt x="1" y="1602"/>
                        <a:pt x="935" y="2536"/>
                      </a:cubicBezTo>
                      <a:cubicBezTo>
                        <a:pt x="1252" y="2853"/>
                        <a:pt x="1637" y="2994"/>
                        <a:pt x="2012" y="2994"/>
                      </a:cubicBezTo>
                      <a:cubicBezTo>
                        <a:pt x="2780" y="2994"/>
                        <a:pt x="3503" y="2399"/>
                        <a:pt x="3503" y="1502"/>
                      </a:cubicBezTo>
                      <a:cubicBezTo>
                        <a:pt x="3503" y="668"/>
                        <a:pt x="2836" y="1"/>
                        <a:pt x="200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0" name="Google Shape;790;p62"/>
              <p:cNvSpPr/>
              <p:nvPr/>
            </p:nvSpPr>
            <p:spPr>
              <a:xfrm>
                <a:off x="6824640" y="2235357"/>
                <a:ext cx="76253" cy="65332"/>
              </a:xfrm>
              <a:custGeom>
                <a:rect b="b" l="l" r="r" t="t"/>
                <a:pathLst>
                  <a:path extrusionOk="0" h="2973" w="3470">
                    <a:moveTo>
                      <a:pt x="1969" y="1"/>
                    </a:moveTo>
                    <a:cubicBezTo>
                      <a:pt x="635" y="1"/>
                      <a:pt x="1" y="1602"/>
                      <a:pt x="935" y="2536"/>
                    </a:cubicBezTo>
                    <a:cubicBezTo>
                      <a:pt x="1237" y="2838"/>
                      <a:pt x="1608" y="2972"/>
                      <a:pt x="1973" y="2972"/>
                    </a:cubicBezTo>
                    <a:cubicBezTo>
                      <a:pt x="2737" y="2972"/>
                      <a:pt x="3470" y="2382"/>
                      <a:pt x="3470" y="1502"/>
                    </a:cubicBezTo>
                    <a:cubicBezTo>
                      <a:pt x="3470" y="668"/>
                      <a:pt x="2803" y="1"/>
                      <a:pt x="19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62"/>
              <p:cNvSpPr/>
              <p:nvPr/>
            </p:nvSpPr>
            <p:spPr>
              <a:xfrm>
                <a:off x="6952923" y="2235357"/>
                <a:ext cx="76253" cy="65332"/>
              </a:xfrm>
              <a:custGeom>
                <a:rect b="b" l="l" r="r" t="t"/>
                <a:pathLst>
                  <a:path extrusionOk="0" h="2973" w="3470">
                    <a:moveTo>
                      <a:pt x="1968" y="1"/>
                    </a:moveTo>
                    <a:cubicBezTo>
                      <a:pt x="634" y="1"/>
                      <a:pt x="0" y="1602"/>
                      <a:pt x="934" y="2536"/>
                    </a:cubicBezTo>
                    <a:cubicBezTo>
                      <a:pt x="1236" y="2838"/>
                      <a:pt x="1608" y="2972"/>
                      <a:pt x="1973" y="2972"/>
                    </a:cubicBezTo>
                    <a:cubicBezTo>
                      <a:pt x="2736" y="2972"/>
                      <a:pt x="3470" y="2382"/>
                      <a:pt x="3470" y="1502"/>
                    </a:cubicBezTo>
                    <a:cubicBezTo>
                      <a:pt x="3470" y="668"/>
                      <a:pt x="2802" y="1"/>
                      <a:pt x="19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62"/>
              <p:cNvSpPr txBox="1"/>
              <p:nvPr/>
            </p:nvSpPr>
            <p:spPr>
              <a:xfrm>
                <a:off x="5272909" y="2195072"/>
                <a:ext cx="5217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March</a:t>
                </a:r>
                <a:endParaRPr b="0" i="0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93" name="Google Shape;793;p62"/>
            <p:cNvGrpSpPr/>
            <p:nvPr/>
          </p:nvGrpSpPr>
          <p:grpSpPr>
            <a:xfrm>
              <a:off x="5281244" y="2410563"/>
              <a:ext cx="1747932" cy="144300"/>
              <a:chOff x="5281244" y="2393894"/>
              <a:chExt cx="1747932" cy="144300"/>
            </a:xfrm>
          </p:grpSpPr>
          <p:grpSp>
            <p:nvGrpSpPr>
              <p:cNvPr id="794" name="Google Shape;794;p62"/>
              <p:cNvGrpSpPr/>
              <p:nvPr/>
            </p:nvGrpSpPr>
            <p:grpSpPr>
              <a:xfrm>
                <a:off x="5925493" y="2435401"/>
                <a:ext cx="462311" cy="65332"/>
                <a:chOff x="5925493" y="2435401"/>
                <a:chExt cx="462311" cy="65332"/>
              </a:xfrm>
            </p:grpSpPr>
            <p:sp>
              <p:nvSpPr>
                <p:cNvPr id="795" name="Google Shape;795;p62"/>
                <p:cNvSpPr/>
                <p:nvPr/>
              </p:nvSpPr>
              <p:spPr>
                <a:xfrm>
                  <a:off x="5925493" y="2435401"/>
                  <a:ext cx="76033" cy="65332"/>
                </a:xfrm>
                <a:custGeom>
                  <a:rect b="b" l="l" r="r" t="t"/>
                  <a:pathLst>
                    <a:path extrusionOk="0" h="2973" w="3460">
                      <a:moveTo>
                        <a:pt x="2050" y="1"/>
                      </a:moveTo>
                      <a:cubicBezTo>
                        <a:pt x="2030" y="1"/>
                        <a:pt x="2011" y="1"/>
                        <a:pt x="1992" y="2"/>
                      </a:cubicBezTo>
                      <a:cubicBezTo>
                        <a:pt x="1979" y="2"/>
                        <a:pt x="1965" y="2"/>
                        <a:pt x="1952" y="2"/>
                      </a:cubicBezTo>
                      <a:cubicBezTo>
                        <a:pt x="644" y="2"/>
                        <a:pt x="0" y="1613"/>
                        <a:pt x="925" y="2537"/>
                      </a:cubicBezTo>
                      <a:cubicBezTo>
                        <a:pt x="1225" y="2838"/>
                        <a:pt x="1595" y="2973"/>
                        <a:pt x="1958" y="2973"/>
                      </a:cubicBezTo>
                      <a:cubicBezTo>
                        <a:pt x="2724" y="2973"/>
                        <a:pt x="3460" y="2375"/>
                        <a:pt x="3460" y="1470"/>
                      </a:cubicBezTo>
                      <a:cubicBezTo>
                        <a:pt x="3460" y="656"/>
                        <a:pt x="2824" y="1"/>
                        <a:pt x="20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" name="Google Shape;796;p62"/>
                <p:cNvSpPr/>
                <p:nvPr/>
              </p:nvSpPr>
              <p:spPr>
                <a:xfrm>
                  <a:off x="6053556" y="2435401"/>
                  <a:ext cx="76978" cy="65332"/>
                </a:xfrm>
                <a:custGeom>
                  <a:rect b="b" l="l" r="r" t="t"/>
                  <a:pathLst>
                    <a:path extrusionOk="0" h="2973" w="3503">
                      <a:moveTo>
                        <a:pt x="2061" y="1"/>
                      </a:moveTo>
                      <a:cubicBezTo>
                        <a:pt x="2042" y="1"/>
                        <a:pt x="2022" y="1"/>
                        <a:pt x="2002" y="2"/>
                      </a:cubicBezTo>
                      <a:cubicBezTo>
                        <a:pt x="667" y="2"/>
                        <a:pt x="0" y="1603"/>
                        <a:pt x="934" y="2537"/>
                      </a:cubicBezTo>
                      <a:cubicBezTo>
                        <a:pt x="1246" y="2838"/>
                        <a:pt x="1623" y="2973"/>
                        <a:pt x="1991" y="2973"/>
                      </a:cubicBezTo>
                      <a:cubicBezTo>
                        <a:pt x="2766" y="2973"/>
                        <a:pt x="3503" y="2375"/>
                        <a:pt x="3503" y="1470"/>
                      </a:cubicBezTo>
                      <a:cubicBezTo>
                        <a:pt x="3503" y="656"/>
                        <a:pt x="2867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" name="Google Shape;797;p62"/>
                <p:cNvSpPr/>
                <p:nvPr/>
              </p:nvSpPr>
              <p:spPr>
                <a:xfrm>
                  <a:off x="6182543" y="2435445"/>
                  <a:ext cx="76275" cy="64738"/>
                </a:xfrm>
                <a:custGeom>
                  <a:rect b="b" l="l" r="r" t="t"/>
                  <a:pathLst>
                    <a:path extrusionOk="0" h="2946" w="3471">
                      <a:moveTo>
                        <a:pt x="1969" y="0"/>
                      </a:moveTo>
                      <a:cubicBezTo>
                        <a:pt x="635" y="0"/>
                        <a:pt x="1" y="1568"/>
                        <a:pt x="935" y="2502"/>
                      </a:cubicBezTo>
                      <a:cubicBezTo>
                        <a:pt x="1241" y="2808"/>
                        <a:pt x="1618" y="2946"/>
                        <a:pt x="1988" y="2946"/>
                      </a:cubicBezTo>
                      <a:cubicBezTo>
                        <a:pt x="2746" y="2946"/>
                        <a:pt x="3470" y="2365"/>
                        <a:pt x="3470" y="1468"/>
                      </a:cubicBezTo>
                      <a:cubicBezTo>
                        <a:pt x="3470" y="634"/>
                        <a:pt x="2803" y="0"/>
                        <a:pt x="19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" name="Google Shape;798;p62"/>
                <p:cNvSpPr/>
                <p:nvPr/>
              </p:nvSpPr>
              <p:spPr>
                <a:xfrm>
                  <a:off x="6311551" y="2435401"/>
                  <a:ext cx="76253" cy="64782"/>
                </a:xfrm>
                <a:custGeom>
                  <a:rect b="b" l="l" r="r" t="t"/>
                  <a:pathLst>
                    <a:path extrusionOk="0" h="2948" w="3470">
                      <a:moveTo>
                        <a:pt x="2029" y="1"/>
                      </a:moveTo>
                      <a:cubicBezTo>
                        <a:pt x="2009" y="1"/>
                        <a:pt x="1989" y="1"/>
                        <a:pt x="1969" y="2"/>
                      </a:cubicBezTo>
                      <a:cubicBezTo>
                        <a:pt x="635" y="2"/>
                        <a:pt x="1" y="1570"/>
                        <a:pt x="935" y="2504"/>
                      </a:cubicBezTo>
                      <a:cubicBezTo>
                        <a:pt x="1241" y="2810"/>
                        <a:pt x="1618" y="2948"/>
                        <a:pt x="1988" y="2948"/>
                      </a:cubicBezTo>
                      <a:cubicBezTo>
                        <a:pt x="2746" y="2948"/>
                        <a:pt x="3470" y="2367"/>
                        <a:pt x="3470" y="1470"/>
                      </a:cubicBezTo>
                      <a:cubicBezTo>
                        <a:pt x="3470" y="656"/>
                        <a:pt x="2835" y="1"/>
                        <a:pt x="20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9" name="Google Shape;799;p62"/>
              <p:cNvSpPr/>
              <p:nvPr/>
            </p:nvSpPr>
            <p:spPr>
              <a:xfrm>
                <a:off x="6439834" y="2435401"/>
                <a:ext cx="76253" cy="64782"/>
              </a:xfrm>
              <a:custGeom>
                <a:rect b="b" l="l" r="r" t="t"/>
                <a:pathLst>
                  <a:path extrusionOk="0" h="2948" w="3470">
                    <a:moveTo>
                      <a:pt x="2028" y="1"/>
                    </a:moveTo>
                    <a:cubicBezTo>
                      <a:pt x="2008" y="1"/>
                      <a:pt x="1988" y="1"/>
                      <a:pt x="1968" y="2"/>
                    </a:cubicBezTo>
                    <a:cubicBezTo>
                      <a:pt x="634" y="2"/>
                      <a:pt x="0" y="1570"/>
                      <a:pt x="934" y="2504"/>
                    </a:cubicBezTo>
                    <a:cubicBezTo>
                      <a:pt x="1240" y="2810"/>
                      <a:pt x="1618" y="2948"/>
                      <a:pt x="1987" y="2948"/>
                    </a:cubicBezTo>
                    <a:cubicBezTo>
                      <a:pt x="2745" y="2948"/>
                      <a:pt x="3469" y="2367"/>
                      <a:pt x="3469" y="1470"/>
                    </a:cubicBezTo>
                    <a:cubicBezTo>
                      <a:pt x="3469" y="656"/>
                      <a:pt x="2834" y="1"/>
                      <a:pt x="20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62"/>
              <p:cNvSpPr/>
              <p:nvPr/>
            </p:nvSpPr>
            <p:spPr>
              <a:xfrm>
                <a:off x="6567568" y="2435401"/>
                <a:ext cx="76781" cy="65332"/>
              </a:xfrm>
              <a:custGeom>
                <a:rect b="b" l="l" r="r" t="t"/>
                <a:pathLst>
                  <a:path extrusionOk="0" h="2973" w="3494">
                    <a:moveTo>
                      <a:pt x="2053" y="1"/>
                    </a:moveTo>
                    <a:cubicBezTo>
                      <a:pt x="2033" y="1"/>
                      <a:pt x="2013" y="1"/>
                      <a:pt x="1993" y="2"/>
                    </a:cubicBezTo>
                    <a:cubicBezTo>
                      <a:pt x="1979" y="2"/>
                      <a:pt x="1966" y="2"/>
                      <a:pt x="1953" y="2"/>
                    </a:cubicBezTo>
                    <a:cubicBezTo>
                      <a:pt x="645" y="2"/>
                      <a:pt x="1" y="1613"/>
                      <a:pt x="925" y="2537"/>
                    </a:cubicBezTo>
                    <a:cubicBezTo>
                      <a:pt x="1226" y="2838"/>
                      <a:pt x="1599" y="2973"/>
                      <a:pt x="1967" y="2973"/>
                    </a:cubicBezTo>
                    <a:cubicBezTo>
                      <a:pt x="2742" y="2973"/>
                      <a:pt x="3494" y="2375"/>
                      <a:pt x="3494" y="1470"/>
                    </a:cubicBezTo>
                    <a:cubicBezTo>
                      <a:pt x="3494" y="656"/>
                      <a:pt x="2859" y="1"/>
                      <a:pt x="2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62"/>
              <p:cNvSpPr/>
              <p:nvPr/>
            </p:nvSpPr>
            <p:spPr>
              <a:xfrm>
                <a:off x="6695632" y="2435401"/>
                <a:ext cx="77000" cy="65332"/>
              </a:xfrm>
              <a:custGeom>
                <a:rect b="b" l="l" r="r" t="t"/>
                <a:pathLst>
                  <a:path extrusionOk="0" h="2973" w="3504">
                    <a:moveTo>
                      <a:pt x="2062" y="1"/>
                    </a:moveTo>
                    <a:cubicBezTo>
                      <a:pt x="2042" y="1"/>
                      <a:pt x="2022" y="1"/>
                      <a:pt x="2002" y="2"/>
                    </a:cubicBezTo>
                    <a:cubicBezTo>
                      <a:pt x="668" y="2"/>
                      <a:pt x="1" y="1603"/>
                      <a:pt x="935" y="2537"/>
                    </a:cubicBezTo>
                    <a:cubicBezTo>
                      <a:pt x="1246" y="2838"/>
                      <a:pt x="1623" y="2973"/>
                      <a:pt x="1992" y="2973"/>
                    </a:cubicBezTo>
                    <a:cubicBezTo>
                      <a:pt x="2767" y="2973"/>
                      <a:pt x="3503" y="2375"/>
                      <a:pt x="3503" y="1470"/>
                    </a:cubicBezTo>
                    <a:cubicBezTo>
                      <a:pt x="3503" y="656"/>
                      <a:pt x="2868" y="1"/>
                      <a:pt x="2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62"/>
              <p:cNvSpPr/>
              <p:nvPr/>
            </p:nvSpPr>
            <p:spPr>
              <a:xfrm>
                <a:off x="6824640" y="2435401"/>
                <a:ext cx="76253" cy="64782"/>
              </a:xfrm>
              <a:custGeom>
                <a:rect b="b" l="l" r="r" t="t"/>
                <a:pathLst>
                  <a:path extrusionOk="0" h="2948" w="3470">
                    <a:moveTo>
                      <a:pt x="2029" y="1"/>
                    </a:moveTo>
                    <a:cubicBezTo>
                      <a:pt x="2009" y="1"/>
                      <a:pt x="1989" y="1"/>
                      <a:pt x="1969" y="2"/>
                    </a:cubicBezTo>
                    <a:cubicBezTo>
                      <a:pt x="635" y="2"/>
                      <a:pt x="1" y="1570"/>
                      <a:pt x="935" y="2504"/>
                    </a:cubicBezTo>
                    <a:cubicBezTo>
                      <a:pt x="1241" y="2810"/>
                      <a:pt x="1618" y="2948"/>
                      <a:pt x="1988" y="2948"/>
                    </a:cubicBezTo>
                    <a:cubicBezTo>
                      <a:pt x="2746" y="2948"/>
                      <a:pt x="3470" y="2367"/>
                      <a:pt x="3470" y="1470"/>
                    </a:cubicBezTo>
                    <a:cubicBezTo>
                      <a:pt x="3470" y="656"/>
                      <a:pt x="2835" y="1"/>
                      <a:pt x="20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62"/>
              <p:cNvSpPr/>
              <p:nvPr/>
            </p:nvSpPr>
            <p:spPr>
              <a:xfrm>
                <a:off x="6952923" y="2435401"/>
                <a:ext cx="76253" cy="64782"/>
              </a:xfrm>
              <a:custGeom>
                <a:rect b="b" l="l" r="r" t="t"/>
                <a:pathLst>
                  <a:path extrusionOk="0" h="2948" w="3470">
                    <a:moveTo>
                      <a:pt x="2028" y="1"/>
                    </a:moveTo>
                    <a:cubicBezTo>
                      <a:pt x="2008" y="1"/>
                      <a:pt x="1988" y="1"/>
                      <a:pt x="1968" y="2"/>
                    </a:cubicBezTo>
                    <a:cubicBezTo>
                      <a:pt x="634" y="2"/>
                      <a:pt x="0" y="1570"/>
                      <a:pt x="934" y="2504"/>
                    </a:cubicBezTo>
                    <a:cubicBezTo>
                      <a:pt x="1240" y="2810"/>
                      <a:pt x="1618" y="2948"/>
                      <a:pt x="1987" y="2948"/>
                    </a:cubicBezTo>
                    <a:cubicBezTo>
                      <a:pt x="2745" y="2948"/>
                      <a:pt x="3470" y="2367"/>
                      <a:pt x="3470" y="1470"/>
                    </a:cubicBezTo>
                    <a:cubicBezTo>
                      <a:pt x="3470" y="656"/>
                      <a:pt x="2834" y="1"/>
                      <a:pt x="20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62"/>
              <p:cNvSpPr txBox="1"/>
              <p:nvPr/>
            </p:nvSpPr>
            <p:spPr>
              <a:xfrm>
                <a:off x="5281244" y="2393894"/>
                <a:ext cx="5217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April</a:t>
                </a:r>
                <a:endParaRPr b="0" i="0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5" name="Google Shape;805;p62"/>
          <p:cNvGrpSpPr/>
          <p:nvPr/>
        </p:nvGrpSpPr>
        <p:grpSpPr>
          <a:xfrm>
            <a:off x="4117292" y="3180515"/>
            <a:ext cx="1754333" cy="1153418"/>
            <a:chOff x="4117292" y="3180515"/>
            <a:chExt cx="1754333" cy="1153418"/>
          </a:xfrm>
        </p:grpSpPr>
        <p:grpSp>
          <p:nvGrpSpPr>
            <p:cNvPr id="806" name="Google Shape;806;p62"/>
            <p:cNvGrpSpPr/>
            <p:nvPr/>
          </p:nvGrpSpPr>
          <p:grpSpPr>
            <a:xfrm>
              <a:off x="4117292" y="3180515"/>
              <a:ext cx="1754333" cy="310113"/>
              <a:chOff x="5274878" y="3064161"/>
              <a:chExt cx="1754333" cy="310113"/>
            </a:xfrm>
          </p:grpSpPr>
          <p:sp>
            <p:nvSpPr>
              <p:cNvPr id="807" name="Google Shape;807;p62"/>
              <p:cNvSpPr/>
              <p:nvPr/>
            </p:nvSpPr>
            <p:spPr>
              <a:xfrm>
                <a:off x="5870399" y="3171100"/>
                <a:ext cx="1158812" cy="97525"/>
              </a:xfrm>
              <a:custGeom>
                <a:rect b="b" l="l" r="r" t="t"/>
                <a:pathLst>
                  <a:path extrusionOk="0" h="4438" w="41364">
                    <a:moveTo>
                      <a:pt x="2235" y="1"/>
                    </a:moveTo>
                    <a:cubicBezTo>
                      <a:pt x="1001" y="1"/>
                      <a:pt x="0" y="968"/>
                      <a:pt x="34" y="2203"/>
                    </a:cubicBezTo>
                    <a:cubicBezTo>
                      <a:pt x="34" y="3437"/>
                      <a:pt x="1001" y="4437"/>
                      <a:pt x="2235" y="4437"/>
                    </a:cubicBezTo>
                    <a:lnTo>
                      <a:pt x="39162" y="4437"/>
                    </a:lnTo>
                    <a:cubicBezTo>
                      <a:pt x="40396" y="4437"/>
                      <a:pt x="41363" y="3437"/>
                      <a:pt x="41363" y="2203"/>
                    </a:cubicBezTo>
                    <a:cubicBezTo>
                      <a:pt x="41363" y="968"/>
                      <a:pt x="40396" y="1"/>
                      <a:pt x="3916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62"/>
              <p:cNvSpPr/>
              <p:nvPr/>
            </p:nvSpPr>
            <p:spPr>
              <a:xfrm>
                <a:off x="5870398" y="3171089"/>
                <a:ext cx="576163" cy="97525"/>
              </a:xfrm>
              <a:custGeom>
                <a:rect b="b" l="l" r="r" t="t"/>
                <a:pathLst>
                  <a:path extrusionOk="0" h="4438" w="26219">
                    <a:moveTo>
                      <a:pt x="2235" y="1"/>
                    </a:moveTo>
                    <a:cubicBezTo>
                      <a:pt x="1001" y="1"/>
                      <a:pt x="0" y="968"/>
                      <a:pt x="34" y="2203"/>
                    </a:cubicBezTo>
                    <a:cubicBezTo>
                      <a:pt x="34" y="3437"/>
                      <a:pt x="1001" y="4437"/>
                      <a:pt x="2235" y="4437"/>
                    </a:cubicBezTo>
                    <a:lnTo>
                      <a:pt x="24017" y="4437"/>
                    </a:lnTo>
                    <a:cubicBezTo>
                      <a:pt x="25218" y="4437"/>
                      <a:pt x="26219" y="3437"/>
                      <a:pt x="26219" y="2203"/>
                    </a:cubicBezTo>
                    <a:cubicBezTo>
                      <a:pt x="26219" y="968"/>
                      <a:pt x="25218" y="1"/>
                      <a:pt x="240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9" name="Google Shape;809;p62"/>
              <p:cNvGrpSpPr/>
              <p:nvPr/>
            </p:nvGrpSpPr>
            <p:grpSpPr>
              <a:xfrm>
                <a:off x="5274878" y="3064161"/>
                <a:ext cx="611959" cy="310113"/>
                <a:chOff x="2638411" y="3968085"/>
                <a:chExt cx="1052018" cy="310113"/>
              </a:xfrm>
            </p:grpSpPr>
            <p:sp>
              <p:nvSpPr>
                <p:cNvPr id="810" name="Google Shape;810;p62"/>
                <p:cNvSpPr txBox="1"/>
                <p:nvPr/>
              </p:nvSpPr>
              <p:spPr>
                <a:xfrm>
                  <a:off x="2647329" y="4133898"/>
                  <a:ext cx="1043100" cy="1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42%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811" name="Google Shape;811;p62"/>
                <p:cNvSpPr txBox="1"/>
                <p:nvPr/>
              </p:nvSpPr>
              <p:spPr>
                <a:xfrm>
                  <a:off x="2638411" y="3968085"/>
                  <a:ext cx="1043100" cy="1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Mercury</a:t>
                  </a:r>
                  <a:endParaRPr b="0" i="0" sz="12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  <p:grpSp>
          <p:nvGrpSpPr>
            <p:cNvPr id="812" name="Google Shape;812;p62"/>
            <p:cNvGrpSpPr/>
            <p:nvPr/>
          </p:nvGrpSpPr>
          <p:grpSpPr>
            <a:xfrm>
              <a:off x="4117292" y="3602015"/>
              <a:ext cx="1754327" cy="310113"/>
              <a:chOff x="5274878" y="3458886"/>
              <a:chExt cx="1754327" cy="310113"/>
            </a:xfrm>
          </p:grpSpPr>
          <p:sp>
            <p:nvSpPr>
              <p:cNvPr id="813" name="Google Shape;813;p62"/>
              <p:cNvSpPr/>
              <p:nvPr/>
            </p:nvSpPr>
            <p:spPr>
              <a:xfrm>
                <a:off x="5870399" y="3576000"/>
                <a:ext cx="1158806" cy="98228"/>
              </a:xfrm>
              <a:custGeom>
                <a:rect b="b" l="l" r="r" t="t"/>
                <a:pathLst>
                  <a:path extrusionOk="0" h="4470" w="41397">
                    <a:moveTo>
                      <a:pt x="2235" y="0"/>
                    </a:moveTo>
                    <a:cubicBezTo>
                      <a:pt x="1001" y="0"/>
                      <a:pt x="34" y="1001"/>
                      <a:pt x="34" y="2235"/>
                    </a:cubicBezTo>
                    <a:cubicBezTo>
                      <a:pt x="0" y="3469"/>
                      <a:pt x="1001" y="4470"/>
                      <a:pt x="2235" y="4470"/>
                    </a:cubicBezTo>
                    <a:lnTo>
                      <a:pt x="39162" y="4470"/>
                    </a:lnTo>
                    <a:cubicBezTo>
                      <a:pt x="40396" y="4470"/>
                      <a:pt x="41363" y="3469"/>
                      <a:pt x="41363" y="2235"/>
                    </a:cubicBezTo>
                    <a:cubicBezTo>
                      <a:pt x="41397" y="1001"/>
                      <a:pt x="40396" y="0"/>
                      <a:pt x="3916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62"/>
              <p:cNvSpPr/>
              <p:nvPr/>
            </p:nvSpPr>
            <p:spPr>
              <a:xfrm>
                <a:off x="5870398" y="3576001"/>
                <a:ext cx="831995" cy="98228"/>
              </a:xfrm>
              <a:custGeom>
                <a:rect b="b" l="l" r="r" t="t"/>
                <a:pathLst>
                  <a:path extrusionOk="0" h="4470" w="37861">
                    <a:moveTo>
                      <a:pt x="2235" y="0"/>
                    </a:moveTo>
                    <a:cubicBezTo>
                      <a:pt x="1001" y="0"/>
                      <a:pt x="34" y="1001"/>
                      <a:pt x="34" y="2235"/>
                    </a:cubicBezTo>
                    <a:cubicBezTo>
                      <a:pt x="0" y="3469"/>
                      <a:pt x="1001" y="4470"/>
                      <a:pt x="2235" y="4470"/>
                    </a:cubicBezTo>
                    <a:lnTo>
                      <a:pt x="35659" y="4470"/>
                    </a:lnTo>
                    <a:cubicBezTo>
                      <a:pt x="36860" y="4470"/>
                      <a:pt x="37861" y="3469"/>
                      <a:pt x="37861" y="2235"/>
                    </a:cubicBezTo>
                    <a:cubicBezTo>
                      <a:pt x="37861" y="1001"/>
                      <a:pt x="36860" y="0"/>
                      <a:pt x="356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15" name="Google Shape;815;p62"/>
              <p:cNvGrpSpPr/>
              <p:nvPr/>
            </p:nvGrpSpPr>
            <p:grpSpPr>
              <a:xfrm>
                <a:off x="5274878" y="3458886"/>
                <a:ext cx="610173" cy="310113"/>
                <a:chOff x="2638411" y="3968085"/>
                <a:chExt cx="1048948" cy="310113"/>
              </a:xfrm>
            </p:grpSpPr>
            <p:sp>
              <p:nvSpPr>
                <p:cNvPr id="816" name="Google Shape;816;p62"/>
                <p:cNvSpPr txBox="1"/>
                <p:nvPr/>
              </p:nvSpPr>
              <p:spPr>
                <a:xfrm>
                  <a:off x="2644259" y="4133898"/>
                  <a:ext cx="1043100" cy="1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78%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817" name="Google Shape;817;p62"/>
                <p:cNvSpPr txBox="1"/>
                <p:nvPr/>
              </p:nvSpPr>
              <p:spPr>
                <a:xfrm>
                  <a:off x="2638411" y="3968085"/>
                  <a:ext cx="1043100" cy="1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3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Mars</a:t>
                  </a:r>
                  <a:endParaRPr b="0" i="0" sz="12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  <p:grpSp>
          <p:nvGrpSpPr>
            <p:cNvPr id="818" name="Google Shape;818;p62"/>
            <p:cNvGrpSpPr/>
            <p:nvPr/>
          </p:nvGrpSpPr>
          <p:grpSpPr>
            <a:xfrm>
              <a:off x="4120098" y="4023820"/>
              <a:ext cx="1751526" cy="310113"/>
              <a:chOff x="5277685" y="3804491"/>
              <a:chExt cx="1751526" cy="310113"/>
            </a:xfrm>
          </p:grpSpPr>
          <p:sp>
            <p:nvSpPr>
              <p:cNvPr id="819" name="Google Shape;819;p62"/>
              <p:cNvSpPr/>
              <p:nvPr/>
            </p:nvSpPr>
            <p:spPr>
              <a:xfrm>
                <a:off x="5870399" y="3912550"/>
                <a:ext cx="1158812" cy="97525"/>
              </a:xfrm>
              <a:custGeom>
                <a:rect b="b" l="l" r="r" t="t"/>
                <a:pathLst>
                  <a:path extrusionOk="0" h="4438" w="41364">
                    <a:moveTo>
                      <a:pt x="2235" y="1"/>
                    </a:moveTo>
                    <a:cubicBezTo>
                      <a:pt x="1001" y="1"/>
                      <a:pt x="34" y="1001"/>
                      <a:pt x="34" y="2235"/>
                    </a:cubicBezTo>
                    <a:cubicBezTo>
                      <a:pt x="0" y="3436"/>
                      <a:pt x="1001" y="4437"/>
                      <a:pt x="2235" y="4437"/>
                    </a:cubicBezTo>
                    <a:lnTo>
                      <a:pt x="39162" y="4437"/>
                    </a:lnTo>
                    <a:cubicBezTo>
                      <a:pt x="40396" y="4437"/>
                      <a:pt x="41363" y="3436"/>
                      <a:pt x="41363" y="2235"/>
                    </a:cubicBezTo>
                    <a:cubicBezTo>
                      <a:pt x="41363" y="1001"/>
                      <a:pt x="40396" y="1"/>
                      <a:pt x="3916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62"/>
              <p:cNvSpPr/>
              <p:nvPr/>
            </p:nvSpPr>
            <p:spPr>
              <a:xfrm>
                <a:off x="5870398" y="3912546"/>
                <a:ext cx="298355" cy="97525"/>
              </a:xfrm>
              <a:custGeom>
                <a:rect b="b" l="l" r="r" t="t"/>
                <a:pathLst>
                  <a:path extrusionOk="0" h="4438" w="13577">
                    <a:moveTo>
                      <a:pt x="2235" y="1"/>
                    </a:moveTo>
                    <a:cubicBezTo>
                      <a:pt x="1001" y="1"/>
                      <a:pt x="34" y="1001"/>
                      <a:pt x="34" y="2235"/>
                    </a:cubicBezTo>
                    <a:cubicBezTo>
                      <a:pt x="0" y="3436"/>
                      <a:pt x="1001" y="4437"/>
                      <a:pt x="2235" y="4437"/>
                    </a:cubicBezTo>
                    <a:lnTo>
                      <a:pt x="11342" y="4437"/>
                    </a:lnTo>
                    <a:cubicBezTo>
                      <a:pt x="12576" y="4437"/>
                      <a:pt x="13577" y="3436"/>
                      <a:pt x="13577" y="2235"/>
                    </a:cubicBezTo>
                    <a:cubicBezTo>
                      <a:pt x="13577" y="1001"/>
                      <a:pt x="12576" y="1"/>
                      <a:pt x="113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1" name="Google Shape;821;p62"/>
              <p:cNvGrpSpPr/>
              <p:nvPr/>
            </p:nvGrpSpPr>
            <p:grpSpPr>
              <a:xfrm>
                <a:off x="5277685" y="3804491"/>
                <a:ext cx="612299" cy="310113"/>
                <a:chOff x="2643236" y="3968085"/>
                <a:chExt cx="1052603" cy="310113"/>
              </a:xfrm>
            </p:grpSpPr>
            <p:sp>
              <p:nvSpPr>
                <p:cNvPr id="822" name="Google Shape;822;p62"/>
                <p:cNvSpPr txBox="1"/>
                <p:nvPr/>
              </p:nvSpPr>
              <p:spPr>
                <a:xfrm>
                  <a:off x="2643236" y="4133898"/>
                  <a:ext cx="1043100" cy="1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21%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823" name="Google Shape;823;p62"/>
                <p:cNvSpPr txBox="1"/>
                <p:nvPr/>
              </p:nvSpPr>
              <p:spPr>
                <a:xfrm>
                  <a:off x="2652739" y="3968085"/>
                  <a:ext cx="1043100" cy="1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2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Jupiter</a:t>
                  </a:r>
                  <a:endParaRPr b="0" i="0" sz="12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</p:grpSp>
      <p:cxnSp>
        <p:nvCxnSpPr>
          <p:cNvPr id="824" name="Google Shape;824;p62"/>
          <p:cNvCxnSpPr/>
          <p:nvPr/>
        </p:nvCxnSpPr>
        <p:spPr>
          <a:xfrm>
            <a:off x="4125950" y="3022138"/>
            <a:ext cx="1744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5" name="Google Shape;825;p62"/>
          <p:cNvSpPr txBox="1"/>
          <p:nvPr/>
        </p:nvSpPr>
        <p:spPr>
          <a:xfrm>
            <a:off x="6152638" y="1919800"/>
            <a:ext cx="5724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b="0" i="0" sz="14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26" name="Google Shape;826;p62"/>
          <p:cNvGrpSpPr/>
          <p:nvPr/>
        </p:nvGrpSpPr>
        <p:grpSpPr>
          <a:xfrm>
            <a:off x="6152345" y="1724597"/>
            <a:ext cx="572371" cy="572371"/>
            <a:chOff x="4049800" y="640400"/>
            <a:chExt cx="858900" cy="858900"/>
          </a:xfrm>
        </p:grpSpPr>
        <p:sp>
          <p:nvSpPr>
            <p:cNvPr id="827" name="Google Shape;827;p62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0677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2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6183801" name="adj1"/>
                <a:gd fmla="val 21546427" name="adj2"/>
                <a:gd fmla="val 10397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62"/>
          <p:cNvGrpSpPr/>
          <p:nvPr/>
        </p:nvGrpSpPr>
        <p:grpSpPr>
          <a:xfrm>
            <a:off x="7335458" y="1724597"/>
            <a:ext cx="572371" cy="572371"/>
            <a:chOff x="4049800" y="640400"/>
            <a:chExt cx="858900" cy="858900"/>
          </a:xfrm>
        </p:grpSpPr>
        <p:sp>
          <p:nvSpPr>
            <p:cNvPr id="830" name="Google Shape;830;p62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0677" name="adj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2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6183801" name="adj1"/>
                <a:gd fmla="val 5229777" name="adj2"/>
                <a:gd fmla="val 10441" name="adj3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" name="Google Shape;832;p62"/>
          <p:cNvGrpSpPr/>
          <p:nvPr/>
        </p:nvGrpSpPr>
        <p:grpSpPr>
          <a:xfrm>
            <a:off x="6152345" y="2454047"/>
            <a:ext cx="572371" cy="572371"/>
            <a:chOff x="4049800" y="640400"/>
            <a:chExt cx="858900" cy="858900"/>
          </a:xfrm>
        </p:grpSpPr>
        <p:sp>
          <p:nvSpPr>
            <p:cNvPr id="833" name="Google Shape;833;p62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067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2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6183801" name="adj1"/>
                <a:gd fmla="val 10776662" name="adj2"/>
                <a:gd fmla="val 9652" name="adj3"/>
              </a:avLst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5" name="Google Shape;835;p62"/>
          <p:cNvGrpSpPr/>
          <p:nvPr/>
        </p:nvGrpSpPr>
        <p:grpSpPr>
          <a:xfrm>
            <a:off x="7335458" y="2454047"/>
            <a:ext cx="572371" cy="572371"/>
            <a:chOff x="4049800" y="640400"/>
            <a:chExt cx="858900" cy="858900"/>
          </a:xfrm>
        </p:grpSpPr>
        <p:sp>
          <p:nvSpPr>
            <p:cNvPr id="836" name="Google Shape;836;p62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0677" name="adj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2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6183801" name="adj1"/>
                <a:gd fmla="val 16130624" name="adj2"/>
                <a:gd fmla="val 10448" name="adj3"/>
              </a:avLst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3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sp>
        <p:nvSpPr>
          <p:cNvPr id="843" name="Google Shape;843;p63"/>
          <p:cNvSpPr/>
          <p:nvPr/>
        </p:nvSpPr>
        <p:spPr>
          <a:xfrm>
            <a:off x="1001263" y="1103038"/>
            <a:ext cx="1611007" cy="894064"/>
          </a:xfrm>
          <a:custGeom>
            <a:rect b="b" l="l" r="r" t="t"/>
            <a:pathLst>
              <a:path extrusionOk="0" fill="none" h="24013" w="42342">
                <a:moveTo>
                  <a:pt x="1" y="0"/>
                </a:moveTo>
                <a:lnTo>
                  <a:pt x="42342" y="0"/>
                </a:lnTo>
                <a:lnTo>
                  <a:pt x="42342" y="24013"/>
                </a:lnTo>
                <a:lnTo>
                  <a:pt x="1" y="24013"/>
                </a:lnTo>
                <a:close/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3"/>
          <p:cNvSpPr/>
          <p:nvPr/>
        </p:nvSpPr>
        <p:spPr>
          <a:xfrm>
            <a:off x="2844350" y="2229300"/>
            <a:ext cx="5298368" cy="2400506"/>
          </a:xfrm>
          <a:custGeom>
            <a:rect b="b" l="l" r="r" t="t"/>
            <a:pathLst>
              <a:path extrusionOk="0" fill="none" h="44987" w="133924">
                <a:moveTo>
                  <a:pt x="0" y="1"/>
                </a:moveTo>
                <a:lnTo>
                  <a:pt x="133924" y="1"/>
                </a:lnTo>
                <a:lnTo>
                  <a:pt x="133924" y="44986"/>
                </a:lnTo>
                <a:lnTo>
                  <a:pt x="0" y="44986"/>
                </a:lnTo>
                <a:close/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5" name="Google Shape;845;p63"/>
          <p:cNvGrpSpPr/>
          <p:nvPr/>
        </p:nvGrpSpPr>
        <p:grpSpPr>
          <a:xfrm>
            <a:off x="1160619" y="1176530"/>
            <a:ext cx="1291433" cy="747090"/>
            <a:chOff x="1234706" y="1252730"/>
            <a:chExt cx="1291433" cy="747090"/>
          </a:xfrm>
        </p:grpSpPr>
        <p:grpSp>
          <p:nvGrpSpPr>
            <p:cNvPr id="846" name="Google Shape;846;p63"/>
            <p:cNvGrpSpPr/>
            <p:nvPr/>
          </p:nvGrpSpPr>
          <p:grpSpPr>
            <a:xfrm>
              <a:off x="1234706" y="1290109"/>
              <a:ext cx="199875" cy="200625"/>
              <a:chOff x="1349075" y="2442575"/>
              <a:chExt cx="199875" cy="200625"/>
            </a:xfrm>
          </p:grpSpPr>
          <p:sp>
            <p:nvSpPr>
              <p:cNvPr id="847" name="Google Shape;847;p63"/>
              <p:cNvSpPr/>
              <p:nvPr/>
            </p:nvSpPr>
            <p:spPr>
              <a:xfrm>
                <a:off x="1374900" y="2442575"/>
                <a:ext cx="149725" cy="131475"/>
              </a:xfrm>
              <a:custGeom>
                <a:rect b="b" l="l" r="r" t="t"/>
                <a:pathLst>
                  <a:path extrusionOk="0" fill="none" h="5259" w="5989">
                    <a:moveTo>
                      <a:pt x="2980" y="5259"/>
                    </a:moveTo>
                    <a:cubicBezTo>
                      <a:pt x="1460" y="5259"/>
                      <a:pt x="1" y="1"/>
                      <a:pt x="1" y="1"/>
                    </a:cubicBezTo>
                    <a:lnTo>
                      <a:pt x="5989" y="1"/>
                    </a:lnTo>
                    <a:cubicBezTo>
                      <a:pt x="5989" y="1"/>
                      <a:pt x="4500" y="5259"/>
                      <a:pt x="2980" y="5259"/>
                    </a:cubicBezTo>
                    <a:close/>
                  </a:path>
                </a:pathLst>
              </a:custGeom>
              <a:noFill/>
              <a:ln cap="rnd" cmpd="sng" w="12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63"/>
              <p:cNvSpPr/>
              <p:nvPr/>
            </p:nvSpPr>
            <p:spPr>
              <a:xfrm>
                <a:off x="1412150" y="2614300"/>
                <a:ext cx="75250" cy="28900"/>
              </a:xfrm>
              <a:custGeom>
                <a:rect b="b" l="l" r="r" t="t"/>
                <a:pathLst>
                  <a:path extrusionOk="0" fill="none" h="1156" w="3010">
                    <a:moveTo>
                      <a:pt x="3010" y="1156"/>
                    </a:moveTo>
                    <a:lnTo>
                      <a:pt x="0" y="1156"/>
                    </a:lnTo>
                    <a:lnTo>
                      <a:pt x="152" y="609"/>
                    </a:lnTo>
                    <a:cubicBezTo>
                      <a:pt x="244" y="244"/>
                      <a:pt x="547" y="1"/>
                      <a:pt x="943" y="1"/>
                    </a:cubicBezTo>
                    <a:lnTo>
                      <a:pt x="2067" y="1"/>
                    </a:lnTo>
                    <a:cubicBezTo>
                      <a:pt x="2432" y="1"/>
                      <a:pt x="2766" y="244"/>
                      <a:pt x="2858" y="609"/>
                    </a:cubicBezTo>
                    <a:close/>
                  </a:path>
                </a:pathLst>
              </a:custGeom>
              <a:noFill/>
              <a:ln cap="rnd" cmpd="sng" w="12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63"/>
              <p:cNvSpPr/>
              <p:nvPr/>
            </p:nvSpPr>
            <p:spPr>
              <a:xfrm>
                <a:off x="1449375" y="2574025"/>
                <a:ext cx="25" cy="40300"/>
              </a:xfrm>
              <a:custGeom>
                <a:rect b="b" l="l" r="r" t="t"/>
                <a:pathLst>
                  <a:path extrusionOk="0" fill="none" h="1612" w="1">
                    <a:moveTo>
                      <a:pt x="1" y="1612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12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63"/>
              <p:cNvSpPr/>
              <p:nvPr/>
            </p:nvSpPr>
            <p:spPr>
              <a:xfrm>
                <a:off x="1349075" y="2478300"/>
                <a:ext cx="53975" cy="55475"/>
              </a:xfrm>
              <a:custGeom>
                <a:rect b="b" l="l" r="r" t="t"/>
                <a:pathLst>
                  <a:path extrusionOk="0" fill="none" h="2219" w="2159">
                    <a:moveTo>
                      <a:pt x="1308" y="0"/>
                    </a:moveTo>
                    <a:lnTo>
                      <a:pt x="1" y="0"/>
                    </a:lnTo>
                    <a:lnTo>
                      <a:pt x="639" y="1216"/>
                    </a:lnTo>
                    <a:cubicBezTo>
                      <a:pt x="912" y="1824"/>
                      <a:pt x="1520" y="2219"/>
                      <a:pt x="2159" y="2219"/>
                    </a:cubicBezTo>
                  </a:path>
                </a:pathLst>
              </a:custGeom>
              <a:noFill/>
              <a:ln cap="rnd" cmpd="sng" w="12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63"/>
              <p:cNvSpPr/>
              <p:nvPr/>
            </p:nvSpPr>
            <p:spPr>
              <a:xfrm>
                <a:off x="1494225" y="2478300"/>
                <a:ext cx="54725" cy="55475"/>
              </a:xfrm>
              <a:custGeom>
                <a:rect b="b" l="l" r="r" t="t"/>
                <a:pathLst>
                  <a:path extrusionOk="0" fill="none" h="2219" w="2189">
                    <a:moveTo>
                      <a:pt x="882" y="0"/>
                    </a:moveTo>
                    <a:lnTo>
                      <a:pt x="2189" y="0"/>
                    </a:lnTo>
                    <a:lnTo>
                      <a:pt x="1520" y="1216"/>
                    </a:lnTo>
                    <a:cubicBezTo>
                      <a:pt x="1277" y="1824"/>
                      <a:pt x="669" y="2219"/>
                      <a:pt x="0" y="2219"/>
                    </a:cubicBezTo>
                  </a:path>
                </a:pathLst>
              </a:custGeom>
              <a:noFill/>
              <a:ln cap="rnd" cmpd="sng" w="12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63"/>
            <p:cNvGrpSpPr/>
            <p:nvPr/>
          </p:nvGrpSpPr>
          <p:grpSpPr>
            <a:xfrm>
              <a:off x="1517975" y="1252730"/>
              <a:ext cx="1008164" cy="747090"/>
              <a:chOff x="1517975" y="1252730"/>
              <a:chExt cx="1008164" cy="747090"/>
            </a:xfrm>
          </p:grpSpPr>
          <p:sp>
            <p:nvSpPr>
              <p:cNvPr id="853" name="Google Shape;853;p63"/>
              <p:cNvSpPr txBox="1"/>
              <p:nvPr/>
            </p:nvSpPr>
            <p:spPr>
              <a:xfrm>
                <a:off x="1520475" y="1252730"/>
                <a:ext cx="9999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0" i="0" sz="14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54" name="Google Shape;854;p63"/>
              <p:cNvSpPr txBox="1"/>
              <p:nvPr/>
            </p:nvSpPr>
            <p:spPr>
              <a:xfrm>
                <a:off x="1526239" y="1458045"/>
                <a:ext cx="9999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5,789</a:t>
                </a:r>
                <a:endParaRPr b="0" i="0" sz="14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55" name="Google Shape;855;p63"/>
              <p:cNvSpPr txBox="1"/>
              <p:nvPr/>
            </p:nvSpPr>
            <p:spPr>
              <a:xfrm>
                <a:off x="1517975" y="1681520"/>
                <a:ext cx="1007400" cy="31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56" name="Google Shape;856;p63"/>
          <p:cNvSpPr/>
          <p:nvPr/>
        </p:nvSpPr>
        <p:spPr>
          <a:xfrm>
            <a:off x="2844338" y="1103038"/>
            <a:ext cx="1611007" cy="894064"/>
          </a:xfrm>
          <a:custGeom>
            <a:rect b="b" l="l" r="r" t="t"/>
            <a:pathLst>
              <a:path extrusionOk="0" fill="none" h="24013" w="42342">
                <a:moveTo>
                  <a:pt x="1" y="0"/>
                </a:moveTo>
                <a:lnTo>
                  <a:pt x="42342" y="0"/>
                </a:lnTo>
                <a:lnTo>
                  <a:pt x="42342" y="24013"/>
                </a:lnTo>
                <a:lnTo>
                  <a:pt x="1" y="24013"/>
                </a:lnTo>
                <a:close/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7" name="Google Shape;857;p63"/>
          <p:cNvGrpSpPr/>
          <p:nvPr/>
        </p:nvGrpSpPr>
        <p:grpSpPr>
          <a:xfrm>
            <a:off x="3014784" y="1176530"/>
            <a:ext cx="1270053" cy="747090"/>
            <a:chOff x="3107922" y="1252730"/>
            <a:chExt cx="1270053" cy="747090"/>
          </a:xfrm>
        </p:grpSpPr>
        <p:grpSp>
          <p:nvGrpSpPr>
            <p:cNvPr id="858" name="Google Shape;858;p63"/>
            <p:cNvGrpSpPr/>
            <p:nvPr/>
          </p:nvGrpSpPr>
          <p:grpSpPr>
            <a:xfrm>
              <a:off x="3107922" y="1290020"/>
              <a:ext cx="170250" cy="186200"/>
              <a:chOff x="2871900" y="2439525"/>
              <a:chExt cx="170250" cy="186200"/>
            </a:xfrm>
          </p:grpSpPr>
          <p:sp>
            <p:nvSpPr>
              <p:cNvPr id="859" name="Google Shape;859;p63"/>
              <p:cNvSpPr/>
              <p:nvPr/>
            </p:nvSpPr>
            <p:spPr>
              <a:xfrm>
                <a:off x="2871900" y="2439525"/>
                <a:ext cx="170250" cy="186200"/>
              </a:xfrm>
              <a:custGeom>
                <a:rect b="b" l="l" r="r" t="t"/>
                <a:pathLst>
                  <a:path extrusionOk="0" fill="none" h="7448" w="6810">
                    <a:moveTo>
                      <a:pt x="6809" y="1"/>
                    </a:moveTo>
                    <a:lnTo>
                      <a:pt x="6809" y="3800"/>
                    </a:lnTo>
                    <a:cubicBezTo>
                      <a:pt x="6809" y="5806"/>
                      <a:pt x="5289" y="7448"/>
                      <a:pt x="3405" y="7448"/>
                    </a:cubicBezTo>
                    <a:lnTo>
                      <a:pt x="3405" y="7448"/>
                    </a:lnTo>
                    <a:cubicBezTo>
                      <a:pt x="1520" y="7448"/>
                      <a:pt x="1" y="5806"/>
                      <a:pt x="1" y="3800"/>
                    </a:cubicBezTo>
                    <a:lnTo>
                      <a:pt x="1" y="1"/>
                    </a:lnTo>
                    <a:lnTo>
                      <a:pt x="1460" y="31"/>
                    </a:lnTo>
                    <a:lnTo>
                      <a:pt x="1460" y="3709"/>
                    </a:lnTo>
                    <a:cubicBezTo>
                      <a:pt x="1399" y="4803"/>
                      <a:pt x="2280" y="5746"/>
                      <a:pt x="3405" y="5806"/>
                    </a:cubicBezTo>
                    <a:lnTo>
                      <a:pt x="3405" y="5806"/>
                    </a:lnTo>
                    <a:cubicBezTo>
                      <a:pt x="4529" y="5746"/>
                      <a:pt x="5411" y="4803"/>
                      <a:pt x="5381" y="3709"/>
                    </a:cubicBezTo>
                    <a:lnTo>
                      <a:pt x="5381" y="31"/>
                    </a:lnTo>
                    <a:close/>
                  </a:path>
                </a:pathLst>
              </a:custGeom>
              <a:noFill/>
              <a:ln cap="rnd" cmpd="sng" w="121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63"/>
              <p:cNvSpPr/>
              <p:nvPr/>
            </p:nvSpPr>
            <p:spPr>
              <a:xfrm>
                <a:off x="2871900" y="2478300"/>
                <a:ext cx="36500" cy="25"/>
              </a:xfrm>
              <a:custGeom>
                <a:rect b="b" l="l" r="r" t="t"/>
                <a:pathLst>
                  <a:path extrusionOk="0" fill="none" h="1" w="1460">
                    <a:moveTo>
                      <a:pt x="1" y="0"/>
                    </a:moveTo>
                    <a:lnTo>
                      <a:pt x="1460" y="0"/>
                    </a:lnTo>
                  </a:path>
                </a:pathLst>
              </a:custGeom>
              <a:noFill/>
              <a:ln cap="rnd" cmpd="sng" w="121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63"/>
              <p:cNvSpPr/>
              <p:nvPr/>
            </p:nvSpPr>
            <p:spPr>
              <a:xfrm>
                <a:off x="3006400" y="2478300"/>
                <a:ext cx="35750" cy="25"/>
              </a:xfrm>
              <a:custGeom>
                <a:rect b="b" l="l" r="r" t="t"/>
                <a:pathLst>
                  <a:path extrusionOk="0" fill="none" h="1" w="1430">
                    <a:moveTo>
                      <a:pt x="1" y="0"/>
                    </a:moveTo>
                    <a:lnTo>
                      <a:pt x="1429" y="0"/>
                    </a:lnTo>
                  </a:path>
                </a:pathLst>
              </a:custGeom>
              <a:noFill/>
              <a:ln cap="rnd" cmpd="sng" w="121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63"/>
              <p:cNvSpPr/>
              <p:nvPr/>
            </p:nvSpPr>
            <p:spPr>
              <a:xfrm>
                <a:off x="2949400" y="2486650"/>
                <a:ext cx="15225" cy="51700"/>
              </a:xfrm>
              <a:custGeom>
                <a:rect b="b" l="l" r="r" t="t"/>
                <a:pathLst>
                  <a:path extrusionOk="0" fill="none" h="2068" w="609">
                    <a:moveTo>
                      <a:pt x="244" y="0"/>
                    </a:moveTo>
                    <a:lnTo>
                      <a:pt x="609" y="852"/>
                    </a:lnTo>
                    <a:lnTo>
                      <a:pt x="1" y="1277"/>
                    </a:lnTo>
                    <a:lnTo>
                      <a:pt x="366" y="2067"/>
                    </a:lnTo>
                  </a:path>
                </a:pathLst>
              </a:custGeom>
              <a:noFill/>
              <a:ln cap="rnd" cmpd="sng" w="121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3" name="Google Shape;863;p63"/>
            <p:cNvGrpSpPr/>
            <p:nvPr/>
          </p:nvGrpSpPr>
          <p:grpSpPr>
            <a:xfrm>
              <a:off x="3370575" y="1252730"/>
              <a:ext cx="1007400" cy="747090"/>
              <a:chOff x="1527500" y="1252730"/>
              <a:chExt cx="1007400" cy="747090"/>
            </a:xfrm>
          </p:grpSpPr>
          <p:sp>
            <p:nvSpPr>
              <p:cNvPr id="864" name="Google Shape;864;p63"/>
              <p:cNvSpPr txBox="1"/>
              <p:nvPr/>
            </p:nvSpPr>
            <p:spPr>
              <a:xfrm>
                <a:off x="1528809" y="1252730"/>
                <a:ext cx="9999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</a:t>
                </a:r>
                <a:r>
                  <a:rPr b="0" i="0" lang="en-GB" sz="1400" u="none" cap="none" strike="noStrike">
                    <a:solidFill>
                      <a:srgbClr val="B04C7A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enu</a:t>
                </a:r>
                <a:r>
                  <a:rPr b="0" i="0" lang="en-GB" sz="14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</a:t>
                </a:r>
                <a:endParaRPr b="0" i="0" sz="14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65" name="Google Shape;865;p63"/>
              <p:cNvSpPr txBox="1"/>
              <p:nvPr/>
            </p:nvSpPr>
            <p:spPr>
              <a:xfrm>
                <a:off x="1528620" y="1458045"/>
                <a:ext cx="9999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3,965</a:t>
                </a:r>
                <a:endParaRPr b="0" i="0" sz="14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66" name="Google Shape;866;p63"/>
              <p:cNvSpPr txBox="1"/>
              <p:nvPr/>
            </p:nvSpPr>
            <p:spPr>
              <a:xfrm>
                <a:off x="1527500" y="1681520"/>
                <a:ext cx="1007400" cy="31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pretty name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67" name="Google Shape;867;p63"/>
          <p:cNvSpPr/>
          <p:nvPr/>
        </p:nvSpPr>
        <p:spPr>
          <a:xfrm>
            <a:off x="4687413" y="1103038"/>
            <a:ext cx="1611007" cy="894064"/>
          </a:xfrm>
          <a:custGeom>
            <a:rect b="b" l="l" r="r" t="t"/>
            <a:pathLst>
              <a:path extrusionOk="0" fill="none" h="24013" w="42342">
                <a:moveTo>
                  <a:pt x="1" y="0"/>
                </a:moveTo>
                <a:lnTo>
                  <a:pt x="42342" y="0"/>
                </a:lnTo>
                <a:lnTo>
                  <a:pt x="42342" y="24013"/>
                </a:lnTo>
                <a:lnTo>
                  <a:pt x="1" y="24013"/>
                </a:lnTo>
                <a:close/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8" name="Google Shape;868;p63"/>
          <p:cNvGrpSpPr/>
          <p:nvPr/>
        </p:nvGrpSpPr>
        <p:grpSpPr>
          <a:xfrm>
            <a:off x="4837263" y="1176530"/>
            <a:ext cx="1311059" cy="747090"/>
            <a:chOff x="4901825" y="1252730"/>
            <a:chExt cx="1311059" cy="747090"/>
          </a:xfrm>
        </p:grpSpPr>
        <p:grpSp>
          <p:nvGrpSpPr>
            <p:cNvPr id="869" name="Google Shape;869;p63"/>
            <p:cNvGrpSpPr/>
            <p:nvPr/>
          </p:nvGrpSpPr>
          <p:grpSpPr>
            <a:xfrm>
              <a:off x="4901825" y="1289634"/>
              <a:ext cx="218875" cy="218875"/>
              <a:chOff x="4369650" y="2387100"/>
              <a:chExt cx="218875" cy="218875"/>
            </a:xfrm>
          </p:grpSpPr>
          <p:sp>
            <p:nvSpPr>
              <p:cNvPr id="870" name="Google Shape;870;p63"/>
              <p:cNvSpPr/>
              <p:nvPr/>
            </p:nvSpPr>
            <p:spPr>
              <a:xfrm>
                <a:off x="4369650" y="2472975"/>
                <a:ext cx="148200" cy="133000"/>
              </a:xfrm>
              <a:custGeom>
                <a:rect b="b" l="l" r="r" t="t"/>
                <a:pathLst>
                  <a:path extrusionOk="0" fill="none" h="5320" w="5928">
                    <a:moveTo>
                      <a:pt x="0" y="0"/>
                    </a:moveTo>
                    <a:lnTo>
                      <a:pt x="5928" y="0"/>
                    </a:lnTo>
                    <a:lnTo>
                      <a:pt x="5928" y="5320"/>
                    </a:lnTo>
                    <a:lnTo>
                      <a:pt x="0" y="5320"/>
                    </a:lnTo>
                    <a:close/>
                  </a:path>
                </a:pathLst>
              </a:custGeom>
              <a:noFill/>
              <a:ln cap="rnd" cmpd="sng" w="12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63"/>
              <p:cNvSpPr/>
              <p:nvPr/>
            </p:nvSpPr>
            <p:spPr>
              <a:xfrm>
                <a:off x="4423600" y="2510975"/>
                <a:ext cx="37250" cy="57775"/>
              </a:xfrm>
              <a:custGeom>
                <a:rect b="b" l="l" r="r" t="t"/>
                <a:pathLst>
                  <a:path extrusionOk="0" fill="none" h="2311" w="1490">
                    <a:moveTo>
                      <a:pt x="1460" y="851"/>
                    </a:moveTo>
                    <a:cubicBezTo>
                      <a:pt x="1490" y="304"/>
                      <a:pt x="912" y="0"/>
                      <a:pt x="456" y="243"/>
                    </a:cubicBezTo>
                    <a:cubicBezTo>
                      <a:pt x="1" y="517"/>
                      <a:pt x="31" y="1155"/>
                      <a:pt x="487" y="1429"/>
                    </a:cubicBezTo>
                    <a:lnTo>
                      <a:pt x="487" y="2310"/>
                    </a:lnTo>
                    <a:lnTo>
                      <a:pt x="1125" y="2310"/>
                    </a:lnTo>
                    <a:lnTo>
                      <a:pt x="1125" y="1429"/>
                    </a:lnTo>
                    <a:cubicBezTo>
                      <a:pt x="1338" y="1307"/>
                      <a:pt x="1460" y="1064"/>
                      <a:pt x="1460" y="851"/>
                    </a:cubicBezTo>
                    <a:close/>
                  </a:path>
                </a:pathLst>
              </a:custGeom>
              <a:noFill/>
              <a:ln cap="rnd" cmpd="sng" w="12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63"/>
              <p:cNvSpPr/>
              <p:nvPr/>
            </p:nvSpPr>
            <p:spPr>
              <a:xfrm>
                <a:off x="4483625" y="2387100"/>
                <a:ext cx="104900" cy="85900"/>
              </a:xfrm>
              <a:custGeom>
                <a:rect b="b" l="l" r="r" t="t"/>
                <a:pathLst>
                  <a:path extrusionOk="0" fill="none" h="3436" w="4196">
                    <a:moveTo>
                      <a:pt x="4195" y="3435"/>
                    </a:moveTo>
                    <a:lnTo>
                      <a:pt x="4195" y="2128"/>
                    </a:lnTo>
                    <a:cubicBezTo>
                      <a:pt x="4195" y="943"/>
                      <a:pt x="3253" y="31"/>
                      <a:pt x="2098" y="31"/>
                    </a:cubicBezTo>
                    <a:lnTo>
                      <a:pt x="2098" y="31"/>
                    </a:lnTo>
                    <a:cubicBezTo>
                      <a:pt x="943" y="1"/>
                      <a:pt x="1" y="943"/>
                      <a:pt x="1" y="2128"/>
                    </a:cubicBezTo>
                    <a:lnTo>
                      <a:pt x="1" y="3435"/>
                    </a:lnTo>
                  </a:path>
                </a:pathLst>
              </a:custGeom>
              <a:noFill/>
              <a:ln cap="rnd" cmpd="sng" w="12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3" name="Google Shape;873;p63"/>
            <p:cNvGrpSpPr/>
            <p:nvPr/>
          </p:nvGrpSpPr>
          <p:grpSpPr>
            <a:xfrm>
              <a:off x="5204125" y="1252730"/>
              <a:ext cx="1008759" cy="747090"/>
              <a:chOff x="1517975" y="1252730"/>
              <a:chExt cx="1008759" cy="747090"/>
            </a:xfrm>
          </p:grpSpPr>
          <p:sp>
            <p:nvSpPr>
              <p:cNvPr id="874" name="Google Shape;874;p63"/>
              <p:cNvSpPr txBox="1"/>
              <p:nvPr/>
            </p:nvSpPr>
            <p:spPr>
              <a:xfrm>
                <a:off x="1520475" y="1252730"/>
                <a:ext cx="9999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0" i="0" sz="14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75" name="Google Shape;875;p63"/>
              <p:cNvSpPr txBox="1"/>
              <p:nvPr/>
            </p:nvSpPr>
            <p:spPr>
              <a:xfrm>
                <a:off x="1526834" y="1458045"/>
                <a:ext cx="9999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1,678</a:t>
                </a:r>
                <a:endParaRPr b="0" i="0" sz="14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76" name="Google Shape;876;p63"/>
              <p:cNvSpPr txBox="1"/>
              <p:nvPr/>
            </p:nvSpPr>
            <p:spPr>
              <a:xfrm>
                <a:off x="1517975" y="1681520"/>
                <a:ext cx="1007400" cy="31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a very cold place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77" name="Google Shape;877;p63"/>
          <p:cNvSpPr/>
          <p:nvPr/>
        </p:nvSpPr>
        <p:spPr>
          <a:xfrm>
            <a:off x="6531678" y="1103038"/>
            <a:ext cx="1611007" cy="894064"/>
          </a:xfrm>
          <a:custGeom>
            <a:rect b="b" l="l" r="r" t="t"/>
            <a:pathLst>
              <a:path extrusionOk="0" fill="none" h="24013" w="42342">
                <a:moveTo>
                  <a:pt x="1" y="0"/>
                </a:moveTo>
                <a:lnTo>
                  <a:pt x="42342" y="0"/>
                </a:lnTo>
                <a:lnTo>
                  <a:pt x="42342" y="24013"/>
                </a:lnTo>
                <a:lnTo>
                  <a:pt x="1" y="24013"/>
                </a:lnTo>
                <a:close/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8" name="Google Shape;878;p63"/>
          <p:cNvGrpSpPr/>
          <p:nvPr/>
        </p:nvGrpSpPr>
        <p:grpSpPr>
          <a:xfrm>
            <a:off x="6682353" y="1176530"/>
            <a:ext cx="1304876" cy="747090"/>
            <a:chOff x="6749297" y="1252730"/>
            <a:chExt cx="1304876" cy="747090"/>
          </a:xfrm>
        </p:grpSpPr>
        <p:grpSp>
          <p:nvGrpSpPr>
            <p:cNvPr id="879" name="Google Shape;879;p63"/>
            <p:cNvGrpSpPr/>
            <p:nvPr/>
          </p:nvGrpSpPr>
          <p:grpSpPr>
            <a:xfrm>
              <a:off x="6749297" y="1290477"/>
              <a:ext cx="215825" cy="158850"/>
              <a:chOff x="5826375" y="2425850"/>
              <a:chExt cx="215825" cy="158850"/>
            </a:xfrm>
          </p:grpSpPr>
          <p:sp>
            <p:nvSpPr>
              <p:cNvPr id="880" name="Google Shape;880;p63"/>
              <p:cNvSpPr/>
              <p:nvPr/>
            </p:nvSpPr>
            <p:spPr>
              <a:xfrm>
                <a:off x="5826375" y="2455500"/>
                <a:ext cx="215050" cy="129200"/>
              </a:xfrm>
              <a:custGeom>
                <a:rect b="b" l="l" r="r" t="t"/>
                <a:pathLst>
                  <a:path extrusionOk="0" fill="none" h="5168" w="8602">
                    <a:moveTo>
                      <a:pt x="0" y="0"/>
                    </a:moveTo>
                    <a:lnTo>
                      <a:pt x="8602" y="0"/>
                    </a:lnTo>
                    <a:lnTo>
                      <a:pt x="8602" y="5167"/>
                    </a:lnTo>
                    <a:lnTo>
                      <a:pt x="0" y="5167"/>
                    </a:lnTo>
                    <a:close/>
                  </a:path>
                </a:pathLst>
              </a:custGeom>
              <a:noFill/>
              <a:ln cap="rnd" cmpd="sng" w="121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63"/>
              <p:cNvSpPr/>
              <p:nvPr/>
            </p:nvSpPr>
            <p:spPr>
              <a:xfrm>
                <a:off x="5898550" y="2425850"/>
                <a:ext cx="70700" cy="29675"/>
              </a:xfrm>
              <a:custGeom>
                <a:rect b="b" l="l" r="r" t="t"/>
                <a:pathLst>
                  <a:path extrusionOk="0" fill="none" h="1187" w="2828">
                    <a:moveTo>
                      <a:pt x="882" y="1"/>
                    </a:moveTo>
                    <a:lnTo>
                      <a:pt x="1946" y="1"/>
                    </a:lnTo>
                    <a:cubicBezTo>
                      <a:pt x="2432" y="1"/>
                      <a:pt x="2827" y="366"/>
                      <a:pt x="2827" y="852"/>
                    </a:cubicBezTo>
                    <a:lnTo>
                      <a:pt x="2827" y="1186"/>
                    </a:lnTo>
                    <a:lnTo>
                      <a:pt x="1" y="1186"/>
                    </a:lnTo>
                    <a:lnTo>
                      <a:pt x="1" y="852"/>
                    </a:lnTo>
                    <a:cubicBezTo>
                      <a:pt x="1" y="366"/>
                      <a:pt x="396" y="1"/>
                      <a:pt x="882" y="1"/>
                    </a:cubicBezTo>
                    <a:close/>
                  </a:path>
                </a:pathLst>
              </a:custGeom>
              <a:noFill/>
              <a:ln cap="rnd" cmpd="sng" w="121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63"/>
              <p:cNvSpPr/>
              <p:nvPr/>
            </p:nvSpPr>
            <p:spPr>
              <a:xfrm>
                <a:off x="5826375" y="2501850"/>
                <a:ext cx="215825" cy="25"/>
              </a:xfrm>
              <a:custGeom>
                <a:rect b="b" l="l" r="r" t="t"/>
                <a:pathLst>
                  <a:path extrusionOk="0" fill="none" h="1" w="8633">
                    <a:moveTo>
                      <a:pt x="0" y="0"/>
                    </a:moveTo>
                    <a:lnTo>
                      <a:pt x="8632" y="0"/>
                    </a:lnTo>
                  </a:path>
                </a:pathLst>
              </a:custGeom>
              <a:noFill/>
              <a:ln cap="rnd" cmpd="sng" w="121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63"/>
              <p:cNvSpPr/>
              <p:nvPr/>
            </p:nvSpPr>
            <p:spPr>
              <a:xfrm>
                <a:off x="5917550" y="2532250"/>
                <a:ext cx="34225" cy="25"/>
              </a:xfrm>
              <a:custGeom>
                <a:rect b="b" l="l" r="r" t="t"/>
                <a:pathLst>
                  <a:path extrusionOk="0" fill="none" h="1" w="1369">
                    <a:moveTo>
                      <a:pt x="0" y="0"/>
                    </a:moveTo>
                    <a:lnTo>
                      <a:pt x="1368" y="0"/>
                    </a:lnTo>
                  </a:path>
                </a:pathLst>
              </a:custGeom>
              <a:noFill/>
              <a:ln cap="rnd" cmpd="sng" w="121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4" name="Google Shape;884;p63"/>
            <p:cNvGrpSpPr/>
            <p:nvPr/>
          </p:nvGrpSpPr>
          <p:grpSpPr>
            <a:xfrm>
              <a:off x="7046128" y="1252730"/>
              <a:ext cx="1008045" cy="747090"/>
              <a:chOff x="1516903" y="1252730"/>
              <a:chExt cx="1008045" cy="747090"/>
            </a:xfrm>
          </p:grpSpPr>
          <p:sp>
            <p:nvSpPr>
              <p:cNvPr id="885" name="Google Shape;885;p63"/>
              <p:cNvSpPr txBox="1"/>
              <p:nvPr/>
            </p:nvSpPr>
            <p:spPr>
              <a:xfrm>
                <a:off x="1516903" y="1252730"/>
                <a:ext cx="9999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b="0" i="0" sz="14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86" name="Google Shape;886;p63"/>
              <p:cNvSpPr txBox="1"/>
              <p:nvPr/>
            </p:nvSpPr>
            <p:spPr>
              <a:xfrm>
                <a:off x="1525048" y="1458045"/>
                <a:ext cx="9999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4,834</a:t>
                </a:r>
                <a:endParaRPr b="0" i="0" sz="14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87" name="Google Shape;887;p63"/>
              <p:cNvSpPr txBox="1"/>
              <p:nvPr/>
            </p:nvSpPr>
            <p:spPr>
              <a:xfrm>
                <a:off x="1517380" y="1681520"/>
                <a:ext cx="1007400" cy="31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88" name="Google Shape;888;p63"/>
          <p:cNvSpPr/>
          <p:nvPr/>
        </p:nvSpPr>
        <p:spPr>
          <a:xfrm>
            <a:off x="1001324" y="2229288"/>
            <a:ext cx="1611007" cy="2400564"/>
          </a:xfrm>
          <a:custGeom>
            <a:rect b="b" l="l" r="r" t="t"/>
            <a:pathLst>
              <a:path extrusionOk="0" fill="none" h="86173" w="42342">
                <a:moveTo>
                  <a:pt x="1" y="1"/>
                </a:moveTo>
                <a:lnTo>
                  <a:pt x="42342" y="1"/>
                </a:lnTo>
                <a:lnTo>
                  <a:pt x="42342" y="86172"/>
                </a:lnTo>
                <a:lnTo>
                  <a:pt x="1" y="86172"/>
                </a:lnTo>
                <a:close/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9" name="Google Shape;889;p63"/>
          <p:cNvGrpSpPr/>
          <p:nvPr/>
        </p:nvGrpSpPr>
        <p:grpSpPr>
          <a:xfrm>
            <a:off x="1153500" y="2351471"/>
            <a:ext cx="1305005" cy="2154741"/>
            <a:chOff x="1153525" y="2413647"/>
            <a:chExt cx="1305005" cy="2154741"/>
          </a:xfrm>
        </p:grpSpPr>
        <p:grpSp>
          <p:nvGrpSpPr>
            <p:cNvPr id="890" name="Google Shape;890;p63"/>
            <p:cNvGrpSpPr/>
            <p:nvPr/>
          </p:nvGrpSpPr>
          <p:grpSpPr>
            <a:xfrm>
              <a:off x="1153525" y="3711438"/>
              <a:ext cx="1305005" cy="856950"/>
              <a:chOff x="1153525" y="3732475"/>
              <a:chExt cx="1305005" cy="856950"/>
            </a:xfrm>
          </p:grpSpPr>
          <p:sp>
            <p:nvSpPr>
              <p:cNvPr id="891" name="Google Shape;891;p63"/>
              <p:cNvSpPr txBox="1"/>
              <p:nvPr/>
            </p:nvSpPr>
            <p:spPr>
              <a:xfrm>
                <a:off x="1153530" y="4058425"/>
                <a:ext cx="13050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Yes, planet Saturn is the ringed one and a gas giant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2" name="Google Shape;892;p63"/>
              <p:cNvSpPr txBox="1"/>
              <p:nvPr/>
            </p:nvSpPr>
            <p:spPr>
              <a:xfrm>
                <a:off x="1153525" y="3732475"/>
                <a:ext cx="1305000" cy="2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79%</a:t>
                </a:r>
                <a:endParaRPr b="0" i="0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893" name="Google Shape;893;p63"/>
            <p:cNvGrpSpPr/>
            <p:nvPr/>
          </p:nvGrpSpPr>
          <p:grpSpPr>
            <a:xfrm>
              <a:off x="1320429" y="2413647"/>
              <a:ext cx="971875" cy="971875"/>
              <a:chOff x="5681300" y="2527788"/>
              <a:chExt cx="805800" cy="805800"/>
            </a:xfrm>
          </p:grpSpPr>
          <p:sp>
            <p:nvSpPr>
              <p:cNvPr id="894" name="Google Shape;894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fmla="val 20280241" name="adj1"/>
                  <a:gd fmla="val 16200000" name="adj2"/>
                </a:avLst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896" name="Google Shape;896;p63"/>
          <p:cNvCxnSpPr>
            <a:stCxn id="895" idx="1"/>
          </p:cNvCxnSpPr>
          <p:nvPr/>
        </p:nvCxnSpPr>
        <p:spPr>
          <a:xfrm>
            <a:off x="1806342" y="3323346"/>
            <a:ext cx="0" cy="257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897" name="Google Shape;897;p63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0549" y="2229300"/>
            <a:ext cx="3886418" cy="2400549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3"/>
          <p:cNvSpPr txBox="1"/>
          <p:nvPr/>
        </p:nvSpPr>
        <p:spPr>
          <a:xfrm flipH="1">
            <a:off x="3374861" y="4183164"/>
            <a:ext cx="28254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To modify this graph, click on it, follow the link, change the data and paste the resulting graph here</a:t>
            </a:r>
            <a:endParaRPr b="0" i="0" sz="900" u="none" cap="none" strike="noStrike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99" name="Google Shape;899;p63"/>
          <p:cNvGrpSpPr/>
          <p:nvPr/>
        </p:nvGrpSpPr>
        <p:grpSpPr>
          <a:xfrm>
            <a:off x="6826950" y="2791416"/>
            <a:ext cx="1226743" cy="175500"/>
            <a:chOff x="6598375" y="2527755"/>
            <a:chExt cx="1226743" cy="175500"/>
          </a:xfrm>
        </p:grpSpPr>
        <p:sp>
          <p:nvSpPr>
            <p:cNvPr id="900" name="Google Shape;900;p63"/>
            <p:cNvSpPr/>
            <p:nvPr/>
          </p:nvSpPr>
          <p:spPr>
            <a:xfrm>
              <a:off x="6598375" y="2573500"/>
              <a:ext cx="84000" cy="840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3"/>
            <p:cNvSpPr txBox="1"/>
            <p:nvPr/>
          </p:nvSpPr>
          <p:spPr>
            <a:xfrm>
              <a:off x="6825218" y="2527755"/>
              <a:ext cx="9999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0" i="0" sz="14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02" name="Google Shape;902;p63"/>
          <p:cNvGrpSpPr/>
          <p:nvPr/>
        </p:nvGrpSpPr>
        <p:grpSpPr>
          <a:xfrm>
            <a:off x="6826950" y="3157766"/>
            <a:ext cx="1234631" cy="175500"/>
            <a:chOff x="6598375" y="2527755"/>
            <a:chExt cx="1234631" cy="175500"/>
          </a:xfrm>
        </p:grpSpPr>
        <p:sp>
          <p:nvSpPr>
            <p:cNvPr id="903" name="Google Shape;903;p63"/>
            <p:cNvSpPr/>
            <p:nvPr/>
          </p:nvSpPr>
          <p:spPr>
            <a:xfrm>
              <a:off x="6598375" y="2573500"/>
              <a:ext cx="84000" cy="84000"/>
            </a:xfrm>
            <a:prstGeom prst="ellipse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3"/>
            <p:cNvSpPr txBox="1"/>
            <p:nvPr/>
          </p:nvSpPr>
          <p:spPr>
            <a:xfrm>
              <a:off x="6833106" y="2527755"/>
              <a:ext cx="9999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0" i="0" sz="14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05" name="Google Shape;905;p63"/>
          <p:cNvGrpSpPr/>
          <p:nvPr/>
        </p:nvGrpSpPr>
        <p:grpSpPr>
          <a:xfrm>
            <a:off x="6826950" y="3524919"/>
            <a:ext cx="1226743" cy="175500"/>
            <a:chOff x="6598375" y="2527755"/>
            <a:chExt cx="1226743" cy="175500"/>
          </a:xfrm>
        </p:grpSpPr>
        <p:sp>
          <p:nvSpPr>
            <p:cNvPr id="906" name="Google Shape;906;p63"/>
            <p:cNvSpPr/>
            <p:nvPr/>
          </p:nvSpPr>
          <p:spPr>
            <a:xfrm>
              <a:off x="6598375" y="2573500"/>
              <a:ext cx="84000" cy="840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3"/>
            <p:cNvSpPr txBox="1"/>
            <p:nvPr/>
          </p:nvSpPr>
          <p:spPr>
            <a:xfrm>
              <a:off x="6825218" y="2527755"/>
              <a:ext cx="9999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0" i="0" sz="14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08" name="Google Shape;908;p63"/>
          <p:cNvGrpSpPr/>
          <p:nvPr/>
        </p:nvGrpSpPr>
        <p:grpSpPr>
          <a:xfrm>
            <a:off x="6826950" y="3891322"/>
            <a:ext cx="1223236" cy="175500"/>
            <a:chOff x="6598375" y="2527755"/>
            <a:chExt cx="1223236" cy="175500"/>
          </a:xfrm>
        </p:grpSpPr>
        <p:sp>
          <p:nvSpPr>
            <p:cNvPr id="909" name="Google Shape;909;p63"/>
            <p:cNvSpPr/>
            <p:nvPr/>
          </p:nvSpPr>
          <p:spPr>
            <a:xfrm>
              <a:off x="6598375" y="2573500"/>
              <a:ext cx="84000" cy="840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3"/>
            <p:cNvSpPr txBox="1"/>
            <p:nvPr/>
          </p:nvSpPr>
          <p:spPr>
            <a:xfrm>
              <a:off x="6821711" y="2527755"/>
              <a:ext cx="9999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b="0" i="0" sz="14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4"/>
          <p:cNvSpPr/>
          <p:nvPr/>
        </p:nvSpPr>
        <p:spPr>
          <a:xfrm>
            <a:off x="2568588" y="1955475"/>
            <a:ext cx="5301300" cy="2699700"/>
          </a:xfrm>
          <a:prstGeom prst="roundRect">
            <a:avLst>
              <a:gd fmla="val 207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4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sp>
        <p:nvSpPr>
          <p:cNvPr id="917" name="Google Shape;917;p64"/>
          <p:cNvSpPr/>
          <p:nvPr/>
        </p:nvSpPr>
        <p:spPr>
          <a:xfrm>
            <a:off x="6920225" y="1145700"/>
            <a:ext cx="62325" cy="25"/>
          </a:xfrm>
          <a:custGeom>
            <a:rect b="b" l="l" r="r" t="t"/>
            <a:pathLst>
              <a:path extrusionOk="0" fill="none" h="1" w="2493">
                <a:moveTo>
                  <a:pt x="0" y="1"/>
                </a:moveTo>
                <a:lnTo>
                  <a:pt x="2493" y="1"/>
                </a:ln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4"/>
          <p:cNvSpPr/>
          <p:nvPr/>
        </p:nvSpPr>
        <p:spPr>
          <a:xfrm>
            <a:off x="6961250" y="1124425"/>
            <a:ext cx="21300" cy="42575"/>
          </a:xfrm>
          <a:custGeom>
            <a:rect b="b" l="l" r="r" t="t"/>
            <a:pathLst>
              <a:path extrusionOk="0" fill="none" h="1703" w="852">
                <a:moveTo>
                  <a:pt x="1" y="1703"/>
                </a:moveTo>
                <a:lnTo>
                  <a:pt x="852" y="852"/>
                </a:lnTo>
                <a:lnTo>
                  <a:pt x="1" y="1"/>
                </a:ln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9" name="Google Shape;919;p64"/>
          <p:cNvGrpSpPr/>
          <p:nvPr/>
        </p:nvGrpSpPr>
        <p:grpSpPr>
          <a:xfrm>
            <a:off x="1274105" y="1151603"/>
            <a:ext cx="780571" cy="3352859"/>
            <a:chOff x="1574418" y="1152553"/>
            <a:chExt cx="780571" cy="3352859"/>
          </a:xfrm>
        </p:grpSpPr>
        <p:grpSp>
          <p:nvGrpSpPr>
            <p:cNvPr id="920" name="Google Shape;920;p64"/>
            <p:cNvGrpSpPr/>
            <p:nvPr/>
          </p:nvGrpSpPr>
          <p:grpSpPr>
            <a:xfrm>
              <a:off x="1579757" y="3978137"/>
              <a:ext cx="767715" cy="144300"/>
              <a:chOff x="1003325" y="3630488"/>
              <a:chExt cx="767715" cy="144300"/>
            </a:xfrm>
          </p:grpSpPr>
          <p:grpSp>
            <p:nvGrpSpPr>
              <p:cNvPr id="921" name="Google Shape;921;p64"/>
              <p:cNvGrpSpPr/>
              <p:nvPr/>
            </p:nvGrpSpPr>
            <p:grpSpPr>
              <a:xfrm>
                <a:off x="1003325" y="3671325"/>
                <a:ext cx="114000" cy="85125"/>
                <a:chOff x="1003325" y="3671325"/>
                <a:chExt cx="114000" cy="85125"/>
              </a:xfrm>
            </p:grpSpPr>
            <p:sp>
              <p:nvSpPr>
                <p:cNvPr id="922" name="Google Shape;922;p64"/>
                <p:cNvSpPr/>
                <p:nvPr/>
              </p:nvSpPr>
              <p:spPr>
                <a:xfrm>
                  <a:off x="1003325" y="3671325"/>
                  <a:ext cx="114000" cy="85125"/>
                </a:xfrm>
                <a:custGeom>
                  <a:rect b="b" l="l" r="r" t="t"/>
                  <a:pathLst>
                    <a:path extrusionOk="0" fill="none" h="3405" w="4560">
                      <a:moveTo>
                        <a:pt x="4560" y="3404"/>
                      </a:moveTo>
                      <a:lnTo>
                        <a:pt x="0" y="3404"/>
                      </a:lnTo>
                      <a:lnTo>
                        <a:pt x="0" y="213"/>
                      </a:lnTo>
                      <a:cubicBezTo>
                        <a:pt x="0" y="91"/>
                        <a:pt x="92" y="0"/>
                        <a:pt x="213" y="0"/>
                      </a:cubicBezTo>
                      <a:lnTo>
                        <a:pt x="1216" y="0"/>
                      </a:lnTo>
                      <a:lnTo>
                        <a:pt x="1216" y="547"/>
                      </a:lnTo>
                      <a:lnTo>
                        <a:pt x="4560" y="51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" name="Google Shape;923;p64"/>
                <p:cNvSpPr/>
                <p:nvPr/>
              </p:nvSpPr>
              <p:spPr>
                <a:xfrm>
                  <a:off x="1048925" y="3676625"/>
                  <a:ext cx="60800" cy="8400"/>
                </a:xfrm>
                <a:custGeom>
                  <a:rect b="b" l="l" r="r" t="t"/>
                  <a:pathLst>
                    <a:path extrusionOk="0" fill="none" h="336" w="2432">
                      <a:moveTo>
                        <a:pt x="0" y="335"/>
                      </a:moveTo>
                      <a:lnTo>
                        <a:pt x="0" y="1"/>
                      </a:lnTo>
                      <a:lnTo>
                        <a:pt x="2432" y="1"/>
                      </a:lnTo>
                      <a:lnTo>
                        <a:pt x="2432" y="305"/>
                      </a:lnTo>
                    </a:path>
                  </a:pathLst>
                </a:custGeom>
                <a:noFill/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24" name="Google Shape;924;p64"/>
              <p:cNvSpPr txBox="1"/>
              <p:nvPr/>
            </p:nvSpPr>
            <p:spPr>
              <a:xfrm>
                <a:off x="1239140" y="3630488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Work list</a:t>
                </a:r>
                <a:endParaRPr b="0" i="0" sz="10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925" name="Google Shape;925;p64"/>
            <p:cNvGrpSpPr/>
            <p:nvPr/>
          </p:nvGrpSpPr>
          <p:grpSpPr>
            <a:xfrm>
              <a:off x="1585488" y="2105699"/>
              <a:ext cx="761762" cy="144300"/>
              <a:chOff x="1008683" y="2139050"/>
              <a:chExt cx="761762" cy="144300"/>
            </a:xfrm>
          </p:grpSpPr>
          <p:sp>
            <p:nvSpPr>
              <p:cNvPr id="926" name="Google Shape;926;p64"/>
              <p:cNvSpPr/>
              <p:nvPr/>
            </p:nvSpPr>
            <p:spPr>
              <a:xfrm>
                <a:off x="1008683" y="2160650"/>
                <a:ext cx="103375" cy="101100"/>
              </a:xfrm>
              <a:custGeom>
                <a:rect b="b" l="l" r="r" t="t"/>
                <a:pathLst>
                  <a:path extrusionOk="0" h="4044" w="4135">
                    <a:moveTo>
                      <a:pt x="2067" y="1"/>
                    </a:moveTo>
                    <a:lnTo>
                      <a:pt x="0" y="1490"/>
                    </a:lnTo>
                    <a:lnTo>
                      <a:pt x="0" y="4043"/>
                    </a:lnTo>
                    <a:lnTo>
                      <a:pt x="1490" y="4043"/>
                    </a:lnTo>
                    <a:lnTo>
                      <a:pt x="1490" y="2159"/>
                    </a:lnTo>
                    <a:lnTo>
                      <a:pt x="2675" y="2159"/>
                    </a:lnTo>
                    <a:lnTo>
                      <a:pt x="2675" y="4043"/>
                    </a:lnTo>
                    <a:lnTo>
                      <a:pt x="4134" y="4043"/>
                    </a:lnTo>
                    <a:lnTo>
                      <a:pt x="4134" y="149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64"/>
              <p:cNvSpPr txBox="1"/>
              <p:nvPr/>
            </p:nvSpPr>
            <p:spPr>
              <a:xfrm>
                <a:off x="1238545" y="2139050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Dashboard</a:t>
                </a:r>
                <a:endParaRPr b="0" i="0" sz="10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928" name="Google Shape;928;p64"/>
            <p:cNvGrpSpPr/>
            <p:nvPr/>
          </p:nvGrpSpPr>
          <p:grpSpPr>
            <a:xfrm>
              <a:off x="1584893" y="2477499"/>
              <a:ext cx="765334" cy="144300"/>
              <a:chOff x="1008088" y="2434650"/>
              <a:chExt cx="765334" cy="144300"/>
            </a:xfrm>
          </p:grpSpPr>
          <p:grpSp>
            <p:nvGrpSpPr>
              <p:cNvPr id="929" name="Google Shape;929;p64"/>
              <p:cNvGrpSpPr/>
              <p:nvPr/>
            </p:nvGrpSpPr>
            <p:grpSpPr>
              <a:xfrm>
                <a:off x="1008088" y="2461575"/>
                <a:ext cx="104900" cy="100325"/>
                <a:chOff x="1003325" y="2461575"/>
                <a:chExt cx="104900" cy="100325"/>
              </a:xfrm>
            </p:grpSpPr>
            <p:sp>
              <p:nvSpPr>
                <p:cNvPr id="930" name="Google Shape;930;p64"/>
                <p:cNvSpPr/>
                <p:nvPr/>
              </p:nvSpPr>
              <p:spPr>
                <a:xfrm>
                  <a:off x="1003325" y="2461575"/>
                  <a:ext cx="46375" cy="46375"/>
                </a:xfrm>
                <a:custGeom>
                  <a:rect b="b" l="l" r="r" t="t"/>
                  <a:pathLst>
                    <a:path extrusionOk="0" fill="none" h="1855" w="1855">
                      <a:moveTo>
                        <a:pt x="365" y="0"/>
                      </a:moveTo>
                      <a:lnTo>
                        <a:pt x="1520" y="0"/>
                      </a:lnTo>
                      <a:cubicBezTo>
                        <a:pt x="1703" y="0"/>
                        <a:pt x="1855" y="152"/>
                        <a:pt x="1855" y="365"/>
                      </a:cubicBezTo>
                      <a:lnTo>
                        <a:pt x="1855" y="1490"/>
                      </a:lnTo>
                      <a:cubicBezTo>
                        <a:pt x="1855" y="1672"/>
                        <a:pt x="1703" y="1855"/>
                        <a:pt x="1520" y="1855"/>
                      </a:cubicBezTo>
                      <a:lnTo>
                        <a:pt x="365" y="1855"/>
                      </a:lnTo>
                      <a:cubicBezTo>
                        <a:pt x="183" y="1855"/>
                        <a:pt x="0" y="1672"/>
                        <a:pt x="0" y="1490"/>
                      </a:cubicBezTo>
                      <a:lnTo>
                        <a:pt x="0" y="365"/>
                      </a:lnTo>
                      <a:cubicBezTo>
                        <a:pt x="0" y="152"/>
                        <a:pt x="183" y="0"/>
                        <a:pt x="365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" name="Google Shape;931;p64"/>
                <p:cNvSpPr/>
                <p:nvPr/>
              </p:nvSpPr>
              <p:spPr>
                <a:xfrm>
                  <a:off x="1061825" y="2461575"/>
                  <a:ext cx="46400" cy="46375"/>
                </a:xfrm>
                <a:custGeom>
                  <a:rect b="b" l="l" r="r" t="t"/>
                  <a:pathLst>
                    <a:path extrusionOk="0" fill="none" h="1855" w="1856">
                      <a:moveTo>
                        <a:pt x="366" y="0"/>
                      </a:moveTo>
                      <a:lnTo>
                        <a:pt x="1490" y="0"/>
                      </a:lnTo>
                      <a:cubicBezTo>
                        <a:pt x="1703" y="0"/>
                        <a:pt x="1855" y="152"/>
                        <a:pt x="1855" y="365"/>
                      </a:cubicBezTo>
                      <a:lnTo>
                        <a:pt x="1855" y="1490"/>
                      </a:lnTo>
                      <a:cubicBezTo>
                        <a:pt x="1855" y="1672"/>
                        <a:pt x="1703" y="1855"/>
                        <a:pt x="1490" y="1855"/>
                      </a:cubicBezTo>
                      <a:lnTo>
                        <a:pt x="366" y="1855"/>
                      </a:lnTo>
                      <a:cubicBezTo>
                        <a:pt x="183" y="1855"/>
                        <a:pt x="1" y="1672"/>
                        <a:pt x="1" y="1490"/>
                      </a:cubicBezTo>
                      <a:lnTo>
                        <a:pt x="1" y="365"/>
                      </a:lnTo>
                      <a:cubicBezTo>
                        <a:pt x="1" y="152"/>
                        <a:pt x="183" y="0"/>
                        <a:pt x="36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" name="Google Shape;932;p64"/>
                <p:cNvSpPr/>
                <p:nvPr/>
              </p:nvSpPr>
              <p:spPr>
                <a:xfrm>
                  <a:off x="1003325" y="2515525"/>
                  <a:ext cx="46375" cy="46375"/>
                </a:xfrm>
                <a:custGeom>
                  <a:rect b="b" l="l" r="r" t="t"/>
                  <a:pathLst>
                    <a:path extrusionOk="0" fill="none" h="1855" w="1855">
                      <a:moveTo>
                        <a:pt x="365" y="0"/>
                      </a:moveTo>
                      <a:lnTo>
                        <a:pt x="1520" y="0"/>
                      </a:lnTo>
                      <a:cubicBezTo>
                        <a:pt x="1703" y="0"/>
                        <a:pt x="1855" y="152"/>
                        <a:pt x="1855" y="365"/>
                      </a:cubicBezTo>
                      <a:lnTo>
                        <a:pt x="1855" y="1490"/>
                      </a:lnTo>
                      <a:cubicBezTo>
                        <a:pt x="1855" y="1703"/>
                        <a:pt x="1703" y="1855"/>
                        <a:pt x="1520" y="1855"/>
                      </a:cubicBezTo>
                      <a:lnTo>
                        <a:pt x="365" y="1855"/>
                      </a:lnTo>
                      <a:cubicBezTo>
                        <a:pt x="183" y="1855"/>
                        <a:pt x="0" y="1703"/>
                        <a:pt x="0" y="1490"/>
                      </a:cubicBezTo>
                      <a:lnTo>
                        <a:pt x="0" y="365"/>
                      </a:lnTo>
                      <a:cubicBezTo>
                        <a:pt x="0" y="152"/>
                        <a:pt x="183" y="0"/>
                        <a:pt x="365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" name="Google Shape;933;p64"/>
                <p:cNvSpPr/>
                <p:nvPr/>
              </p:nvSpPr>
              <p:spPr>
                <a:xfrm>
                  <a:off x="1063350" y="2518575"/>
                  <a:ext cx="43350" cy="40850"/>
                </a:xfrm>
                <a:custGeom>
                  <a:rect b="b" l="l" r="r" t="t"/>
                  <a:pathLst>
                    <a:path extrusionOk="0" h="1634" w="1734">
                      <a:moveTo>
                        <a:pt x="882" y="0"/>
                      </a:moveTo>
                      <a:cubicBezTo>
                        <a:pt x="829" y="0"/>
                        <a:pt x="776" y="30"/>
                        <a:pt x="761" y="91"/>
                      </a:cubicBezTo>
                      <a:lnTo>
                        <a:pt x="761" y="699"/>
                      </a:lnTo>
                      <a:lnTo>
                        <a:pt x="153" y="699"/>
                      </a:lnTo>
                      <a:cubicBezTo>
                        <a:pt x="1" y="699"/>
                        <a:pt x="1" y="912"/>
                        <a:pt x="153" y="912"/>
                      </a:cubicBezTo>
                      <a:lnTo>
                        <a:pt x="761" y="912"/>
                      </a:lnTo>
                      <a:lnTo>
                        <a:pt x="761" y="1520"/>
                      </a:lnTo>
                      <a:cubicBezTo>
                        <a:pt x="745" y="1596"/>
                        <a:pt x="806" y="1634"/>
                        <a:pt x="871" y="1634"/>
                      </a:cubicBezTo>
                      <a:cubicBezTo>
                        <a:pt x="935" y="1634"/>
                        <a:pt x="1004" y="1596"/>
                        <a:pt x="1004" y="1520"/>
                      </a:cubicBezTo>
                      <a:lnTo>
                        <a:pt x="1004" y="912"/>
                      </a:lnTo>
                      <a:lnTo>
                        <a:pt x="1581" y="912"/>
                      </a:lnTo>
                      <a:cubicBezTo>
                        <a:pt x="1733" y="912"/>
                        <a:pt x="1733" y="699"/>
                        <a:pt x="1581" y="699"/>
                      </a:cubicBezTo>
                      <a:lnTo>
                        <a:pt x="1004" y="699"/>
                      </a:lnTo>
                      <a:lnTo>
                        <a:pt x="1004" y="91"/>
                      </a:lnTo>
                      <a:cubicBezTo>
                        <a:pt x="989" y="30"/>
                        <a:pt x="935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4" name="Google Shape;934;p64"/>
              <p:cNvSpPr txBox="1"/>
              <p:nvPr/>
            </p:nvSpPr>
            <p:spPr>
              <a:xfrm>
                <a:off x="1241522" y="2434650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My task</a:t>
                </a:r>
                <a:endParaRPr b="0" i="0" sz="10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935" name="Google Shape;935;p64"/>
            <p:cNvGrpSpPr/>
            <p:nvPr/>
          </p:nvGrpSpPr>
          <p:grpSpPr>
            <a:xfrm>
              <a:off x="1582846" y="2836387"/>
              <a:ext cx="768571" cy="144712"/>
              <a:chOff x="1006041" y="2717338"/>
              <a:chExt cx="768571" cy="144712"/>
            </a:xfrm>
          </p:grpSpPr>
          <p:grpSp>
            <p:nvGrpSpPr>
              <p:cNvPr id="936" name="Google Shape;936;p64"/>
              <p:cNvGrpSpPr/>
              <p:nvPr/>
            </p:nvGrpSpPr>
            <p:grpSpPr>
              <a:xfrm>
                <a:off x="1006041" y="2757175"/>
                <a:ext cx="109450" cy="104875"/>
                <a:chOff x="1003325" y="2757175"/>
                <a:chExt cx="109450" cy="104875"/>
              </a:xfrm>
            </p:grpSpPr>
            <p:sp>
              <p:nvSpPr>
                <p:cNvPr id="937" name="Google Shape;937;p64"/>
                <p:cNvSpPr/>
                <p:nvPr/>
              </p:nvSpPr>
              <p:spPr>
                <a:xfrm>
                  <a:off x="1003325" y="2761725"/>
                  <a:ext cx="109450" cy="100325"/>
                </a:xfrm>
                <a:custGeom>
                  <a:rect b="b" l="l" r="r" t="t"/>
                  <a:pathLst>
                    <a:path extrusionOk="0" fill="none" h="4013" w="4378">
                      <a:moveTo>
                        <a:pt x="456" y="1"/>
                      </a:moveTo>
                      <a:lnTo>
                        <a:pt x="3952" y="1"/>
                      </a:lnTo>
                      <a:cubicBezTo>
                        <a:pt x="4195" y="1"/>
                        <a:pt x="4377" y="213"/>
                        <a:pt x="4377" y="457"/>
                      </a:cubicBezTo>
                      <a:lnTo>
                        <a:pt x="4377" y="3587"/>
                      </a:lnTo>
                      <a:cubicBezTo>
                        <a:pt x="4377" y="3831"/>
                        <a:pt x="4195" y="4013"/>
                        <a:pt x="3952" y="4013"/>
                      </a:cubicBezTo>
                      <a:lnTo>
                        <a:pt x="456" y="4013"/>
                      </a:lnTo>
                      <a:cubicBezTo>
                        <a:pt x="213" y="4013"/>
                        <a:pt x="0" y="3831"/>
                        <a:pt x="0" y="3587"/>
                      </a:cubicBezTo>
                      <a:lnTo>
                        <a:pt x="0" y="457"/>
                      </a:lnTo>
                      <a:cubicBezTo>
                        <a:pt x="0" y="213"/>
                        <a:pt x="213" y="1"/>
                        <a:pt x="45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64"/>
                <p:cNvSpPr/>
                <p:nvPr/>
              </p:nvSpPr>
              <p:spPr>
                <a:xfrm>
                  <a:off x="1003325" y="2789850"/>
                  <a:ext cx="109450" cy="25"/>
                </a:xfrm>
                <a:custGeom>
                  <a:rect b="b" l="l" r="r" t="t"/>
                  <a:pathLst>
                    <a:path extrusionOk="0" fill="none" h="1" w="4378">
                      <a:moveTo>
                        <a:pt x="0" y="0"/>
                      </a:moveTo>
                      <a:lnTo>
                        <a:pt x="437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" name="Google Shape;939;p64"/>
                <p:cNvSpPr/>
                <p:nvPr/>
              </p:nvSpPr>
              <p:spPr>
                <a:xfrm>
                  <a:off x="1029150" y="2757175"/>
                  <a:ext cx="25" cy="9900"/>
                </a:xfrm>
                <a:custGeom>
                  <a:rect b="b" l="l" r="r" t="t"/>
                  <a:pathLst>
                    <a:path extrusionOk="0" fill="none" h="396" w="1">
                      <a:moveTo>
                        <a:pt x="1" y="395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" name="Google Shape;940;p64"/>
                <p:cNvSpPr/>
                <p:nvPr/>
              </p:nvSpPr>
              <p:spPr>
                <a:xfrm>
                  <a:off x="1088425" y="2757175"/>
                  <a:ext cx="25" cy="9900"/>
                </a:xfrm>
                <a:custGeom>
                  <a:rect b="b" l="l" r="r" t="t"/>
                  <a:pathLst>
                    <a:path extrusionOk="0" fill="none" h="396" w="1">
                      <a:moveTo>
                        <a:pt x="1" y="395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" name="Google Shape;941;p64"/>
                <p:cNvSpPr/>
                <p:nvPr/>
              </p:nvSpPr>
              <p:spPr>
                <a:xfrm>
                  <a:off x="1035250" y="2807325"/>
                  <a:ext cx="40300" cy="39525"/>
                </a:xfrm>
                <a:custGeom>
                  <a:rect b="b" l="l" r="r" t="t"/>
                  <a:pathLst>
                    <a:path extrusionOk="0" fill="none" h="1581" w="1612">
                      <a:moveTo>
                        <a:pt x="1611" y="669"/>
                      </a:moveTo>
                      <a:cubicBezTo>
                        <a:pt x="1611" y="1277"/>
                        <a:pt x="882" y="1581"/>
                        <a:pt x="456" y="1155"/>
                      </a:cubicBezTo>
                      <a:cubicBezTo>
                        <a:pt x="0" y="730"/>
                        <a:pt x="304" y="0"/>
                        <a:pt x="912" y="0"/>
                      </a:cubicBezTo>
                      <a:cubicBezTo>
                        <a:pt x="1307" y="0"/>
                        <a:pt x="1581" y="304"/>
                        <a:pt x="1611" y="66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2" name="Google Shape;942;p64"/>
              <p:cNvSpPr txBox="1"/>
              <p:nvPr/>
            </p:nvSpPr>
            <p:spPr>
              <a:xfrm>
                <a:off x="1242712" y="2717338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Calendar</a:t>
                </a:r>
                <a:endParaRPr b="0" i="0" sz="10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943" name="Google Shape;943;p64"/>
            <p:cNvGrpSpPr/>
            <p:nvPr/>
          </p:nvGrpSpPr>
          <p:grpSpPr>
            <a:xfrm>
              <a:off x="1585443" y="3225649"/>
              <a:ext cx="762402" cy="144300"/>
              <a:chOff x="1008638" y="3030400"/>
              <a:chExt cx="762402" cy="144300"/>
            </a:xfrm>
          </p:grpSpPr>
          <p:grpSp>
            <p:nvGrpSpPr>
              <p:cNvPr id="944" name="Google Shape;944;p64"/>
              <p:cNvGrpSpPr/>
              <p:nvPr/>
            </p:nvGrpSpPr>
            <p:grpSpPr>
              <a:xfrm>
                <a:off x="1008638" y="3058850"/>
                <a:ext cx="103375" cy="107175"/>
                <a:chOff x="1003325" y="3058850"/>
                <a:chExt cx="103375" cy="107175"/>
              </a:xfrm>
            </p:grpSpPr>
            <p:sp>
              <p:nvSpPr>
                <p:cNvPr id="945" name="Google Shape;945;p64"/>
                <p:cNvSpPr/>
                <p:nvPr/>
              </p:nvSpPr>
              <p:spPr>
                <a:xfrm>
                  <a:off x="1003325" y="3059600"/>
                  <a:ext cx="39550" cy="28150"/>
                </a:xfrm>
                <a:custGeom>
                  <a:rect b="b" l="l" r="r" t="t"/>
                  <a:pathLst>
                    <a:path extrusionOk="0" fill="none" h="1126" w="1582">
                      <a:moveTo>
                        <a:pt x="1581" y="852"/>
                      </a:moveTo>
                      <a:lnTo>
                        <a:pt x="1581" y="1"/>
                      </a:lnTo>
                      <a:lnTo>
                        <a:pt x="0" y="1095"/>
                      </a:lnTo>
                      <a:lnTo>
                        <a:pt x="1216" y="1095"/>
                      </a:lnTo>
                      <a:cubicBezTo>
                        <a:pt x="1429" y="1125"/>
                        <a:pt x="1581" y="1004"/>
                        <a:pt x="1581" y="852"/>
                      </a:cubicBezTo>
                      <a:close/>
                    </a:path>
                  </a:pathLst>
                </a:custGeom>
                <a:noFill/>
                <a:ln cap="rnd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" name="Google Shape;946;p64"/>
                <p:cNvSpPr/>
                <p:nvPr/>
              </p:nvSpPr>
              <p:spPr>
                <a:xfrm>
                  <a:off x="1003325" y="3058850"/>
                  <a:ext cx="103375" cy="107175"/>
                </a:xfrm>
                <a:custGeom>
                  <a:rect b="b" l="l" r="r" t="t"/>
                  <a:pathLst>
                    <a:path extrusionOk="0" fill="none" h="4287" w="4135">
                      <a:moveTo>
                        <a:pt x="3709" y="31"/>
                      </a:moveTo>
                      <a:lnTo>
                        <a:pt x="2311" y="31"/>
                      </a:lnTo>
                      <a:cubicBezTo>
                        <a:pt x="2159" y="0"/>
                        <a:pt x="2007" y="122"/>
                        <a:pt x="1976" y="274"/>
                      </a:cubicBezTo>
                      <a:lnTo>
                        <a:pt x="1976" y="1186"/>
                      </a:lnTo>
                      <a:cubicBezTo>
                        <a:pt x="1946" y="1399"/>
                        <a:pt x="1763" y="1551"/>
                        <a:pt x="1551" y="1520"/>
                      </a:cubicBezTo>
                      <a:lnTo>
                        <a:pt x="335" y="1520"/>
                      </a:lnTo>
                      <a:cubicBezTo>
                        <a:pt x="183" y="1490"/>
                        <a:pt x="31" y="1611"/>
                        <a:pt x="0" y="1763"/>
                      </a:cubicBezTo>
                      <a:lnTo>
                        <a:pt x="0" y="3952"/>
                      </a:lnTo>
                      <a:cubicBezTo>
                        <a:pt x="31" y="4134"/>
                        <a:pt x="213" y="4286"/>
                        <a:pt x="426" y="4286"/>
                      </a:cubicBezTo>
                      <a:lnTo>
                        <a:pt x="3709" y="4286"/>
                      </a:lnTo>
                      <a:cubicBezTo>
                        <a:pt x="3922" y="4286"/>
                        <a:pt x="4104" y="4134"/>
                        <a:pt x="4134" y="3952"/>
                      </a:cubicBezTo>
                      <a:lnTo>
                        <a:pt x="4134" y="365"/>
                      </a:lnTo>
                      <a:cubicBezTo>
                        <a:pt x="4104" y="152"/>
                        <a:pt x="3922" y="0"/>
                        <a:pt x="3709" y="31"/>
                      </a:cubicBezTo>
                      <a:close/>
                    </a:path>
                  </a:pathLst>
                </a:custGeom>
                <a:noFill/>
                <a:ln cap="rnd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7" name="Google Shape;947;p64"/>
              <p:cNvSpPr txBox="1"/>
              <p:nvPr/>
            </p:nvSpPr>
            <p:spPr>
              <a:xfrm>
                <a:off x="1239140" y="3030400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Portfolios</a:t>
                </a:r>
                <a:endParaRPr b="0" i="0" sz="10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948" name="Google Shape;948;p64"/>
            <p:cNvGrpSpPr/>
            <p:nvPr/>
          </p:nvGrpSpPr>
          <p:grpSpPr>
            <a:xfrm>
              <a:off x="1580130" y="3606562"/>
              <a:ext cx="767715" cy="144300"/>
              <a:chOff x="1003325" y="3335113"/>
              <a:chExt cx="767715" cy="144300"/>
            </a:xfrm>
          </p:grpSpPr>
          <p:sp>
            <p:nvSpPr>
              <p:cNvPr id="949" name="Google Shape;949;p64"/>
              <p:cNvSpPr/>
              <p:nvPr/>
            </p:nvSpPr>
            <p:spPr>
              <a:xfrm>
                <a:off x="1003325" y="3359000"/>
                <a:ext cx="114000" cy="107925"/>
              </a:xfrm>
              <a:custGeom>
                <a:rect b="b" l="l" r="r" t="t"/>
                <a:pathLst>
                  <a:path extrusionOk="0" fill="none" h="4317" w="4560">
                    <a:moveTo>
                      <a:pt x="4165" y="1"/>
                    </a:moveTo>
                    <a:lnTo>
                      <a:pt x="426" y="1"/>
                    </a:lnTo>
                    <a:cubicBezTo>
                      <a:pt x="213" y="1"/>
                      <a:pt x="0" y="183"/>
                      <a:pt x="0" y="426"/>
                    </a:cubicBezTo>
                    <a:lnTo>
                      <a:pt x="0" y="2858"/>
                    </a:lnTo>
                    <a:cubicBezTo>
                      <a:pt x="0" y="3101"/>
                      <a:pt x="213" y="3283"/>
                      <a:pt x="426" y="3283"/>
                    </a:cubicBezTo>
                    <a:lnTo>
                      <a:pt x="2858" y="3283"/>
                    </a:lnTo>
                    <a:lnTo>
                      <a:pt x="2858" y="4317"/>
                    </a:lnTo>
                    <a:lnTo>
                      <a:pt x="3861" y="3283"/>
                    </a:lnTo>
                    <a:lnTo>
                      <a:pt x="4165" y="3283"/>
                    </a:lnTo>
                    <a:cubicBezTo>
                      <a:pt x="4377" y="3283"/>
                      <a:pt x="4560" y="3101"/>
                      <a:pt x="4560" y="2858"/>
                    </a:cubicBezTo>
                    <a:lnTo>
                      <a:pt x="4560" y="426"/>
                    </a:lnTo>
                    <a:cubicBezTo>
                      <a:pt x="4560" y="183"/>
                      <a:pt x="4377" y="1"/>
                      <a:pt x="4165" y="1"/>
                    </a:cubicBezTo>
                    <a:close/>
                    <a:moveTo>
                      <a:pt x="791" y="548"/>
                    </a:moveTo>
                    <a:lnTo>
                      <a:pt x="3800" y="548"/>
                    </a:lnTo>
                    <a:cubicBezTo>
                      <a:pt x="4104" y="548"/>
                      <a:pt x="4104" y="1034"/>
                      <a:pt x="3800" y="1034"/>
                    </a:cubicBezTo>
                    <a:lnTo>
                      <a:pt x="791" y="1034"/>
                    </a:lnTo>
                    <a:cubicBezTo>
                      <a:pt x="487" y="1034"/>
                      <a:pt x="487" y="548"/>
                      <a:pt x="791" y="548"/>
                    </a:cubicBezTo>
                    <a:close/>
                    <a:moveTo>
                      <a:pt x="791" y="1399"/>
                    </a:moveTo>
                    <a:lnTo>
                      <a:pt x="3800" y="1399"/>
                    </a:lnTo>
                    <a:cubicBezTo>
                      <a:pt x="4104" y="1399"/>
                      <a:pt x="4104" y="1885"/>
                      <a:pt x="3800" y="1885"/>
                    </a:cubicBezTo>
                    <a:lnTo>
                      <a:pt x="791" y="1885"/>
                    </a:lnTo>
                    <a:cubicBezTo>
                      <a:pt x="487" y="1885"/>
                      <a:pt x="487" y="1399"/>
                      <a:pt x="791" y="1399"/>
                    </a:cubicBezTo>
                    <a:close/>
                    <a:moveTo>
                      <a:pt x="2645" y="2706"/>
                    </a:moveTo>
                    <a:lnTo>
                      <a:pt x="791" y="2706"/>
                    </a:lnTo>
                    <a:cubicBezTo>
                      <a:pt x="669" y="2706"/>
                      <a:pt x="548" y="2615"/>
                      <a:pt x="548" y="2493"/>
                    </a:cubicBezTo>
                    <a:cubicBezTo>
                      <a:pt x="548" y="2371"/>
                      <a:pt x="669" y="2250"/>
                      <a:pt x="791" y="2250"/>
                    </a:cubicBezTo>
                    <a:lnTo>
                      <a:pt x="2645" y="2250"/>
                    </a:lnTo>
                    <a:cubicBezTo>
                      <a:pt x="2766" y="2250"/>
                      <a:pt x="2858" y="2371"/>
                      <a:pt x="2858" y="2493"/>
                    </a:cubicBezTo>
                    <a:cubicBezTo>
                      <a:pt x="2858" y="2615"/>
                      <a:pt x="2766" y="2706"/>
                      <a:pt x="2645" y="270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64"/>
              <p:cNvSpPr txBox="1"/>
              <p:nvPr/>
            </p:nvSpPr>
            <p:spPr>
              <a:xfrm>
                <a:off x="1239140" y="3335113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Inbox</a:t>
                </a:r>
                <a:endParaRPr b="0" i="0" sz="10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951" name="Google Shape;951;p64"/>
            <p:cNvGrpSpPr/>
            <p:nvPr/>
          </p:nvGrpSpPr>
          <p:grpSpPr>
            <a:xfrm>
              <a:off x="1574418" y="4361112"/>
              <a:ext cx="780571" cy="144300"/>
              <a:chOff x="997613" y="3939963"/>
              <a:chExt cx="780571" cy="144300"/>
            </a:xfrm>
          </p:grpSpPr>
          <p:sp>
            <p:nvSpPr>
              <p:cNvPr id="952" name="Google Shape;952;p64"/>
              <p:cNvSpPr/>
              <p:nvPr/>
            </p:nvSpPr>
            <p:spPr>
              <a:xfrm>
                <a:off x="997613" y="3951725"/>
                <a:ext cx="125425" cy="123875"/>
              </a:xfrm>
              <a:custGeom>
                <a:rect b="b" l="l" r="r" t="t"/>
                <a:pathLst>
                  <a:path extrusionOk="0" fill="none" h="4955" w="5017">
                    <a:moveTo>
                      <a:pt x="4378" y="1915"/>
                    </a:moveTo>
                    <a:lnTo>
                      <a:pt x="4226" y="1611"/>
                    </a:lnTo>
                    <a:cubicBezTo>
                      <a:pt x="4347" y="1398"/>
                      <a:pt x="4439" y="1155"/>
                      <a:pt x="4499" y="912"/>
                    </a:cubicBezTo>
                    <a:lnTo>
                      <a:pt x="4135" y="547"/>
                    </a:lnTo>
                    <a:cubicBezTo>
                      <a:pt x="3892" y="608"/>
                      <a:pt x="3648" y="699"/>
                      <a:pt x="3436" y="821"/>
                    </a:cubicBezTo>
                    <a:lnTo>
                      <a:pt x="3101" y="699"/>
                    </a:lnTo>
                    <a:cubicBezTo>
                      <a:pt x="3040" y="456"/>
                      <a:pt x="2919" y="213"/>
                      <a:pt x="2797" y="0"/>
                    </a:cubicBezTo>
                    <a:lnTo>
                      <a:pt x="2250" y="0"/>
                    </a:lnTo>
                    <a:cubicBezTo>
                      <a:pt x="2129" y="243"/>
                      <a:pt x="2037" y="456"/>
                      <a:pt x="1946" y="699"/>
                    </a:cubicBezTo>
                    <a:lnTo>
                      <a:pt x="1642" y="821"/>
                    </a:lnTo>
                    <a:cubicBezTo>
                      <a:pt x="1399" y="699"/>
                      <a:pt x="1156" y="638"/>
                      <a:pt x="913" y="547"/>
                    </a:cubicBezTo>
                    <a:lnTo>
                      <a:pt x="548" y="942"/>
                    </a:lnTo>
                    <a:cubicBezTo>
                      <a:pt x="609" y="1155"/>
                      <a:pt x="700" y="1398"/>
                      <a:pt x="822" y="1611"/>
                    </a:cubicBezTo>
                    <a:lnTo>
                      <a:pt x="700" y="1915"/>
                    </a:lnTo>
                    <a:cubicBezTo>
                      <a:pt x="457" y="2006"/>
                      <a:pt x="214" y="2097"/>
                      <a:pt x="1" y="2219"/>
                    </a:cubicBezTo>
                    <a:lnTo>
                      <a:pt x="1" y="2766"/>
                    </a:lnTo>
                    <a:cubicBezTo>
                      <a:pt x="214" y="2888"/>
                      <a:pt x="457" y="2979"/>
                      <a:pt x="700" y="3070"/>
                    </a:cubicBezTo>
                    <a:lnTo>
                      <a:pt x="822" y="3374"/>
                    </a:lnTo>
                    <a:cubicBezTo>
                      <a:pt x="730" y="3587"/>
                      <a:pt x="639" y="3830"/>
                      <a:pt x="548" y="4073"/>
                    </a:cubicBezTo>
                    <a:lnTo>
                      <a:pt x="943" y="4438"/>
                    </a:lnTo>
                    <a:cubicBezTo>
                      <a:pt x="1156" y="4347"/>
                      <a:pt x="1399" y="4256"/>
                      <a:pt x="1642" y="4164"/>
                    </a:cubicBezTo>
                    <a:lnTo>
                      <a:pt x="1946" y="4286"/>
                    </a:lnTo>
                    <a:cubicBezTo>
                      <a:pt x="2037" y="4529"/>
                      <a:pt x="2129" y="4742"/>
                      <a:pt x="2250" y="4955"/>
                    </a:cubicBezTo>
                    <a:lnTo>
                      <a:pt x="2797" y="4955"/>
                    </a:lnTo>
                    <a:cubicBezTo>
                      <a:pt x="2919" y="4742"/>
                      <a:pt x="3010" y="4499"/>
                      <a:pt x="3101" y="4286"/>
                    </a:cubicBezTo>
                    <a:lnTo>
                      <a:pt x="3405" y="4164"/>
                    </a:lnTo>
                    <a:cubicBezTo>
                      <a:pt x="3648" y="4256"/>
                      <a:pt x="3861" y="4347"/>
                      <a:pt x="4104" y="4407"/>
                    </a:cubicBezTo>
                    <a:lnTo>
                      <a:pt x="4499" y="4043"/>
                    </a:lnTo>
                    <a:cubicBezTo>
                      <a:pt x="4408" y="3800"/>
                      <a:pt x="4317" y="3587"/>
                      <a:pt x="4195" y="3344"/>
                    </a:cubicBezTo>
                    <a:lnTo>
                      <a:pt x="4347" y="3040"/>
                    </a:lnTo>
                    <a:cubicBezTo>
                      <a:pt x="4560" y="2949"/>
                      <a:pt x="4803" y="2857"/>
                      <a:pt x="5016" y="2736"/>
                    </a:cubicBezTo>
                    <a:lnTo>
                      <a:pt x="5016" y="2189"/>
                    </a:lnTo>
                    <a:cubicBezTo>
                      <a:pt x="4803" y="2097"/>
                      <a:pt x="4591" y="2006"/>
                      <a:pt x="4378" y="1915"/>
                    </a:cubicBezTo>
                    <a:close/>
                    <a:moveTo>
                      <a:pt x="3344" y="2493"/>
                    </a:moveTo>
                    <a:cubicBezTo>
                      <a:pt x="3344" y="3192"/>
                      <a:pt x="2463" y="3587"/>
                      <a:pt x="1946" y="3070"/>
                    </a:cubicBezTo>
                    <a:cubicBezTo>
                      <a:pt x="1429" y="2584"/>
                      <a:pt x="1794" y="1672"/>
                      <a:pt x="2524" y="1672"/>
                    </a:cubicBezTo>
                    <a:cubicBezTo>
                      <a:pt x="2980" y="1672"/>
                      <a:pt x="3344" y="2037"/>
                      <a:pt x="3344" y="2493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64"/>
              <p:cNvSpPr txBox="1"/>
              <p:nvPr/>
            </p:nvSpPr>
            <p:spPr>
              <a:xfrm>
                <a:off x="1246284" y="3939963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Setting</a:t>
                </a:r>
                <a:endParaRPr b="0" i="0" sz="10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954" name="Google Shape;954;p64"/>
            <p:cNvGrpSpPr/>
            <p:nvPr/>
          </p:nvGrpSpPr>
          <p:grpSpPr>
            <a:xfrm>
              <a:off x="1640187" y="1152553"/>
              <a:ext cx="653119" cy="631974"/>
              <a:chOff x="1705963" y="1110278"/>
              <a:chExt cx="653119" cy="631974"/>
            </a:xfrm>
          </p:grpSpPr>
          <p:grpSp>
            <p:nvGrpSpPr>
              <p:cNvPr id="955" name="Google Shape;955;p64"/>
              <p:cNvGrpSpPr/>
              <p:nvPr/>
            </p:nvGrpSpPr>
            <p:grpSpPr>
              <a:xfrm>
                <a:off x="1705963" y="1597952"/>
                <a:ext cx="653119" cy="144300"/>
                <a:chOff x="974094" y="1754859"/>
                <a:chExt cx="653119" cy="144300"/>
              </a:xfrm>
            </p:grpSpPr>
            <p:sp>
              <p:nvSpPr>
                <p:cNvPr id="956" name="Google Shape;956;p64"/>
                <p:cNvSpPr/>
                <p:nvPr/>
              </p:nvSpPr>
              <p:spPr>
                <a:xfrm>
                  <a:off x="1583888" y="1815194"/>
                  <a:ext cx="43325" cy="24325"/>
                </a:xfrm>
                <a:custGeom>
                  <a:rect b="b" l="l" r="r" t="t"/>
                  <a:pathLst>
                    <a:path extrusionOk="0" fill="none" h="973" w="1733">
                      <a:moveTo>
                        <a:pt x="1733" y="0"/>
                      </a:moveTo>
                      <a:lnTo>
                        <a:pt x="1034" y="821"/>
                      </a:lnTo>
                      <a:cubicBezTo>
                        <a:pt x="942" y="973"/>
                        <a:pt x="760" y="973"/>
                        <a:pt x="669" y="821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cap="rnd" cmpd="sng" w="10650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" name="Google Shape;957;p64"/>
                <p:cNvSpPr txBox="1"/>
                <p:nvPr/>
              </p:nvSpPr>
              <p:spPr>
                <a:xfrm>
                  <a:off x="974094" y="1754859"/>
                  <a:ext cx="606900" cy="1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5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Mercury</a:t>
                  </a:r>
                  <a:endParaRPr b="0" i="0" sz="12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958" name="Google Shape;958;p64"/>
              <p:cNvGrpSpPr/>
              <p:nvPr/>
            </p:nvGrpSpPr>
            <p:grpSpPr>
              <a:xfrm>
                <a:off x="1733968" y="1110278"/>
                <a:ext cx="519075" cy="444472"/>
                <a:chOff x="939500" y="1209275"/>
                <a:chExt cx="593500" cy="508200"/>
              </a:xfrm>
            </p:grpSpPr>
            <p:sp>
              <p:nvSpPr>
                <p:cNvPr id="959" name="Google Shape;959;p64"/>
                <p:cNvSpPr/>
                <p:nvPr/>
              </p:nvSpPr>
              <p:spPr>
                <a:xfrm>
                  <a:off x="939500" y="1209275"/>
                  <a:ext cx="593500" cy="508050"/>
                </a:xfrm>
                <a:custGeom>
                  <a:rect b="b" l="l" r="r" t="t"/>
                  <a:pathLst>
                    <a:path extrusionOk="0" h="20322" w="23740">
                      <a:moveTo>
                        <a:pt x="13587" y="1"/>
                      </a:moveTo>
                      <a:cubicBezTo>
                        <a:pt x="4529" y="1"/>
                        <a:pt x="0" y="10943"/>
                        <a:pt x="6383" y="17356"/>
                      </a:cubicBezTo>
                      <a:cubicBezTo>
                        <a:pt x="8335" y="19288"/>
                        <a:pt x="10939" y="20322"/>
                        <a:pt x="13587" y="20322"/>
                      </a:cubicBezTo>
                      <a:cubicBezTo>
                        <a:pt x="14898" y="20322"/>
                        <a:pt x="16220" y="20068"/>
                        <a:pt x="17478" y="19545"/>
                      </a:cubicBezTo>
                      <a:cubicBezTo>
                        <a:pt x="21247" y="17995"/>
                        <a:pt x="23739" y="14286"/>
                        <a:pt x="23739" y="10183"/>
                      </a:cubicBezTo>
                      <a:cubicBezTo>
                        <a:pt x="23739" y="4560"/>
                        <a:pt x="19180" y="1"/>
                        <a:pt x="13587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" name="Google Shape;960;p64"/>
                <p:cNvSpPr/>
                <p:nvPr/>
              </p:nvSpPr>
              <p:spPr>
                <a:xfrm>
                  <a:off x="1205450" y="1316425"/>
                  <a:ext cx="147450" cy="147450"/>
                </a:xfrm>
                <a:custGeom>
                  <a:rect b="b" l="l" r="r" t="t"/>
                  <a:pathLst>
                    <a:path extrusionOk="0" h="5898" w="5898">
                      <a:moveTo>
                        <a:pt x="2949" y="0"/>
                      </a:moveTo>
                      <a:cubicBezTo>
                        <a:pt x="1308" y="0"/>
                        <a:pt x="1" y="1307"/>
                        <a:pt x="1" y="2949"/>
                      </a:cubicBezTo>
                      <a:cubicBezTo>
                        <a:pt x="1" y="4560"/>
                        <a:pt x="1308" y="5897"/>
                        <a:pt x="2949" y="5897"/>
                      </a:cubicBezTo>
                      <a:cubicBezTo>
                        <a:pt x="4560" y="5897"/>
                        <a:pt x="5897" y="4560"/>
                        <a:pt x="5897" y="2949"/>
                      </a:cubicBezTo>
                      <a:cubicBezTo>
                        <a:pt x="5897" y="1307"/>
                        <a:pt x="4560" y="0"/>
                        <a:pt x="2949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64"/>
                <p:cNvSpPr/>
                <p:nvPr/>
              </p:nvSpPr>
              <p:spPr>
                <a:xfrm>
                  <a:off x="1161375" y="1479800"/>
                  <a:ext cx="235600" cy="213350"/>
                </a:xfrm>
                <a:custGeom>
                  <a:rect b="b" l="l" r="r" t="t"/>
                  <a:pathLst>
                    <a:path extrusionOk="0" h="8534" w="9424">
                      <a:moveTo>
                        <a:pt x="4712" y="0"/>
                      </a:moveTo>
                      <a:cubicBezTo>
                        <a:pt x="2159" y="0"/>
                        <a:pt x="62" y="2037"/>
                        <a:pt x="1" y="4590"/>
                      </a:cubicBezTo>
                      <a:lnTo>
                        <a:pt x="1" y="7234"/>
                      </a:lnTo>
                      <a:cubicBezTo>
                        <a:pt x="1445" y="8101"/>
                        <a:pt x="3071" y="8534"/>
                        <a:pt x="4701" y="8534"/>
                      </a:cubicBezTo>
                      <a:cubicBezTo>
                        <a:pt x="6331" y="8534"/>
                        <a:pt x="7964" y="8101"/>
                        <a:pt x="9423" y="7234"/>
                      </a:cubicBezTo>
                      <a:lnTo>
                        <a:pt x="9423" y="4590"/>
                      </a:lnTo>
                      <a:cubicBezTo>
                        <a:pt x="9363" y="2037"/>
                        <a:pt x="7265" y="0"/>
                        <a:pt x="471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" name="Google Shape;962;p64"/>
                <p:cNvSpPr/>
                <p:nvPr/>
              </p:nvSpPr>
              <p:spPr>
                <a:xfrm>
                  <a:off x="1368825" y="1625700"/>
                  <a:ext cx="107175" cy="91775"/>
                </a:xfrm>
                <a:custGeom>
                  <a:rect b="b" l="l" r="r" t="t"/>
                  <a:pathLst>
                    <a:path extrusionOk="0" h="3671" w="4287">
                      <a:moveTo>
                        <a:pt x="2463" y="0"/>
                      </a:moveTo>
                      <a:cubicBezTo>
                        <a:pt x="821" y="0"/>
                        <a:pt x="1" y="1976"/>
                        <a:pt x="1156" y="3131"/>
                      </a:cubicBezTo>
                      <a:cubicBezTo>
                        <a:pt x="1529" y="3504"/>
                        <a:pt x="1987" y="3671"/>
                        <a:pt x="2437" y="3671"/>
                      </a:cubicBezTo>
                      <a:cubicBezTo>
                        <a:pt x="3380" y="3671"/>
                        <a:pt x="4287" y="2936"/>
                        <a:pt x="4287" y="1824"/>
                      </a:cubicBezTo>
                      <a:cubicBezTo>
                        <a:pt x="4287" y="821"/>
                        <a:pt x="3466" y="0"/>
                        <a:pt x="24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" name="Google Shape;963;p64"/>
                <p:cNvSpPr/>
                <p:nvPr/>
              </p:nvSpPr>
              <p:spPr>
                <a:xfrm>
                  <a:off x="1408350" y="1671300"/>
                  <a:ext cx="44100" cy="25"/>
                </a:xfrm>
                <a:custGeom>
                  <a:rect b="b" l="l" r="r" t="t"/>
                  <a:pathLst>
                    <a:path extrusionOk="0" fill="none" h="1" w="1764">
                      <a:moveTo>
                        <a:pt x="0" y="0"/>
                      </a:moveTo>
                      <a:lnTo>
                        <a:pt x="1763" y="0"/>
                      </a:lnTo>
                    </a:path>
                  </a:pathLst>
                </a:custGeom>
                <a:noFill/>
                <a:ln cap="flat" cmpd="sng" w="10650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64"/>
                <p:cNvSpPr/>
                <p:nvPr/>
              </p:nvSpPr>
              <p:spPr>
                <a:xfrm>
                  <a:off x="1430375" y="1649250"/>
                  <a:ext cx="25" cy="44100"/>
                </a:xfrm>
                <a:custGeom>
                  <a:rect b="b" l="l" r="r" t="t"/>
                  <a:pathLst>
                    <a:path extrusionOk="0" fill="none" h="1764" w="1">
                      <a:moveTo>
                        <a:pt x="1" y="176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0650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965" name="Google Shape;965;p64"/>
          <p:cNvGrpSpPr/>
          <p:nvPr/>
        </p:nvGrpSpPr>
        <p:grpSpPr>
          <a:xfrm>
            <a:off x="2819514" y="2183466"/>
            <a:ext cx="4801832" cy="2242300"/>
            <a:chOff x="3055827" y="2184416"/>
            <a:chExt cx="4801832" cy="2242300"/>
          </a:xfrm>
        </p:grpSpPr>
        <p:grpSp>
          <p:nvGrpSpPr>
            <p:cNvPr id="966" name="Google Shape;966;p64"/>
            <p:cNvGrpSpPr/>
            <p:nvPr/>
          </p:nvGrpSpPr>
          <p:grpSpPr>
            <a:xfrm>
              <a:off x="6326275" y="2184416"/>
              <a:ext cx="1523050" cy="640007"/>
              <a:chOff x="6083650" y="2184416"/>
              <a:chExt cx="1523050" cy="640007"/>
            </a:xfrm>
          </p:grpSpPr>
          <p:grpSp>
            <p:nvGrpSpPr>
              <p:cNvPr id="967" name="Google Shape;967;p64"/>
              <p:cNvGrpSpPr/>
              <p:nvPr/>
            </p:nvGrpSpPr>
            <p:grpSpPr>
              <a:xfrm>
                <a:off x="6083650" y="2184416"/>
                <a:ext cx="1226743" cy="175500"/>
                <a:chOff x="6598375" y="2527755"/>
                <a:chExt cx="1226743" cy="175500"/>
              </a:xfrm>
            </p:grpSpPr>
            <p:sp>
              <p:nvSpPr>
                <p:cNvPr id="968" name="Google Shape;968;p64"/>
                <p:cNvSpPr/>
                <p:nvPr/>
              </p:nvSpPr>
              <p:spPr>
                <a:xfrm>
                  <a:off x="6598375" y="2573500"/>
                  <a:ext cx="84000" cy="840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" name="Google Shape;969;p64"/>
                <p:cNvSpPr txBox="1"/>
                <p:nvPr/>
              </p:nvSpPr>
              <p:spPr>
                <a:xfrm>
                  <a:off x="6825218" y="2527755"/>
                  <a:ext cx="999900" cy="17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GB" sz="1400" u="none" cap="none" strike="noStrike">
                      <a:solidFill>
                        <a:schemeClr val="accent6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Sales</a:t>
                  </a:r>
                  <a:endParaRPr b="0" i="0" sz="14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970" name="Google Shape;970;p64"/>
              <p:cNvSpPr txBox="1"/>
              <p:nvPr/>
            </p:nvSpPr>
            <p:spPr>
              <a:xfrm>
                <a:off x="6301700" y="2403823"/>
                <a:ext cx="13050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 planet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71" name="Google Shape;971;p64"/>
            <p:cNvGrpSpPr/>
            <p:nvPr/>
          </p:nvGrpSpPr>
          <p:grpSpPr>
            <a:xfrm>
              <a:off x="6326275" y="2986266"/>
              <a:ext cx="1523050" cy="640007"/>
              <a:chOff x="6083650" y="2986266"/>
              <a:chExt cx="1523050" cy="640007"/>
            </a:xfrm>
          </p:grpSpPr>
          <p:grpSp>
            <p:nvGrpSpPr>
              <p:cNvPr id="972" name="Google Shape;972;p64"/>
              <p:cNvGrpSpPr/>
              <p:nvPr/>
            </p:nvGrpSpPr>
            <p:grpSpPr>
              <a:xfrm>
                <a:off x="6083650" y="2986266"/>
                <a:ext cx="1217218" cy="175500"/>
                <a:chOff x="6598375" y="2527755"/>
                <a:chExt cx="1217218" cy="175500"/>
              </a:xfrm>
            </p:grpSpPr>
            <p:sp>
              <p:nvSpPr>
                <p:cNvPr id="973" name="Google Shape;973;p64"/>
                <p:cNvSpPr/>
                <p:nvPr/>
              </p:nvSpPr>
              <p:spPr>
                <a:xfrm>
                  <a:off x="6598375" y="2573500"/>
                  <a:ext cx="84000" cy="840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" name="Google Shape;974;p64"/>
                <p:cNvSpPr txBox="1"/>
                <p:nvPr/>
              </p:nvSpPr>
              <p:spPr>
                <a:xfrm>
                  <a:off x="6815693" y="2527755"/>
                  <a:ext cx="999900" cy="17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GB" sz="1400" u="none" cap="none" strike="noStrike">
                      <a:solidFill>
                        <a:schemeClr val="accent5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Income</a:t>
                  </a:r>
                  <a:endParaRPr b="0" i="0" sz="14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975" name="Google Shape;975;p64"/>
              <p:cNvSpPr txBox="1"/>
              <p:nvPr/>
            </p:nvSpPr>
            <p:spPr>
              <a:xfrm>
                <a:off x="6301700" y="3205673"/>
                <a:ext cx="13050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cold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76" name="Google Shape;976;p64"/>
            <p:cNvGrpSpPr/>
            <p:nvPr/>
          </p:nvGrpSpPr>
          <p:grpSpPr>
            <a:xfrm>
              <a:off x="6326275" y="3787305"/>
              <a:ext cx="1531384" cy="639411"/>
              <a:chOff x="6083650" y="3787305"/>
              <a:chExt cx="1531384" cy="639411"/>
            </a:xfrm>
          </p:grpSpPr>
          <p:grpSp>
            <p:nvGrpSpPr>
              <p:cNvPr id="977" name="Google Shape;977;p64"/>
              <p:cNvGrpSpPr/>
              <p:nvPr/>
            </p:nvGrpSpPr>
            <p:grpSpPr>
              <a:xfrm>
                <a:off x="6083650" y="3787305"/>
                <a:ext cx="1216622" cy="175500"/>
                <a:chOff x="6598375" y="2527755"/>
                <a:chExt cx="1216622" cy="175500"/>
              </a:xfrm>
            </p:grpSpPr>
            <p:sp>
              <p:nvSpPr>
                <p:cNvPr id="978" name="Google Shape;978;p64"/>
                <p:cNvSpPr/>
                <p:nvPr/>
              </p:nvSpPr>
              <p:spPr>
                <a:xfrm>
                  <a:off x="6598375" y="2573500"/>
                  <a:ext cx="84000" cy="840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" name="Google Shape;979;p64"/>
                <p:cNvSpPr txBox="1"/>
                <p:nvPr/>
              </p:nvSpPr>
              <p:spPr>
                <a:xfrm>
                  <a:off x="6815097" y="2527755"/>
                  <a:ext cx="999900" cy="17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GB" sz="14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Damage</a:t>
                  </a:r>
                  <a:endParaRPr b="0" i="0" sz="14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980" name="Google Shape;980;p64"/>
              <p:cNvSpPr txBox="1"/>
              <p:nvPr/>
            </p:nvSpPr>
            <p:spPr>
              <a:xfrm>
                <a:off x="6310034" y="4006116"/>
                <a:ext cx="13050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81" name="Google Shape;981;p64"/>
            <p:cNvGrpSpPr/>
            <p:nvPr/>
          </p:nvGrpSpPr>
          <p:grpSpPr>
            <a:xfrm>
              <a:off x="3055827" y="2526064"/>
              <a:ext cx="2902740" cy="1546395"/>
              <a:chOff x="3041802" y="2533076"/>
              <a:chExt cx="2902740" cy="1546395"/>
            </a:xfrm>
          </p:grpSpPr>
          <p:grpSp>
            <p:nvGrpSpPr>
              <p:cNvPr id="982" name="Google Shape;982;p64"/>
              <p:cNvGrpSpPr/>
              <p:nvPr/>
            </p:nvGrpSpPr>
            <p:grpSpPr>
              <a:xfrm>
                <a:off x="3041802" y="2533076"/>
                <a:ext cx="2902740" cy="1546395"/>
                <a:chOff x="233350" y="949250"/>
                <a:chExt cx="7137300" cy="3802300"/>
              </a:xfrm>
            </p:grpSpPr>
            <p:sp>
              <p:nvSpPr>
                <p:cNvPr id="983" name="Google Shape;983;p64"/>
                <p:cNvSpPr/>
                <p:nvPr/>
              </p:nvSpPr>
              <p:spPr>
                <a:xfrm>
                  <a:off x="4428450" y="2808675"/>
                  <a:ext cx="1478900" cy="330100"/>
                </a:xfrm>
                <a:custGeom>
                  <a:rect b="b" l="l" r="r" t="t"/>
                  <a:pathLst>
                    <a:path extrusionOk="0" h="13204" w="59156"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59155" y="13203"/>
                      </a:move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" name="Google Shape;984;p64"/>
                <p:cNvSpPr/>
                <p:nvPr/>
              </p:nvSpPr>
              <p:spPr>
                <a:xfrm>
                  <a:off x="2909400" y="1076125"/>
                  <a:ext cx="4118650" cy="3109225"/>
                </a:xfrm>
                <a:custGeom>
                  <a:rect b="b" l="l" r="r" t="t"/>
                  <a:pathLst>
                    <a:path extrusionOk="0" h="124369" w="164746">
                      <a:moveTo>
                        <a:pt x="49520" y="11070"/>
                      </a:moveTo>
                      <a:cubicBezTo>
                        <a:pt x="49737" y="11070"/>
                        <a:pt x="49861" y="11136"/>
                        <a:pt x="49875" y="11358"/>
                      </a:cubicBezTo>
                      <a:cubicBezTo>
                        <a:pt x="49875" y="11575"/>
                        <a:pt x="49818" y="11698"/>
                        <a:pt x="49684" y="11698"/>
                      </a:cubicBezTo>
                      <a:cubicBezTo>
                        <a:pt x="49636" y="11698"/>
                        <a:pt x="49580" y="11683"/>
                        <a:pt x="49512" y="11651"/>
                      </a:cubicBezTo>
                      <a:cubicBezTo>
                        <a:pt x="49305" y="11565"/>
                        <a:pt x="49115" y="11444"/>
                        <a:pt x="48925" y="11323"/>
                      </a:cubicBezTo>
                      <a:lnTo>
                        <a:pt x="49339" y="11081"/>
                      </a:lnTo>
                      <a:cubicBezTo>
                        <a:pt x="49405" y="11074"/>
                        <a:pt x="49465" y="11070"/>
                        <a:pt x="49520" y="11070"/>
                      </a:cubicBezTo>
                      <a:close/>
                      <a:moveTo>
                        <a:pt x="46983" y="11081"/>
                      </a:moveTo>
                      <a:cubicBezTo>
                        <a:pt x="47014" y="11081"/>
                        <a:pt x="47051" y="11087"/>
                        <a:pt x="47093" y="11098"/>
                      </a:cubicBezTo>
                      <a:cubicBezTo>
                        <a:pt x="47369" y="11185"/>
                        <a:pt x="47870" y="11168"/>
                        <a:pt x="47767" y="11686"/>
                      </a:cubicBezTo>
                      <a:cubicBezTo>
                        <a:pt x="47732" y="11893"/>
                        <a:pt x="47888" y="12274"/>
                        <a:pt x="47490" y="12343"/>
                      </a:cubicBezTo>
                      <a:cubicBezTo>
                        <a:pt x="47110" y="12222"/>
                        <a:pt x="46834" y="11893"/>
                        <a:pt x="46799" y="11496"/>
                      </a:cubicBezTo>
                      <a:cubicBezTo>
                        <a:pt x="46784" y="11302"/>
                        <a:pt x="46782" y="11081"/>
                        <a:pt x="46983" y="11081"/>
                      </a:cubicBezTo>
                      <a:close/>
                      <a:moveTo>
                        <a:pt x="38158" y="11530"/>
                      </a:moveTo>
                      <a:cubicBezTo>
                        <a:pt x="38279" y="11530"/>
                        <a:pt x="38417" y="11703"/>
                        <a:pt x="38642" y="11876"/>
                      </a:cubicBezTo>
                      <a:cubicBezTo>
                        <a:pt x="38366" y="12118"/>
                        <a:pt x="38089" y="12360"/>
                        <a:pt x="37778" y="12585"/>
                      </a:cubicBezTo>
                      <a:cubicBezTo>
                        <a:pt x="35549" y="13967"/>
                        <a:pt x="35514" y="15903"/>
                        <a:pt x="37692" y="17268"/>
                      </a:cubicBezTo>
                      <a:cubicBezTo>
                        <a:pt x="38003" y="17458"/>
                        <a:pt x="38227" y="17631"/>
                        <a:pt x="38158" y="18080"/>
                      </a:cubicBezTo>
                      <a:cubicBezTo>
                        <a:pt x="38106" y="18529"/>
                        <a:pt x="37951" y="18599"/>
                        <a:pt x="37553" y="18737"/>
                      </a:cubicBezTo>
                      <a:cubicBezTo>
                        <a:pt x="36568" y="19117"/>
                        <a:pt x="36309" y="19981"/>
                        <a:pt x="36378" y="20949"/>
                      </a:cubicBezTo>
                      <a:cubicBezTo>
                        <a:pt x="36427" y="21679"/>
                        <a:pt x="36279" y="22143"/>
                        <a:pt x="35819" y="22143"/>
                      </a:cubicBezTo>
                      <a:cubicBezTo>
                        <a:pt x="35625" y="22143"/>
                        <a:pt x="35377" y="22061"/>
                        <a:pt x="35065" y="21882"/>
                      </a:cubicBezTo>
                      <a:cubicBezTo>
                        <a:pt x="34913" y="21798"/>
                        <a:pt x="34745" y="21754"/>
                        <a:pt x="34578" y="21754"/>
                      </a:cubicBezTo>
                      <a:cubicBezTo>
                        <a:pt x="34403" y="21754"/>
                        <a:pt x="34230" y="21802"/>
                        <a:pt x="34080" y="21899"/>
                      </a:cubicBezTo>
                      <a:cubicBezTo>
                        <a:pt x="33134" y="22372"/>
                        <a:pt x="32094" y="22613"/>
                        <a:pt x="31041" y="22613"/>
                      </a:cubicBezTo>
                      <a:cubicBezTo>
                        <a:pt x="30747" y="22613"/>
                        <a:pt x="30451" y="22594"/>
                        <a:pt x="30157" y="22556"/>
                      </a:cubicBezTo>
                      <a:cubicBezTo>
                        <a:pt x="29915" y="22521"/>
                        <a:pt x="29759" y="22608"/>
                        <a:pt x="29829" y="22262"/>
                      </a:cubicBezTo>
                      <a:lnTo>
                        <a:pt x="29829" y="22262"/>
                      </a:lnTo>
                      <a:lnTo>
                        <a:pt x="29829" y="22279"/>
                      </a:lnTo>
                      <a:cubicBezTo>
                        <a:pt x="29898" y="21986"/>
                        <a:pt x="29984" y="21882"/>
                        <a:pt x="30364" y="21830"/>
                      </a:cubicBezTo>
                      <a:cubicBezTo>
                        <a:pt x="31505" y="21675"/>
                        <a:pt x="32836" y="21467"/>
                        <a:pt x="33354" y="20361"/>
                      </a:cubicBezTo>
                      <a:cubicBezTo>
                        <a:pt x="33821" y="19342"/>
                        <a:pt x="33872" y="18184"/>
                        <a:pt x="34927" y="17458"/>
                      </a:cubicBezTo>
                      <a:cubicBezTo>
                        <a:pt x="35238" y="17216"/>
                        <a:pt x="34978" y="16836"/>
                        <a:pt x="34667" y="16594"/>
                      </a:cubicBezTo>
                      <a:cubicBezTo>
                        <a:pt x="33216" y="15436"/>
                        <a:pt x="33907" y="14572"/>
                        <a:pt x="35099" y="13846"/>
                      </a:cubicBezTo>
                      <a:cubicBezTo>
                        <a:pt x="35860" y="13380"/>
                        <a:pt x="36724" y="13086"/>
                        <a:pt x="37018" y="12066"/>
                      </a:cubicBezTo>
                      <a:cubicBezTo>
                        <a:pt x="37156" y="11582"/>
                        <a:pt x="37709" y="11548"/>
                        <a:pt x="38158" y="11530"/>
                      </a:cubicBezTo>
                      <a:close/>
                      <a:moveTo>
                        <a:pt x="46802" y="32066"/>
                      </a:moveTo>
                      <a:cubicBezTo>
                        <a:pt x="47245" y="32066"/>
                        <a:pt x="47720" y="32469"/>
                        <a:pt x="47888" y="33080"/>
                      </a:cubicBezTo>
                      <a:cubicBezTo>
                        <a:pt x="48059" y="33754"/>
                        <a:pt x="48393" y="34225"/>
                        <a:pt x="48918" y="34225"/>
                      </a:cubicBezTo>
                      <a:cubicBezTo>
                        <a:pt x="49080" y="34225"/>
                        <a:pt x="49261" y="34181"/>
                        <a:pt x="49460" y="34083"/>
                      </a:cubicBezTo>
                      <a:cubicBezTo>
                        <a:pt x="50103" y="33764"/>
                        <a:pt x="50701" y="33627"/>
                        <a:pt x="51269" y="33627"/>
                      </a:cubicBezTo>
                      <a:cubicBezTo>
                        <a:pt x="52489" y="33627"/>
                        <a:pt x="53566" y="34260"/>
                        <a:pt x="54628" y="35085"/>
                      </a:cubicBezTo>
                      <a:cubicBezTo>
                        <a:pt x="54818" y="35223"/>
                        <a:pt x="55008" y="35396"/>
                        <a:pt x="55163" y="35586"/>
                      </a:cubicBezTo>
                      <a:cubicBezTo>
                        <a:pt x="55543" y="36053"/>
                        <a:pt x="56684" y="36070"/>
                        <a:pt x="56321" y="36917"/>
                      </a:cubicBezTo>
                      <a:lnTo>
                        <a:pt x="56321" y="36934"/>
                      </a:lnTo>
                      <a:cubicBezTo>
                        <a:pt x="56149" y="37350"/>
                        <a:pt x="55751" y="37415"/>
                        <a:pt x="55318" y="37415"/>
                      </a:cubicBezTo>
                      <a:cubicBezTo>
                        <a:pt x="55122" y="37415"/>
                        <a:pt x="54919" y="37401"/>
                        <a:pt x="54727" y="37401"/>
                      </a:cubicBezTo>
                      <a:cubicBezTo>
                        <a:pt x="54620" y="37401"/>
                        <a:pt x="54517" y="37405"/>
                        <a:pt x="54420" y="37418"/>
                      </a:cubicBezTo>
                      <a:cubicBezTo>
                        <a:pt x="54278" y="37432"/>
                        <a:pt x="54136" y="37440"/>
                        <a:pt x="53995" y="37440"/>
                      </a:cubicBezTo>
                      <a:cubicBezTo>
                        <a:pt x="53292" y="37440"/>
                        <a:pt x="52602" y="37262"/>
                        <a:pt x="51983" y="36917"/>
                      </a:cubicBezTo>
                      <a:cubicBezTo>
                        <a:pt x="51332" y="36539"/>
                        <a:pt x="50680" y="36418"/>
                        <a:pt x="50028" y="36418"/>
                      </a:cubicBezTo>
                      <a:cubicBezTo>
                        <a:pt x="48867" y="36418"/>
                        <a:pt x="47706" y="36802"/>
                        <a:pt x="46545" y="36802"/>
                      </a:cubicBezTo>
                      <a:cubicBezTo>
                        <a:pt x="46302" y="36802"/>
                        <a:pt x="46058" y="36785"/>
                        <a:pt x="45814" y="36744"/>
                      </a:cubicBezTo>
                      <a:cubicBezTo>
                        <a:pt x="44881" y="36588"/>
                        <a:pt x="44552" y="36105"/>
                        <a:pt x="44673" y="35241"/>
                      </a:cubicBezTo>
                      <a:cubicBezTo>
                        <a:pt x="44846" y="34083"/>
                        <a:pt x="45537" y="33115"/>
                        <a:pt x="46263" y="32320"/>
                      </a:cubicBezTo>
                      <a:cubicBezTo>
                        <a:pt x="46417" y="32145"/>
                        <a:pt x="46607" y="32066"/>
                        <a:pt x="46802" y="32066"/>
                      </a:cubicBezTo>
                      <a:close/>
                      <a:moveTo>
                        <a:pt x="64554" y="31370"/>
                      </a:moveTo>
                      <a:cubicBezTo>
                        <a:pt x="64860" y="31370"/>
                        <a:pt x="65185" y="31437"/>
                        <a:pt x="65532" y="31594"/>
                      </a:cubicBezTo>
                      <a:cubicBezTo>
                        <a:pt x="65878" y="31767"/>
                        <a:pt x="65930" y="32251"/>
                        <a:pt x="65636" y="32493"/>
                      </a:cubicBezTo>
                      <a:cubicBezTo>
                        <a:pt x="64063" y="34065"/>
                        <a:pt x="64184" y="35085"/>
                        <a:pt x="65895" y="36588"/>
                      </a:cubicBezTo>
                      <a:cubicBezTo>
                        <a:pt x="67243" y="37815"/>
                        <a:pt x="67762" y="39544"/>
                        <a:pt x="68211" y="41237"/>
                      </a:cubicBezTo>
                      <a:cubicBezTo>
                        <a:pt x="68364" y="41802"/>
                        <a:pt x="68057" y="41990"/>
                        <a:pt x="67435" y="41990"/>
                      </a:cubicBezTo>
                      <a:cubicBezTo>
                        <a:pt x="67353" y="41990"/>
                        <a:pt x="67266" y="41986"/>
                        <a:pt x="67174" y="41980"/>
                      </a:cubicBezTo>
                      <a:cubicBezTo>
                        <a:pt x="66517" y="41064"/>
                        <a:pt x="64271" y="41825"/>
                        <a:pt x="64547" y="39146"/>
                      </a:cubicBezTo>
                      <a:lnTo>
                        <a:pt x="64547" y="39146"/>
                      </a:lnTo>
                      <a:lnTo>
                        <a:pt x="64547" y="39181"/>
                      </a:lnTo>
                      <a:cubicBezTo>
                        <a:pt x="64685" y="37885"/>
                        <a:pt x="63113" y="36295"/>
                        <a:pt x="62076" y="35050"/>
                      </a:cubicBezTo>
                      <a:cubicBezTo>
                        <a:pt x="61281" y="34100"/>
                        <a:pt x="61385" y="33288"/>
                        <a:pt x="62076" y="32683"/>
                      </a:cubicBezTo>
                      <a:cubicBezTo>
                        <a:pt x="62786" y="32052"/>
                        <a:pt x="63577" y="31370"/>
                        <a:pt x="64554" y="31370"/>
                      </a:cubicBezTo>
                      <a:close/>
                      <a:moveTo>
                        <a:pt x="30705" y="33465"/>
                      </a:moveTo>
                      <a:cubicBezTo>
                        <a:pt x="30874" y="33465"/>
                        <a:pt x="31043" y="33637"/>
                        <a:pt x="31090" y="33720"/>
                      </a:cubicBezTo>
                      <a:cubicBezTo>
                        <a:pt x="31920" y="35120"/>
                        <a:pt x="33579" y="35258"/>
                        <a:pt x="34719" y="36226"/>
                      </a:cubicBezTo>
                      <a:cubicBezTo>
                        <a:pt x="36205" y="37487"/>
                        <a:pt x="36275" y="39354"/>
                        <a:pt x="37191" y="40822"/>
                      </a:cubicBezTo>
                      <a:cubicBezTo>
                        <a:pt x="37484" y="41289"/>
                        <a:pt x="37571" y="41980"/>
                        <a:pt x="37968" y="42274"/>
                      </a:cubicBezTo>
                      <a:cubicBezTo>
                        <a:pt x="38403" y="42594"/>
                        <a:pt x="39075" y="43217"/>
                        <a:pt x="39556" y="43217"/>
                      </a:cubicBezTo>
                      <a:cubicBezTo>
                        <a:pt x="39725" y="43217"/>
                        <a:pt x="39870" y="43141"/>
                        <a:pt x="39973" y="42948"/>
                      </a:cubicBezTo>
                      <a:cubicBezTo>
                        <a:pt x="40336" y="42274"/>
                        <a:pt x="41234" y="41289"/>
                        <a:pt x="40543" y="40183"/>
                      </a:cubicBezTo>
                      <a:cubicBezTo>
                        <a:pt x="40301" y="39803"/>
                        <a:pt x="39610" y="39215"/>
                        <a:pt x="40284" y="38904"/>
                      </a:cubicBezTo>
                      <a:cubicBezTo>
                        <a:pt x="40592" y="38765"/>
                        <a:pt x="41024" y="38302"/>
                        <a:pt x="41439" y="38302"/>
                      </a:cubicBezTo>
                      <a:cubicBezTo>
                        <a:pt x="41746" y="38302"/>
                        <a:pt x="42043" y="38557"/>
                        <a:pt x="42271" y="39388"/>
                      </a:cubicBezTo>
                      <a:cubicBezTo>
                        <a:pt x="42782" y="41200"/>
                        <a:pt x="43748" y="43327"/>
                        <a:pt x="46038" y="43327"/>
                      </a:cubicBezTo>
                      <a:cubicBezTo>
                        <a:pt x="46150" y="43327"/>
                        <a:pt x="46266" y="43321"/>
                        <a:pt x="46384" y="43311"/>
                      </a:cubicBezTo>
                      <a:cubicBezTo>
                        <a:pt x="46463" y="43304"/>
                        <a:pt x="46542" y="43300"/>
                        <a:pt x="46620" y="43300"/>
                      </a:cubicBezTo>
                      <a:cubicBezTo>
                        <a:pt x="47585" y="43300"/>
                        <a:pt x="48526" y="43802"/>
                        <a:pt x="49487" y="43802"/>
                      </a:cubicBezTo>
                      <a:cubicBezTo>
                        <a:pt x="49955" y="43802"/>
                        <a:pt x="50429" y="43683"/>
                        <a:pt x="50912" y="43328"/>
                      </a:cubicBezTo>
                      <a:cubicBezTo>
                        <a:pt x="51106" y="43191"/>
                        <a:pt x="51242" y="43135"/>
                        <a:pt x="51336" y="43135"/>
                      </a:cubicBezTo>
                      <a:cubicBezTo>
                        <a:pt x="51643" y="43135"/>
                        <a:pt x="51508" y="43736"/>
                        <a:pt x="51534" y="44054"/>
                      </a:cubicBezTo>
                      <a:cubicBezTo>
                        <a:pt x="51845" y="45488"/>
                        <a:pt x="50843" y="46629"/>
                        <a:pt x="50618" y="47942"/>
                      </a:cubicBezTo>
                      <a:cubicBezTo>
                        <a:pt x="50585" y="48144"/>
                        <a:pt x="50240" y="48444"/>
                        <a:pt x="50046" y="48444"/>
                      </a:cubicBezTo>
                      <a:cubicBezTo>
                        <a:pt x="50041" y="48444"/>
                        <a:pt x="50036" y="48444"/>
                        <a:pt x="50031" y="48444"/>
                      </a:cubicBezTo>
                      <a:cubicBezTo>
                        <a:pt x="49523" y="48389"/>
                        <a:pt x="49010" y="48372"/>
                        <a:pt x="48494" y="48372"/>
                      </a:cubicBezTo>
                      <a:cubicBezTo>
                        <a:pt x="47534" y="48372"/>
                        <a:pt x="46564" y="48433"/>
                        <a:pt x="45600" y="48433"/>
                      </a:cubicBezTo>
                      <a:cubicBezTo>
                        <a:pt x="43779" y="48433"/>
                        <a:pt x="41984" y="48215"/>
                        <a:pt x="40336" y="46957"/>
                      </a:cubicBezTo>
                      <a:cubicBezTo>
                        <a:pt x="40033" y="46726"/>
                        <a:pt x="39675" y="46623"/>
                        <a:pt x="39308" y="46623"/>
                      </a:cubicBezTo>
                      <a:cubicBezTo>
                        <a:pt x="38250" y="46623"/>
                        <a:pt x="37116" y="47478"/>
                        <a:pt x="37000" y="48582"/>
                      </a:cubicBezTo>
                      <a:cubicBezTo>
                        <a:pt x="36972" y="48947"/>
                        <a:pt x="36796" y="49426"/>
                        <a:pt x="36527" y="49426"/>
                      </a:cubicBezTo>
                      <a:cubicBezTo>
                        <a:pt x="36465" y="49426"/>
                        <a:pt x="36398" y="49400"/>
                        <a:pt x="36326" y="49342"/>
                      </a:cubicBezTo>
                      <a:cubicBezTo>
                        <a:pt x="35376" y="48582"/>
                        <a:pt x="34045" y="48772"/>
                        <a:pt x="33147" y="47752"/>
                      </a:cubicBezTo>
                      <a:cubicBezTo>
                        <a:pt x="32334" y="46819"/>
                        <a:pt x="30900" y="46785"/>
                        <a:pt x="29673" y="46525"/>
                      </a:cubicBezTo>
                      <a:cubicBezTo>
                        <a:pt x="28913" y="46370"/>
                        <a:pt x="27807" y="46422"/>
                        <a:pt x="28567" y="44953"/>
                      </a:cubicBezTo>
                      <a:cubicBezTo>
                        <a:pt x="28982" y="44158"/>
                        <a:pt x="29034" y="43000"/>
                        <a:pt x="28515" y="42257"/>
                      </a:cubicBezTo>
                      <a:cubicBezTo>
                        <a:pt x="28230" y="41853"/>
                        <a:pt x="27848" y="41722"/>
                        <a:pt x="27412" y="41722"/>
                      </a:cubicBezTo>
                      <a:cubicBezTo>
                        <a:pt x="27028" y="41722"/>
                        <a:pt x="26602" y="41823"/>
                        <a:pt x="26165" y="41928"/>
                      </a:cubicBezTo>
                      <a:cubicBezTo>
                        <a:pt x="25497" y="42091"/>
                        <a:pt x="24818" y="42128"/>
                        <a:pt x="24133" y="42128"/>
                      </a:cubicBezTo>
                      <a:cubicBezTo>
                        <a:pt x="23569" y="42128"/>
                        <a:pt x="23001" y="42103"/>
                        <a:pt x="22432" y="42103"/>
                      </a:cubicBezTo>
                      <a:cubicBezTo>
                        <a:pt x="21707" y="42103"/>
                        <a:pt x="20980" y="42143"/>
                        <a:pt x="20255" y="42326"/>
                      </a:cubicBezTo>
                      <a:cubicBezTo>
                        <a:pt x="19287" y="42585"/>
                        <a:pt x="18319" y="42862"/>
                        <a:pt x="17559" y="43380"/>
                      </a:cubicBezTo>
                      <a:cubicBezTo>
                        <a:pt x="17082" y="43705"/>
                        <a:pt x="16613" y="43798"/>
                        <a:pt x="16149" y="43798"/>
                      </a:cubicBezTo>
                      <a:cubicBezTo>
                        <a:pt x="15538" y="43798"/>
                        <a:pt x="14935" y="43638"/>
                        <a:pt x="14326" y="43638"/>
                      </a:cubicBezTo>
                      <a:cubicBezTo>
                        <a:pt x="14292" y="43638"/>
                        <a:pt x="14258" y="43638"/>
                        <a:pt x="14223" y="43639"/>
                      </a:cubicBezTo>
                      <a:cubicBezTo>
                        <a:pt x="14120" y="43622"/>
                        <a:pt x="14016" y="43570"/>
                        <a:pt x="13930" y="43466"/>
                      </a:cubicBezTo>
                      <a:cubicBezTo>
                        <a:pt x="14043" y="43169"/>
                        <a:pt x="14308" y="43115"/>
                        <a:pt x="14562" y="43115"/>
                      </a:cubicBezTo>
                      <a:cubicBezTo>
                        <a:pt x="14617" y="43115"/>
                        <a:pt x="14672" y="43118"/>
                        <a:pt x="14725" y="43121"/>
                      </a:cubicBezTo>
                      <a:cubicBezTo>
                        <a:pt x="14838" y="43129"/>
                        <a:pt x="14949" y="43134"/>
                        <a:pt x="15058" y="43134"/>
                      </a:cubicBezTo>
                      <a:cubicBezTo>
                        <a:pt x="16723" y="43134"/>
                        <a:pt x="17967" y="42165"/>
                        <a:pt x="18388" y="40771"/>
                      </a:cubicBezTo>
                      <a:cubicBezTo>
                        <a:pt x="18976" y="38921"/>
                        <a:pt x="20808" y="38282"/>
                        <a:pt x="21482" y="37090"/>
                      </a:cubicBezTo>
                      <a:cubicBezTo>
                        <a:pt x="22174" y="35865"/>
                        <a:pt x="22770" y="35535"/>
                        <a:pt x="23579" y="35535"/>
                      </a:cubicBezTo>
                      <a:cubicBezTo>
                        <a:pt x="23899" y="35535"/>
                        <a:pt x="24254" y="35587"/>
                        <a:pt x="24661" y="35655"/>
                      </a:cubicBezTo>
                      <a:cubicBezTo>
                        <a:pt x="24682" y="35658"/>
                        <a:pt x="24703" y="35660"/>
                        <a:pt x="24725" y="35660"/>
                      </a:cubicBezTo>
                      <a:cubicBezTo>
                        <a:pt x="25065" y="35660"/>
                        <a:pt x="25513" y="35293"/>
                        <a:pt x="25854" y="35033"/>
                      </a:cubicBezTo>
                      <a:cubicBezTo>
                        <a:pt x="26267" y="34730"/>
                        <a:pt x="26584" y="34570"/>
                        <a:pt x="26849" y="34570"/>
                      </a:cubicBezTo>
                      <a:cubicBezTo>
                        <a:pt x="27249" y="34570"/>
                        <a:pt x="27529" y="34935"/>
                        <a:pt x="27841" y="35724"/>
                      </a:cubicBezTo>
                      <a:cubicBezTo>
                        <a:pt x="28325" y="36969"/>
                        <a:pt x="29742" y="37574"/>
                        <a:pt x="30952" y="38161"/>
                      </a:cubicBezTo>
                      <a:cubicBezTo>
                        <a:pt x="31712" y="38524"/>
                        <a:pt x="32732" y="38852"/>
                        <a:pt x="32680" y="39716"/>
                      </a:cubicBezTo>
                      <a:cubicBezTo>
                        <a:pt x="32594" y="40753"/>
                        <a:pt x="31488" y="40546"/>
                        <a:pt x="30710" y="40615"/>
                      </a:cubicBezTo>
                      <a:cubicBezTo>
                        <a:pt x="30312" y="40650"/>
                        <a:pt x="29794" y="40598"/>
                        <a:pt x="29673" y="41134"/>
                      </a:cubicBezTo>
                      <a:cubicBezTo>
                        <a:pt x="29552" y="41669"/>
                        <a:pt x="30036" y="41825"/>
                        <a:pt x="30382" y="42032"/>
                      </a:cubicBezTo>
                      <a:cubicBezTo>
                        <a:pt x="30898" y="42336"/>
                        <a:pt x="31474" y="42934"/>
                        <a:pt x="32011" y="42934"/>
                      </a:cubicBezTo>
                      <a:cubicBezTo>
                        <a:pt x="32175" y="42934"/>
                        <a:pt x="32336" y="42878"/>
                        <a:pt x="32490" y="42741"/>
                      </a:cubicBezTo>
                      <a:cubicBezTo>
                        <a:pt x="33354" y="41963"/>
                        <a:pt x="33890" y="40788"/>
                        <a:pt x="34512" y="39751"/>
                      </a:cubicBezTo>
                      <a:cubicBezTo>
                        <a:pt x="34586" y="39617"/>
                        <a:pt x="34289" y="39329"/>
                        <a:pt x="34602" y="39329"/>
                      </a:cubicBezTo>
                      <a:cubicBezTo>
                        <a:pt x="34653" y="39329"/>
                        <a:pt x="34719" y="39337"/>
                        <a:pt x="34806" y="39354"/>
                      </a:cubicBezTo>
                      <a:cubicBezTo>
                        <a:pt x="34890" y="39373"/>
                        <a:pt x="34965" y="39381"/>
                        <a:pt x="35031" y="39381"/>
                      </a:cubicBezTo>
                      <a:cubicBezTo>
                        <a:pt x="35567" y="39381"/>
                        <a:pt x="35557" y="38814"/>
                        <a:pt x="35341" y="38507"/>
                      </a:cubicBezTo>
                      <a:cubicBezTo>
                        <a:pt x="34806" y="37781"/>
                        <a:pt x="34546" y="36658"/>
                        <a:pt x="33561" y="36468"/>
                      </a:cubicBezTo>
                      <a:cubicBezTo>
                        <a:pt x="32248" y="36208"/>
                        <a:pt x="31591" y="35206"/>
                        <a:pt x="30727" y="34411"/>
                      </a:cubicBezTo>
                      <a:cubicBezTo>
                        <a:pt x="30468" y="34169"/>
                        <a:pt x="30278" y="33910"/>
                        <a:pt x="30485" y="33599"/>
                      </a:cubicBezTo>
                      <a:cubicBezTo>
                        <a:pt x="30551" y="33501"/>
                        <a:pt x="30628" y="33465"/>
                        <a:pt x="30705" y="33465"/>
                      </a:cubicBezTo>
                      <a:close/>
                      <a:moveTo>
                        <a:pt x="65829" y="50622"/>
                      </a:moveTo>
                      <a:cubicBezTo>
                        <a:pt x="66138" y="50622"/>
                        <a:pt x="66376" y="50877"/>
                        <a:pt x="66569" y="51209"/>
                      </a:cubicBezTo>
                      <a:cubicBezTo>
                        <a:pt x="67601" y="52923"/>
                        <a:pt x="68767" y="54401"/>
                        <a:pt x="70703" y="54401"/>
                      </a:cubicBezTo>
                      <a:cubicBezTo>
                        <a:pt x="71167" y="54401"/>
                        <a:pt x="71676" y="54316"/>
                        <a:pt x="72237" y="54129"/>
                      </a:cubicBezTo>
                      <a:cubicBezTo>
                        <a:pt x="72263" y="54119"/>
                        <a:pt x="72291" y="54114"/>
                        <a:pt x="72320" y="54114"/>
                      </a:cubicBezTo>
                      <a:cubicBezTo>
                        <a:pt x="72487" y="54114"/>
                        <a:pt x="72701" y="54260"/>
                        <a:pt x="72877" y="54319"/>
                      </a:cubicBezTo>
                      <a:cubicBezTo>
                        <a:pt x="72687" y="54406"/>
                        <a:pt x="72514" y="54527"/>
                        <a:pt x="72358" y="54665"/>
                      </a:cubicBezTo>
                      <a:lnTo>
                        <a:pt x="72358" y="54682"/>
                      </a:lnTo>
                      <a:cubicBezTo>
                        <a:pt x="71675" y="55659"/>
                        <a:pt x="71022" y="56681"/>
                        <a:pt x="69648" y="56681"/>
                      </a:cubicBezTo>
                      <a:cubicBezTo>
                        <a:pt x="69564" y="56681"/>
                        <a:pt x="69476" y="56678"/>
                        <a:pt x="69386" y="56669"/>
                      </a:cubicBezTo>
                      <a:cubicBezTo>
                        <a:pt x="69196" y="56600"/>
                        <a:pt x="68850" y="56549"/>
                        <a:pt x="68850" y="56445"/>
                      </a:cubicBezTo>
                      <a:cubicBezTo>
                        <a:pt x="68660" y="54216"/>
                        <a:pt x="66258" y="53559"/>
                        <a:pt x="65532" y="51727"/>
                      </a:cubicBezTo>
                      <a:cubicBezTo>
                        <a:pt x="65394" y="51381"/>
                        <a:pt x="64945" y="50932"/>
                        <a:pt x="65584" y="50673"/>
                      </a:cubicBezTo>
                      <a:cubicBezTo>
                        <a:pt x="65670" y="50638"/>
                        <a:pt x="65752" y="50622"/>
                        <a:pt x="65829" y="50622"/>
                      </a:cubicBezTo>
                      <a:close/>
                      <a:moveTo>
                        <a:pt x="50497" y="52695"/>
                      </a:moveTo>
                      <a:lnTo>
                        <a:pt x="50497" y="52695"/>
                      </a:lnTo>
                      <a:cubicBezTo>
                        <a:pt x="51016" y="52885"/>
                        <a:pt x="51863" y="52937"/>
                        <a:pt x="52001" y="53265"/>
                      </a:cubicBezTo>
                      <a:cubicBezTo>
                        <a:pt x="53055" y="55840"/>
                        <a:pt x="55734" y="57464"/>
                        <a:pt x="56114" y="60420"/>
                      </a:cubicBezTo>
                      <a:cubicBezTo>
                        <a:pt x="56252" y="61439"/>
                        <a:pt x="57323" y="61802"/>
                        <a:pt x="57859" y="62580"/>
                      </a:cubicBezTo>
                      <a:cubicBezTo>
                        <a:pt x="59294" y="64654"/>
                        <a:pt x="60106" y="66952"/>
                        <a:pt x="60763" y="69337"/>
                      </a:cubicBezTo>
                      <a:cubicBezTo>
                        <a:pt x="58533" y="67643"/>
                        <a:pt x="56615" y="65656"/>
                        <a:pt x="55336" y="63133"/>
                      </a:cubicBezTo>
                      <a:cubicBezTo>
                        <a:pt x="55198" y="62874"/>
                        <a:pt x="55008" y="62614"/>
                        <a:pt x="55008" y="62355"/>
                      </a:cubicBezTo>
                      <a:cubicBezTo>
                        <a:pt x="54990" y="58916"/>
                        <a:pt x="52139" y="56739"/>
                        <a:pt x="51189" y="53697"/>
                      </a:cubicBezTo>
                      <a:cubicBezTo>
                        <a:pt x="51085" y="53334"/>
                        <a:pt x="50739" y="53040"/>
                        <a:pt x="50497" y="52695"/>
                      </a:cubicBezTo>
                      <a:close/>
                      <a:moveTo>
                        <a:pt x="87976" y="1"/>
                      </a:moveTo>
                      <a:cubicBezTo>
                        <a:pt x="87018" y="1"/>
                        <a:pt x="85745" y="1010"/>
                        <a:pt x="84455" y="1127"/>
                      </a:cubicBezTo>
                      <a:cubicBezTo>
                        <a:pt x="83776" y="1176"/>
                        <a:pt x="83111" y="1512"/>
                        <a:pt x="82448" y="1512"/>
                      </a:cubicBezTo>
                      <a:cubicBezTo>
                        <a:pt x="82403" y="1512"/>
                        <a:pt x="82358" y="1511"/>
                        <a:pt x="82313" y="1507"/>
                      </a:cubicBezTo>
                      <a:cubicBezTo>
                        <a:pt x="82281" y="1506"/>
                        <a:pt x="82250" y="1506"/>
                        <a:pt x="82218" y="1506"/>
                      </a:cubicBezTo>
                      <a:cubicBezTo>
                        <a:pt x="80376" y="1506"/>
                        <a:pt x="79245" y="3375"/>
                        <a:pt x="77443" y="3375"/>
                      </a:cubicBezTo>
                      <a:cubicBezTo>
                        <a:pt x="77340" y="3375"/>
                        <a:pt x="77235" y="3369"/>
                        <a:pt x="77128" y="3356"/>
                      </a:cubicBezTo>
                      <a:cubicBezTo>
                        <a:pt x="77026" y="3344"/>
                        <a:pt x="76928" y="3335"/>
                        <a:pt x="76837" y="3335"/>
                      </a:cubicBezTo>
                      <a:cubicBezTo>
                        <a:pt x="76434" y="3335"/>
                        <a:pt x="76136" y="3491"/>
                        <a:pt x="75953" y="4082"/>
                      </a:cubicBezTo>
                      <a:cubicBezTo>
                        <a:pt x="75843" y="4459"/>
                        <a:pt x="75132" y="4980"/>
                        <a:pt x="74758" y="4980"/>
                      </a:cubicBezTo>
                      <a:cubicBezTo>
                        <a:pt x="74720" y="4980"/>
                        <a:pt x="74687" y="4974"/>
                        <a:pt x="74657" y="4964"/>
                      </a:cubicBezTo>
                      <a:cubicBezTo>
                        <a:pt x="73910" y="4715"/>
                        <a:pt x="73366" y="4590"/>
                        <a:pt x="73013" y="4590"/>
                      </a:cubicBezTo>
                      <a:cubicBezTo>
                        <a:pt x="72190" y="4590"/>
                        <a:pt x="72409" y="5268"/>
                        <a:pt x="73534" y="6623"/>
                      </a:cubicBezTo>
                      <a:cubicBezTo>
                        <a:pt x="73585" y="6692"/>
                        <a:pt x="73499" y="6882"/>
                        <a:pt x="73482" y="7003"/>
                      </a:cubicBezTo>
                      <a:cubicBezTo>
                        <a:pt x="73413" y="6968"/>
                        <a:pt x="73292" y="6951"/>
                        <a:pt x="73240" y="6882"/>
                      </a:cubicBezTo>
                      <a:cubicBezTo>
                        <a:pt x="72877" y="6381"/>
                        <a:pt x="72324" y="5914"/>
                        <a:pt x="72220" y="5344"/>
                      </a:cubicBezTo>
                      <a:cubicBezTo>
                        <a:pt x="72065" y="4531"/>
                        <a:pt x="71961" y="3840"/>
                        <a:pt x="71010" y="3650"/>
                      </a:cubicBezTo>
                      <a:cubicBezTo>
                        <a:pt x="70839" y="3615"/>
                        <a:pt x="70680" y="3599"/>
                        <a:pt x="70533" y="3599"/>
                      </a:cubicBezTo>
                      <a:cubicBezTo>
                        <a:pt x="69359" y="3599"/>
                        <a:pt x="68898" y="4626"/>
                        <a:pt x="68315" y="5517"/>
                      </a:cubicBezTo>
                      <a:cubicBezTo>
                        <a:pt x="67865" y="6208"/>
                        <a:pt x="68349" y="6536"/>
                        <a:pt x="68729" y="6934"/>
                      </a:cubicBezTo>
                      <a:cubicBezTo>
                        <a:pt x="68798" y="7003"/>
                        <a:pt x="68850" y="7089"/>
                        <a:pt x="68902" y="7176"/>
                      </a:cubicBezTo>
                      <a:cubicBezTo>
                        <a:pt x="68817" y="7188"/>
                        <a:pt x="68731" y="7200"/>
                        <a:pt x="68645" y="7200"/>
                      </a:cubicBezTo>
                      <a:cubicBezTo>
                        <a:pt x="68610" y="7200"/>
                        <a:pt x="68575" y="7198"/>
                        <a:pt x="68539" y="7193"/>
                      </a:cubicBezTo>
                      <a:cubicBezTo>
                        <a:pt x="67376" y="7024"/>
                        <a:pt x="66212" y="6691"/>
                        <a:pt x="65033" y="6691"/>
                      </a:cubicBezTo>
                      <a:cubicBezTo>
                        <a:pt x="65003" y="6691"/>
                        <a:pt x="64974" y="6691"/>
                        <a:pt x="64945" y="6692"/>
                      </a:cubicBezTo>
                      <a:cubicBezTo>
                        <a:pt x="64584" y="6692"/>
                        <a:pt x="63909" y="6196"/>
                        <a:pt x="63437" y="6196"/>
                      </a:cubicBezTo>
                      <a:cubicBezTo>
                        <a:pt x="63072" y="6196"/>
                        <a:pt x="62827" y="6492"/>
                        <a:pt x="62940" y="7538"/>
                      </a:cubicBezTo>
                      <a:cubicBezTo>
                        <a:pt x="62940" y="7608"/>
                        <a:pt x="62525" y="7711"/>
                        <a:pt x="62283" y="7798"/>
                      </a:cubicBezTo>
                      <a:cubicBezTo>
                        <a:pt x="61879" y="7955"/>
                        <a:pt x="61464" y="8005"/>
                        <a:pt x="61043" y="8005"/>
                      </a:cubicBezTo>
                      <a:cubicBezTo>
                        <a:pt x="60325" y="8005"/>
                        <a:pt x="59591" y="7860"/>
                        <a:pt x="58870" y="7860"/>
                      </a:cubicBezTo>
                      <a:cubicBezTo>
                        <a:pt x="58295" y="7860"/>
                        <a:pt x="57729" y="7952"/>
                        <a:pt x="57185" y="8282"/>
                      </a:cubicBezTo>
                      <a:cubicBezTo>
                        <a:pt x="56736" y="8610"/>
                        <a:pt x="56304" y="8938"/>
                        <a:pt x="55837" y="9267"/>
                      </a:cubicBezTo>
                      <a:cubicBezTo>
                        <a:pt x="55671" y="9381"/>
                        <a:pt x="55417" y="9527"/>
                        <a:pt x="55226" y="9527"/>
                      </a:cubicBezTo>
                      <a:cubicBezTo>
                        <a:pt x="55100" y="9527"/>
                        <a:pt x="55001" y="9463"/>
                        <a:pt x="54973" y="9284"/>
                      </a:cubicBezTo>
                      <a:cubicBezTo>
                        <a:pt x="54819" y="8258"/>
                        <a:pt x="54209" y="8003"/>
                        <a:pt x="53545" y="8003"/>
                      </a:cubicBezTo>
                      <a:cubicBezTo>
                        <a:pt x="53313" y="8003"/>
                        <a:pt x="53075" y="8034"/>
                        <a:pt x="52848" y="8074"/>
                      </a:cubicBezTo>
                      <a:cubicBezTo>
                        <a:pt x="51897" y="8264"/>
                        <a:pt x="52416" y="9232"/>
                        <a:pt x="52295" y="9854"/>
                      </a:cubicBezTo>
                      <a:cubicBezTo>
                        <a:pt x="52156" y="10615"/>
                        <a:pt x="51344" y="10096"/>
                        <a:pt x="50998" y="10545"/>
                      </a:cubicBezTo>
                      <a:cubicBezTo>
                        <a:pt x="50949" y="10609"/>
                        <a:pt x="50910" y="10635"/>
                        <a:pt x="50880" y="10635"/>
                      </a:cubicBezTo>
                      <a:cubicBezTo>
                        <a:pt x="50805" y="10635"/>
                        <a:pt x="50789" y="10469"/>
                        <a:pt x="50826" y="10321"/>
                      </a:cubicBezTo>
                      <a:cubicBezTo>
                        <a:pt x="51033" y="8990"/>
                        <a:pt x="50221" y="8541"/>
                        <a:pt x="49115" y="8161"/>
                      </a:cubicBezTo>
                      <a:cubicBezTo>
                        <a:pt x="46903" y="7400"/>
                        <a:pt x="44535" y="7176"/>
                        <a:pt x="42392" y="6070"/>
                      </a:cubicBezTo>
                      <a:cubicBezTo>
                        <a:pt x="41667" y="5697"/>
                        <a:pt x="40852" y="5536"/>
                        <a:pt x="40032" y="5536"/>
                      </a:cubicBezTo>
                      <a:cubicBezTo>
                        <a:pt x="39367" y="5536"/>
                        <a:pt x="38699" y="5642"/>
                        <a:pt x="38072" y="5828"/>
                      </a:cubicBezTo>
                      <a:cubicBezTo>
                        <a:pt x="36033" y="6432"/>
                        <a:pt x="33838" y="6502"/>
                        <a:pt x="31989" y="7642"/>
                      </a:cubicBezTo>
                      <a:cubicBezTo>
                        <a:pt x="31263" y="8074"/>
                        <a:pt x="29206" y="7296"/>
                        <a:pt x="30226" y="9457"/>
                      </a:cubicBezTo>
                      <a:cubicBezTo>
                        <a:pt x="30278" y="9578"/>
                        <a:pt x="29984" y="9854"/>
                        <a:pt x="29863" y="10079"/>
                      </a:cubicBezTo>
                      <a:cubicBezTo>
                        <a:pt x="28653" y="12412"/>
                        <a:pt x="26234" y="13224"/>
                        <a:pt x="24229" y="14555"/>
                      </a:cubicBezTo>
                      <a:cubicBezTo>
                        <a:pt x="22536" y="15661"/>
                        <a:pt x="23486" y="17112"/>
                        <a:pt x="24022" y="18236"/>
                      </a:cubicBezTo>
                      <a:cubicBezTo>
                        <a:pt x="24328" y="18880"/>
                        <a:pt x="24972" y="19241"/>
                        <a:pt x="25627" y="19241"/>
                      </a:cubicBezTo>
                      <a:cubicBezTo>
                        <a:pt x="26008" y="19241"/>
                        <a:pt x="26393" y="19119"/>
                        <a:pt x="26718" y="18858"/>
                      </a:cubicBezTo>
                      <a:cubicBezTo>
                        <a:pt x="27228" y="18470"/>
                        <a:pt x="27609" y="18306"/>
                        <a:pt x="27903" y="18306"/>
                      </a:cubicBezTo>
                      <a:cubicBezTo>
                        <a:pt x="28524" y="18306"/>
                        <a:pt x="28748" y="19042"/>
                        <a:pt x="28947" y="19946"/>
                      </a:cubicBezTo>
                      <a:cubicBezTo>
                        <a:pt x="28982" y="20223"/>
                        <a:pt x="28999" y="20499"/>
                        <a:pt x="28982" y="20776"/>
                      </a:cubicBezTo>
                      <a:cubicBezTo>
                        <a:pt x="28774" y="20551"/>
                        <a:pt x="28446" y="20396"/>
                        <a:pt x="28342" y="20119"/>
                      </a:cubicBezTo>
                      <a:cubicBezTo>
                        <a:pt x="28124" y="19474"/>
                        <a:pt x="27849" y="19234"/>
                        <a:pt x="27528" y="19234"/>
                      </a:cubicBezTo>
                      <a:cubicBezTo>
                        <a:pt x="27212" y="19234"/>
                        <a:pt x="26853" y="19465"/>
                        <a:pt x="26459" y="19774"/>
                      </a:cubicBezTo>
                      <a:cubicBezTo>
                        <a:pt x="25646" y="20379"/>
                        <a:pt x="25958" y="21260"/>
                        <a:pt x="26130" y="21899"/>
                      </a:cubicBezTo>
                      <a:cubicBezTo>
                        <a:pt x="26459" y="23092"/>
                        <a:pt x="25802" y="23420"/>
                        <a:pt x="24938" y="23627"/>
                      </a:cubicBezTo>
                      <a:cubicBezTo>
                        <a:pt x="23901" y="23852"/>
                        <a:pt x="23072" y="24267"/>
                        <a:pt x="22553" y="25269"/>
                      </a:cubicBezTo>
                      <a:cubicBezTo>
                        <a:pt x="22273" y="25790"/>
                        <a:pt x="21682" y="26043"/>
                        <a:pt x="21157" y="26043"/>
                      </a:cubicBezTo>
                      <a:cubicBezTo>
                        <a:pt x="21003" y="26043"/>
                        <a:pt x="20855" y="26021"/>
                        <a:pt x="20721" y="25978"/>
                      </a:cubicBezTo>
                      <a:cubicBezTo>
                        <a:pt x="20116" y="25788"/>
                        <a:pt x="20963" y="25390"/>
                        <a:pt x="20946" y="24993"/>
                      </a:cubicBezTo>
                      <a:cubicBezTo>
                        <a:pt x="20929" y="24543"/>
                        <a:pt x="20738" y="24129"/>
                        <a:pt x="20410" y="23835"/>
                      </a:cubicBezTo>
                      <a:cubicBezTo>
                        <a:pt x="19477" y="22798"/>
                        <a:pt x="18354" y="21709"/>
                        <a:pt x="18215" y="20327"/>
                      </a:cubicBezTo>
                      <a:cubicBezTo>
                        <a:pt x="18098" y="19205"/>
                        <a:pt x="17332" y="17921"/>
                        <a:pt x="16200" y="17921"/>
                      </a:cubicBezTo>
                      <a:cubicBezTo>
                        <a:pt x="16163" y="17921"/>
                        <a:pt x="16127" y="17922"/>
                        <a:pt x="16090" y="17925"/>
                      </a:cubicBezTo>
                      <a:cubicBezTo>
                        <a:pt x="15105" y="17976"/>
                        <a:pt x="14068" y="18391"/>
                        <a:pt x="13930" y="19221"/>
                      </a:cubicBezTo>
                      <a:cubicBezTo>
                        <a:pt x="13670" y="20430"/>
                        <a:pt x="14137" y="21709"/>
                        <a:pt x="15122" y="22470"/>
                      </a:cubicBezTo>
                      <a:cubicBezTo>
                        <a:pt x="15952" y="23109"/>
                        <a:pt x="15952" y="23161"/>
                        <a:pt x="15589" y="23489"/>
                      </a:cubicBezTo>
                      <a:cubicBezTo>
                        <a:pt x="14448" y="24526"/>
                        <a:pt x="14915" y="26116"/>
                        <a:pt x="14292" y="27377"/>
                      </a:cubicBezTo>
                      <a:cubicBezTo>
                        <a:pt x="14143" y="27687"/>
                        <a:pt x="14420" y="27822"/>
                        <a:pt x="14760" y="27822"/>
                      </a:cubicBezTo>
                      <a:cubicBezTo>
                        <a:pt x="14932" y="27822"/>
                        <a:pt x="15121" y="27787"/>
                        <a:pt x="15278" y="27723"/>
                      </a:cubicBezTo>
                      <a:cubicBezTo>
                        <a:pt x="16510" y="27249"/>
                        <a:pt x="17772" y="26919"/>
                        <a:pt x="19089" y="26919"/>
                      </a:cubicBezTo>
                      <a:cubicBezTo>
                        <a:pt x="19212" y="26919"/>
                        <a:pt x="19336" y="26922"/>
                        <a:pt x="19460" y="26928"/>
                      </a:cubicBezTo>
                      <a:lnTo>
                        <a:pt x="19874" y="26928"/>
                      </a:lnTo>
                      <a:cubicBezTo>
                        <a:pt x="19840" y="26997"/>
                        <a:pt x="19823" y="27136"/>
                        <a:pt x="19753" y="27153"/>
                      </a:cubicBezTo>
                      <a:cubicBezTo>
                        <a:pt x="18630" y="27585"/>
                        <a:pt x="17507" y="28138"/>
                        <a:pt x="16349" y="28414"/>
                      </a:cubicBezTo>
                      <a:cubicBezTo>
                        <a:pt x="15692" y="28570"/>
                        <a:pt x="14915" y="28432"/>
                        <a:pt x="14707" y="29209"/>
                      </a:cubicBezTo>
                      <a:cubicBezTo>
                        <a:pt x="14500" y="30004"/>
                        <a:pt x="15260" y="30194"/>
                        <a:pt x="15813" y="30505"/>
                      </a:cubicBezTo>
                      <a:cubicBezTo>
                        <a:pt x="17161" y="31318"/>
                        <a:pt x="17369" y="32493"/>
                        <a:pt x="16867" y="33910"/>
                      </a:cubicBezTo>
                      <a:cubicBezTo>
                        <a:pt x="16664" y="34503"/>
                        <a:pt x="16349" y="34660"/>
                        <a:pt x="15995" y="34660"/>
                      </a:cubicBezTo>
                      <a:cubicBezTo>
                        <a:pt x="15626" y="34660"/>
                        <a:pt x="15216" y="34489"/>
                        <a:pt x="14846" y="34463"/>
                      </a:cubicBezTo>
                      <a:cubicBezTo>
                        <a:pt x="13916" y="34396"/>
                        <a:pt x="12987" y="34203"/>
                        <a:pt x="12042" y="34203"/>
                      </a:cubicBezTo>
                      <a:cubicBezTo>
                        <a:pt x="12003" y="34203"/>
                        <a:pt x="11964" y="34203"/>
                        <a:pt x="11925" y="34204"/>
                      </a:cubicBezTo>
                      <a:cubicBezTo>
                        <a:pt x="10957" y="34221"/>
                        <a:pt x="9834" y="34446"/>
                        <a:pt x="9989" y="35759"/>
                      </a:cubicBezTo>
                      <a:cubicBezTo>
                        <a:pt x="10128" y="37072"/>
                        <a:pt x="9834" y="38196"/>
                        <a:pt x="9592" y="39440"/>
                      </a:cubicBezTo>
                      <a:cubicBezTo>
                        <a:pt x="9385" y="40425"/>
                        <a:pt x="8693" y="42136"/>
                        <a:pt x="10542" y="42464"/>
                      </a:cubicBezTo>
                      <a:cubicBezTo>
                        <a:pt x="12305" y="42758"/>
                        <a:pt x="12668" y="43173"/>
                        <a:pt x="11735" y="44693"/>
                      </a:cubicBezTo>
                      <a:cubicBezTo>
                        <a:pt x="11389" y="45298"/>
                        <a:pt x="10888" y="45817"/>
                        <a:pt x="10300" y="46180"/>
                      </a:cubicBezTo>
                      <a:cubicBezTo>
                        <a:pt x="9108" y="46871"/>
                        <a:pt x="8175" y="47752"/>
                        <a:pt x="8313" y="49342"/>
                      </a:cubicBezTo>
                      <a:cubicBezTo>
                        <a:pt x="8365" y="49964"/>
                        <a:pt x="8140" y="50707"/>
                        <a:pt x="7535" y="50967"/>
                      </a:cubicBezTo>
                      <a:cubicBezTo>
                        <a:pt x="5168" y="52021"/>
                        <a:pt x="3768" y="53991"/>
                        <a:pt x="2662" y="56168"/>
                      </a:cubicBezTo>
                      <a:cubicBezTo>
                        <a:pt x="1781" y="57931"/>
                        <a:pt x="122" y="59469"/>
                        <a:pt x="1279" y="61888"/>
                      </a:cubicBezTo>
                      <a:cubicBezTo>
                        <a:pt x="1936" y="63236"/>
                        <a:pt x="1573" y="64792"/>
                        <a:pt x="830" y="66209"/>
                      </a:cubicBezTo>
                      <a:cubicBezTo>
                        <a:pt x="1" y="67781"/>
                        <a:pt x="744" y="70477"/>
                        <a:pt x="2126" y="71687"/>
                      </a:cubicBezTo>
                      <a:cubicBezTo>
                        <a:pt x="2420" y="71946"/>
                        <a:pt x="2662" y="72240"/>
                        <a:pt x="2818" y="72586"/>
                      </a:cubicBezTo>
                      <a:cubicBezTo>
                        <a:pt x="4027" y="75040"/>
                        <a:pt x="5462" y="77303"/>
                        <a:pt x="7881" y="78755"/>
                      </a:cubicBezTo>
                      <a:cubicBezTo>
                        <a:pt x="8455" y="79100"/>
                        <a:pt x="9053" y="79742"/>
                        <a:pt x="9645" y="79742"/>
                      </a:cubicBezTo>
                      <a:cubicBezTo>
                        <a:pt x="9766" y="79742"/>
                        <a:pt x="9887" y="79715"/>
                        <a:pt x="10007" y="79654"/>
                      </a:cubicBezTo>
                      <a:cubicBezTo>
                        <a:pt x="12824" y="78254"/>
                        <a:pt x="16142" y="79844"/>
                        <a:pt x="18889" y="77874"/>
                      </a:cubicBezTo>
                      <a:cubicBezTo>
                        <a:pt x="19326" y="77562"/>
                        <a:pt x="19938" y="77352"/>
                        <a:pt x="20558" y="77352"/>
                      </a:cubicBezTo>
                      <a:cubicBezTo>
                        <a:pt x="21313" y="77352"/>
                        <a:pt x="22079" y="77663"/>
                        <a:pt x="22553" y="78479"/>
                      </a:cubicBezTo>
                      <a:cubicBezTo>
                        <a:pt x="23034" y="79313"/>
                        <a:pt x="23538" y="79650"/>
                        <a:pt x="24283" y="79650"/>
                      </a:cubicBezTo>
                      <a:cubicBezTo>
                        <a:pt x="24448" y="79650"/>
                        <a:pt x="24626" y="79633"/>
                        <a:pt x="24817" y="79602"/>
                      </a:cubicBezTo>
                      <a:cubicBezTo>
                        <a:pt x="24994" y="79574"/>
                        <a:pt x="25161" y="79561"/>
                        <a:pt x="25317" y="79561"/>
                      </a:cubicBezTo>
                      <a:cubicBezTo>
                        <a:pt x="26715" y="79561"/>
                        <a:pt x="27271" y="80640"/>
                        <a:pt x="26960" y="82194"/>
                      </a:cubicBezTo>
                      <a:cubicBezTo>
                        <a:pt x="26683" y="83611"/>
                        <a:pt x="25750" y="85218"/>
                        <a:pt x="26545" y="86480"/>
                      </a:cubicBezTo>
                      <a:cubicBezTo>
                        <a:pt x="27461" y="87966"/>
                        <a:pt x="28515" y="89400"/>
                        <a:pt x="29206" y="90973"/>
                      </a:cubicBezTo>
                      <a:cubicBezTo>
                        <a:pt x="30416" y="93721"/>
                        <a:pt x="31298" y="96641"/>
                        <a:pt x="29777" y="99631"/>
                      </a:cubicBezTo>
                      <a:cubicBezTo>
                        <a:pt x="28809" y="101515"/>
                        <a:pt x="28619" y="103502"/>
                        <a:pt x="29535" y="105369"/>
                      </a:cubicBezTo>
                      <a:cubicBezTo>
                        <a:pt x="30503" y="107321"/>
                        <a:pt x="31228" y="109274"/>
                        <a:pt x="31488" y="111469"/>
                      </a:cubicBezTo>
                      <a:cubicBezTo>
                        <a:pt x="31712" y="113456"/>
                        <a:pt x="31695" y="115599"/>
                        <a:pt x="33371" y="117172"/>
                      </a:cubicBezTo>
                      <a:cubicBezTo>
                        <a:pt x="34322" y="118088"/>
                        <a:pt x="34581" y="119436"/>
                        <a:pt x="35013" y="120645"/>
                      </a:cubicBezTo>
                      <a:cubicBezTo>
                        <a:pt x="35393" y="121717"/>
                        <a:pt x="34546" y="123065"/>
                        <a:pt x="35843" y="123998"/>
                      </a:cubicBezTo>
                      <a:cubicBezTo>
                        <a:pt x="36206" y="124270"/>
                        <a:pt x="36549" y="124368"/>
                        <a:pt x="36881" y="124368"/>
                      </a:cubicBezTo>
                      <a:cubicBezTo>
                        <a:pt x="37735" y="124368"/>
                        <a:pt x="38515" y="123721"/>
                        <a:pt x="39372" y="123721"/>
                      </a:cubicBezTo>
                      <a:cubicBezTo>
                        <a:pt x="39388" y="123721"/>
                        <a:pt x="39404" y="123721"/>
                        <a:pt x="39420" y="123721"/>
                      </a:cubicBezTo>
                      <a:cubicBezTo>
                        <a:pt x="39526" y="123724"/>
                        <a:pt x="39630" y="123725"/>
                        <a:pt x="39734" y="123725"/>
                      </a:cubicBezTo>
                      <a:cubicBezTo>
                        <a:pt x="44937" y="123725"/>
                        <a:pt x="47636" y="120353"/>
                        <a:pt x="49754" y="116100"/>
                      </a:cubicBezTo>
                      <a:cubicBezTo>
                        <a:pt x="50186" y="115236"/>
                        <a:pt x="49720" y="113957"/>
                        <a:pt x="50826" y="113508"/>
                      </a:cubicBezTo>
                      <a:cubicBezTo>
                        <a:pt x="52761" y="112713"/>
                        <a:pt x="53193" y="111175"/>
                        <a:pt x="52692" y="109499"/>
                      </a:cubicBezTo>
                      <a:cubicBezTo>
                        <a:pt x="51949" y="107028"/>
                        <a:pt x="53297" y="106112"/>
                        <a:pt x="55181" y="105282"/>
                      </a:cubicBezTo>
                      <a:cubicBezTo>
                        <a:pt x="57773" y="104107"/>
                        <a:pt x="59449" y="98370"/>
                        <a:pt x="57963" y="96071"/>
                      </a:cubicBezTo>
                      <a:cubicBezTo>
                        <a:pt x="56770" y="94239"/>
                        <a:pt x="57099" y="92217"/>
                        <a:pt x="57444" y="90316"/>
                      </a:cubicBezTo>
                      <a:cubicBezTo>
                        <a:pt x="57911" y="87621"/>
                        <a:pt x="59933" y="85823"/>
                        <a:pt x="61851" y="84164"/>
                      </a:cubicBezTo>
                      <a:cubicBezTo>
                        <a:pt x="65601" y="80915"/>
                        <a:pt x="68055" y="76992"/>
                        <a:pt x="69109" y="72171"/>
                      </a:cubicBezTo>
                      <a:cubicBezTo>
                        <a:pt x="69271" y="71459"/>
                        <a:pt x="69266" y="70656"/>
                        <a:pt x="68371" y="70656"/>
                      </a:cubicBezTo>
                      <a:cubicBezTo>
                        <a:pt x="68311" y="70656"/>
                        <a:pt x="68246" y="70660"/>
                        <a:pt x="68176" y="70667"/>
                      </a:cubicBezTo>
                      <a:cubicBezTo>
                        <a:pt x="67157" y="70788"/>
                        <a:pt x="66154" y="71151"/>
                        <a:pt x="65152" y="71462"/>
                      </a:cubicBezTo>
                      <a:cubicBezTo>
                        <a:pt x="63960" y="71826"/>
                        <a:pt x="63201" y="72060"/>
                        <a:pt x="62664" y="72060"/>
                      </a:cubicBezTo>
                      <a:cubicBezTo>
                        <a:pt x="61727" y="72060"/>
                        <a:pt x="61469" y="71346"/>
                        <a:pt x="60772" y="69363"/>
                      </a:cubicBezTo>
                      <a:lnTo>
                        <a:pt x="60772" y="69363"/>
                      </a:lnTo>
                      <a:cubicBezTo>
                        <a:pt x="61180" y="69747"/>
                        <a:pt x="61467" y="70422"/>
                        <a:pt x="62074" y="70422"/>
                      </a:cubicBezTo>
                      <a:cubicBezTo>
                        <a:pt x="62180" y="70422"/>
                        <a:pt x="62295" y="70402"/>
                        <a:pt x="62422" y="70356"/>
                      </a:cubicBezTo>
                      <a:cubicBezTo>
                        <a:pt x="63925" y="69769"/>
                        <a:pt x="65359" y="68957"/>
                        <a:pt x="66897" y="68455"/>
                      </a:cubicBezTo>
                      <a:cubicBezTo>
                        <a:pt x="68660" y="67868"/>
                        <a:pt x="69732" y="66209"/>
                        <a:pt x="71391" y="65639"/>
                      </a:cubicBezTo>
                      <a:cubicBezTo>
                        <a:pt x="73706" y="64844"/>
                        <a:pt x="76713" y="61716"/>
                        <a:pt x="76852" y="59383"/>
                      </a:cubicBezTo>
                      <a:cubicBezTo>
                        <a:pt x="76834" y="59072"/>
                        <a:pt x="76713" y="58778"/>
                        <a:pt x="76506" y="58553"/>
                      </a:cubicBezTo>
                      <a:cubicBezTo>
                        <a:pt x="75918" y="57810"/>
                        <a:pt x="75279" y="57153"/>
                        <a:pt x="74294" y="56894"/>
                      </a:cubicBezTo>
                      <a:cubicBezTo>
                        <a:pt x="73724" y="56739"/>
                        <a:pt x="73378" y="56151"/>
                        <a:pt x="73516" y="55581"/>
                      </a:cubicBezTo>
                      <a:cubicBezTo>
                        <a:pt x="73547" y="55481"/>
                        <a:pt x="73596" y="55443"/>
                        <a:pt x="73658" y="55443"/>
                      </a:cubicBezTo>
                      <a:cubicBezTo>
                        <a:pt x="73842" y="55443"/>
                        <a:pt x="74139" y="55775"/>
                        <a:pt x="74398" y="55788"/>
                      </a:cubicBezTo>
                      <a:cubicBezTo>
                        <a:pt x="75366" y="55855"/>
                        <a:pt x="76333" y="56083"/>
                        <a:pt x="77301" y="56083"/>
                      </a:cubicBezTo>
                      <a:cubicBezTo>
                        <a:pt x="77336" y="56083"/>
                        <a:pt x="77370" y="56083"/>
                        <a:pt x="77405" y="56082"/>
                      </a:cubicBezTo>
                      <a:cubicBezTo>
                        <a:pt x="77727" y="56077"/>
                        <a:pt x="78047" y="56073"/>
                        <a:pt x="78365" y="56073"/>
                      </a:cubicBezTo>
                      <a:cubicBezTo>
                        <a:pt x="81373" y="56073"/>
                        <a:pt x="84145" y="56432"/>
                        <a:pt x="85786" y="59746"/>
                      </a:cubicBezTo>
                      <a:cubicBezTo>
                        <a:pt x="86136" y="60461"/>
                        <a:pt x="86996" y="61297"/>
                        <a:pt x="88011" y="61297"/>
                      </a:cubicBezTo>
                      <a:cubicBezTo>
                        <a:pt x="88148" y="61297"/>
                        <a:pt x="88288" y="61282"/>
                        <a:pt x="88430" y="61249"/>
                      </a:cubicBezTo>
                      <a:cubicBezTo>
                        <a:pt x="88585" y="61214"/>
                        <a:pt x="88707" y="61197"/>
                        <a:pt x="88805" y="61197"/>
                      </a:cubicBezTo>
                      <a:cubicBezTo>
                        <a:pt x="89186" y="61197"/>
                        <a:pt x="89184" y="61451"/>
                        <a:pt x="89225" y="61837"/>
                      </a:cubicBezTo>
                      <a:cubicBezTo>
                        <a:pt x="89830" y="66554"/>
                        <a:pt x="91990" y="70685"/>
                        <a:pt x="94133" y="74832"/>
                      </a:cubicBezTo>
                      <a:cubicBezTo>
                        <a:pt x="94475" y="75487"/>
                        <a:pt x="94875" y="75911"/>
                        <a:pt x="95290" y="75911"/>
                      </a:cubicBezTo>
                      <a:cubicBezTo>
                        <a:pt x="95652" y="75911"/>
                        <a:pt x="96025" y="75588"/>
                        <a:pt x="96380" y="74815"/>
                      </a:cubicBezTo>
                      <a:cubicBezTo>
                        <a:pt x="96622" y="74297"/>
                        <a:pt x="97036" y="73847"/>
                        <a:pt x="97382" y="73381"/>
                      </a:cubicBezTo>
                      <a:lnTo>
                        <a:pt x="97538" y="73225"/>
                      </a:lnTo>
                      <a:cubicBezTo>
                        <a:pt x="98212" y="71618"/>
                        <a:pt x="98056" y="69993"/>
                        <a:pt x="97831" y="68317"/>
                      </a:cubicBezTo>
                      <a:cubicBezTo>
                        <a:pt x="97762" y="67833"/>
                        <a:pt x="97589" y="67211"/>
                        <a:pt x="98194" y="67073"/>
                      </a:cubicBezTo>
                      <a:cubicBezTo>
                        <a:pt x="99784" y="66693"/>
                        <a:pt x="100268" y="65258"/>
                        <a:pt x="101149" y="64187"/>
                      </a:cubicBezTo>
                      <a:cubicBezTo>
                        <a:pt x="102117" y="63029"/>
                        <a:pt x="103137" y="61629"/>
                        <a:pt x="104243" y="60903"/>
                      </a:cubicBezTo>
                      <a:cubicBezTo>
                        <a:pt x="104825" y="60515"/>
                        <a:pt x="105739" y="59942"/>
                        <a:pt x="106690" y="59942"/>
                      </a:cubicBezTo>
                      <a:cubicBezTo>
                        <a:pt x="107432" y="59942"/>
                        <a:pt x="108196" y="60292"/>
                        <a:pt x="108840" y="61353"/>
                      </a:cubicBezTo>
                      <a:cubicBezTo>
                        <a:pt x="109600" y="62632"/>
                        <a:pt x="110965" y="63565"/>
                        <a:pt x="111017" y="65258"/>
                      </a:cubicBezTo>
                      <a:cubicBezTo>
                        <a:pt x="111034" y="65777"/>
                        <a:pt x="110793" y="66433"/>
                        <a:pt x="111536" y="66693"/>
                      </a:cubicBezTo>
                      <a:cubicBezTo>
                        <a:pt x="111822" y="66788"/>
                        <a:pt x="112112" y="66862"/>
                        <a:pt x="112391" y="66862"/>
                      </a:cubicBezTo>
                      <a:cubicBezTo>
                        <a:pt x="112769" y="66862"/>
                        <a:pt x="113129" y="66727"/>
                        <a:pt x="113437" y="66330"/>
                      </a:cubicBezTo>
                      <a:cubicBezTo>
                        <a:pt x="113540" y="66205"/>
                        <a:pt x="113700" y="66031"/>
                        <a:pt x="113856" y="66031"/>
                      </a:cubicBezTo>
                      <a:cubicBezTo>
                        <a:pt x="113960" y="66031"/>
                        <a:pt x="114062" y="66109"/>
                        <a:pt x="114145" y="66330"/>
                      </a:cubicBezTo>
                      <a:cubicBezTo>
                        <a:pt x="114543" y="67470"/>
                        <a:pt x="114802" y="68663"/>
                        <a:pt x="115286" y="69769"/>
                      </a:cubicBezTo>
                      <a:cubicBezTo>
                        <a:pt x="116271" y="72033"/>
                        <a:pt x="114940" y="74677"/>
                        <a:pt x="116858" y="76871"/>
                      </a:cubicBezTo>
                      <a:cubicBezTo>
                        <a:pt x="118241" y="78461"/>
                        <a:pt x="118362" y="80915"/>
                        <a:pt x="119900" y="82540"/>
                      </a:cubicBezTo>
                      <a:cubicBezTo>
                        <a:pt x="120401" y="82799"/>
                        <a:pt x="120885" y="83058"/>
                        <a:pt x="121386" y="83300"/>
                      </a:cubicBezTo>
                      <a:cubicBezTo>
                        <a:pt x="121538" y="83368"/>
                        <a:pt x="121699" y="83403"/>
                        <a:pt x="121846" y="83403"/>
                      </a:cubicBezTo>
                      <a:cubicBezTo>
                        <a:pt x="122184" y="83403"/>
                        <a:pt x="122445" y="83219"/>
                        <a:pt x="122337" y="82834"/>
                      </a:cubicBezTo>
                      <a:cubicBezTo>
                        <a:pt x="121818" y="80915"/>
                        <a:pt x="121991" y="78790"/>
                        <a:pt x="119969" y="77355"/>
                      </a:cubicBezTo>
                      <a:cubicBezTo>
                        <a:pt x="118414" y="76249"/>
                        <a:pt x="117239" y="74521"/>
                        <a:pt x="117463" y="72378"/>
                      </a:cubicBezTo>
                      <a:cubicBezTo>
                        <a:pt x="117528" y="71821"/>
                        <a:pt x="116912" y="70437"/>
                        <a:pt x="117695" y="70437"/>
                      </a:cubicBezTo>
                      <a:cubicBezTo>
                        <a:pt x="117955" y="70437"/>
                        <a:pt x="118371" y="70590"/>
                        <a:pt x="119019" y="70979"/>
                      </a:cubicBezTo>
                      <a:cubicBezTo>
                        <a:pt x="120194" y="71704"/>
                        <a:pt x="121386" y="72655"/>
                        <a:pt x="121749" y="73605"/>
                      </a:cubicBezTo>
                      <a:cubicBezTo>
                        <a:pt x="122096" y="74553"/>
                        <a:pt x="122434" y="74868"/>
                        <a:pt x="122776" y="74868"/>
                      </a:cubicBezTo>
                      <a:cubicBezTo>
                        <a:pt x="123251" y="74868"/>
                        <a:pt x="123732" y="74261"/>
                        <a:pt x="124255" y="73899"/>
                      </a:cubicBezTo>
                      <a:cubicBezTo>
                        <a:pt x="124531" y="73709"/>
                        <a:pt x="124721" y="73363"/>
                        <a:pt x="125015" y="73208"/>
                      </a:cubicBezTo>
                      <a:cubicBezTo>
                        <a:pt x="126743" y="72292"/>
                        <a:pt x="127210" y="70961"/>
                        <a:pt x="126743" y="69043"/>
                      </a:cubicBezTo>
                      <a:cubicBezTo>
                        <a:pt x="126294" y="67159"/>
                        <a:pt x="125292" y="65725"/>
                        <a:pt x="123892" y="64533"/>
                      </a:cubicBezTo>
                      <a:cubicBezTo>
                        <a:pt x="122596" y="63409"/>
                        <a:pt x="122285" y="62459"/>
                        <a:pt x="123546" y="61059"/>
                      </a:cubicBezTo>
                      <a:cubicBezTo>
                        <a:pt x="123952" y="60621"/>
                        <a:pt x="124332" y="60388"/>
                        <a:pt x="124705" y="60388"/>
                      </a:cubicBezTo>
                      <a:cubicBezTo>
                        <a:pt x="124936" y="60388"/>
                        <a:pt x="125164" y="60477"/>
                        <a:pt x="125395" y="60661"/>
                      </a:cubicBezTo>
                      <a:cubicBezTo>
                        <a:pt x="126000" y="61145"/>
                        <a:pt x="125810" y="61750"/>
                        <a:pt x="125119" y="62234"/>
                      </a:cubicBezTo>
                      <a:cubicBezTo>
                        <a:pt x="124618" y="62580"/>
                        <a:pt x="124445" y="63219"/>
                        <a:pt x="125050" y="63651"/>
                      </a:cubicBezTo>
                      <a:cubicBezTo>
                        <a:pt x="125442" y="63952"/>
                        <a:pt x="125858" y="64171"/>
                        <a:pt x="126268" y="64171"/>
                      </a:cubicBezTo>
                      <a:cubicBezTo>
                        <a:pt x="126635" y="64171"/>
                        <a:pt x="126996" y="63996"/>
                        <a:pt x="127331" y="63547"/>
                      </a:cubicBezTo>
                      <a:cubicBezTo>
                        <a:pt x="127694" y="63046"/>
                        <a:pt x="128247" y="62407"/>
                        <a:pt x="127469" y="61940"/>
                      </a:cubicBezTo>
                      <a:cubicBezTo>
                        <a:pt x="126398" y="61318"/>
                        <a:pt x="127037" y="61042"/>
                        <a:pt x="127590" y="60696"/>
                      </a:cubicBezTo>
                      <a:cubicBezTo>
                        <a:pt x="130061" y="59210"/>
                        <a:pt x="133449" y="59106"/>
                        <a:pt x="134693" y="55788"/>
                      </a:cubicBezTo>
                      <a:cubicBezTo>
                        <a:pt x="135298" y="54146"/>
                        <a:pt x="136093" y="52591"/>
                        <a:pt x="135851" y="50725"/>
                      </a:cubicBezTo>
                      <a:cubicBezTo>
                        <a:pt x="135522" y="48288"/>
                        <a:pt x="133932" y="46629"/>
                        <a:pt x="132498" y="44918"/>
                      </a:cubicBezTo>
                      <a:cubicBezTo>
                        <a:pt x="131772" y="44054"/>
                        <a:pt x="131859" y="43622"/>
                        <a:pt x="132775" y="43173"/>
                      </a:cubicBezTo>
                      <a:cubicBezTo>
                        <a:pt x="133120" y="43017"/>
                        <a:pt x="133397" y="42793"/>
                        <a:pt x="133362" y="42378"/>
                      </a:cubicBezTo>
                      <a:cubicBezTo>
                        <a:pt x="133345" y="41980"/>
                        <a:pt x="133051" y="41635"/>
                        <a:pt x="132671" y="41548"/>
                      </a:cubicBezTo>
                      <a:cubicBezTo>
                        <a:pt x="132227" y="41462"/>
                        <a:pt x="131713" y="41297"/>
                        <a:pt x="131292" y="41297"/>
                      </a:cubicBezTo>
                      <a:cubicBezTo>
                        <a:pt x="131122" y="41297"/>
                        <a:pt x="130968" y="41323"/>
                        <a:pt x="130839" y="41393"/>
                      </a:cubicBezTo>
                      <a:cubicBezTo>
                        <a:pt x="130667" y="41486"/>
                        <a:pt x="130517" y="41524"/>
                        <a:pt x="130385" y="41524"/>
                      </a:cubicBezTo>
                      <a:cubicBezTo>
                        <a:pt x="129751" y="41524"/>
                        <a:pt x="129496" y="40648"/>
                        <a:pt x="128935" y="40648"/>
                      </a:cubicBezTo>
                      <a:cubicBezTo>
                        <a:pt x="128871" y="40648"/>
                        <a:pt x="128804" y="40659"/>
                        <a:pt x="128731" y="40684"/>
                      </a:cubicBezTo>
                      <a:cubicBezTo>
                        <a:pt x="129025" y="40425"/>
                        <a:pt x="129336" y="40166"/>
                        <a:pt x="129612" y="39889"/>
                      </a:cubicBezTo>
                      <a:cubicBezTo>
                        <a:pt x="129699" y="39786"/>
                        <a:pt x="129768" y="39647"/>
                        <a:pt x="129802" y="39509"/>
                      </a:cubicBezTo>
                      <a:cubicBezTo>
                        <a:pt x="129896" y="39229"/>
                        <a:pt x="130059" y="38963"/>
                        <a:pt x="130355" y="38963"/>
                      </a:cubicBezTo>
                      <a:cubicBezTo>
                        <a:pt x="130388" y="38963"/>
                        <a:pt x="130423" y="38966"/>
                        <a:pt x="130459" y="38973"/>
                      </a:cubicBezTo>
                      <a:cubicBezTo>
                        <a:pt x="130822" y="39025"/>
                        <a:pt x="130718" y="39405"/>
                        <a:pt x="130753" y="39665"/>
                      </a:cubicBezTo>
                      <a:cubicBezTo>
                        <a:pt x="130885" y="40368"/>
                        <a:pt x="131150" y="40680"/>
                        <a:pt x="131522" y="40680"/>
                      </a:cubicBezTo>
                      <a:cubicBezTo>
                        <a:pt x="131781" y="40680"/>
                        <a:pt x="132092" y="40529"/>
                        <a:pt x="132446" y="40252"/>
                      </a:cubicBezTo>
                      <a:cubicBezTo>
                        <a:pt x="132816" y="39963"/>
                        <a:pt x="133198" y="39825"/>
                        <a:pt x="133552" y="39825"/>
                      </a:cubicBezTo>
                      <a:cubicBezTo>
                        <a:pt x="134190" y="39825"/>
                        <a:pt x="134735" y="40276"/>
                        <a:pt x="134935" y="41099"/>
                      </a:cubicBezTo>
                      <a:cubicBezTo>
                        <a:pt x="135004" y="41410"/>
                        <a:pt x="135246" y="41911"/>
                        <a:pt x="135436" y="41928"/>
                      </a:cubicBezTo>
                      <a:cubicBezTo>
                        <a:pt x="136836" y="42067"/>
                        <a:pt x="137130" y="43259"/>
                        <a:pt x="137441" y="44192"/>
                      </a:cubicBezTo>
                      <a:cubicBezTo>
                        <a:pt x="137757" y="45176"/>
                        <a:pt x="138205" y="45491"/>
                        <a:pt x="138710" y="45491"/>
                      </a:cubicBezTo>
                      <a:cubicBezTo>
                        <a:pt x="139226" y="45491"/>
                        <a:pt x="139803" y="45163"/>
                        <a:pt x="140361" y="44884"/>
                      </a:cubicBezTo>
                      <a:cubicBezTo>
                        <a:pt x="141813" y="44175"/>
                        <a:pt x="140586" y="43363"/>
                        <a:pt x="140327" y="42654"/>
                      </a:cubicBezTo>
                      <a:cubicBezTo>
                        <a:pt x="140188" y="42188"/>
                        <a:pt x="139739" y="41773"/>
                        <a:pt x="139324" y="41479"/>
                      </a:cubicBezTo>
                      <a:cubicBezTo>
                        <a:pt x="137717" y="40356"/>
                        <a:pt x="137648" y="38921"/>
                        <a:pt x="138305" y="37245"/>
                      </a:cubicBezTo>
                      <a:cubicBezTo>
                        <a:pt x="138533" y="36644"/>
                        <a:pt x="138753" y="36160"/>
                        <a:pt x="139216" y="36160"/>
                      </a:cubicBezTo>
                      <a:cubicBezTo>
                        <a:pt x="139418" y="36160"/>
                        <a:pt x="139666" y="36252"/>
                        <a:pt x="139981" y="36468"/>
                      </a:cubicBezTo>
                      <a:cubicBezTo>
                        <a:pt x="140121" y="36569"/>
                        <a:pt x="140268" y="36617"/>
                        <a:pt x="140413" y="36617"/>
                      </a:cubicBezTo>
                      <a:cubicBezTo>
                        <a:pt x="140661" y="36617"/>
                        <a:pt x="140902" y="36477"/>
                        <a:pt x="141087" y="36226"/>
                      </a:cubicBezTo>
                      <a:cubicBezTo>
                        <a:pt x="142573" y="34255"/>
                        <a:pt x="142850" y="29797"/>
                        <a:pt x="141640" y="27706"/>
                      </a:cubicBezTo>
                      <a:cubicBezTo>
                        <a:pt x="141485" y="27447"/>
                        <a:pt x="141104" y="27187"/>
                        <a:pt x="141398" y="26807"/>
                      </a:cubicBezTo>
                      <a:lnTo>
                        <a:pt x="141398" y="26807"/>
                      </a:lnTo>
                      <a:cubicBezTo>
                        <a:pt x="141623" y="26997"/>
                        <a:pt x="141917" y="27153"/>
                        <a:pt x="142072" y="27395"/>
                      </a:cubicBezTo>
                      <a:cubicBezTo>
                        <a:pt x="142988" y="28812"/>
                        <a:pt x="143869" y="30229"/>
                        <a:pt x="144733" y="31663"/>
                      </a:cubicBezTo>
                      <a:cubicBezTo>
                        <a:pt x="144984" y="32062"/>
                        <a:pt x="145261" y="32460"/>
                        <a:pt x="145713" y="32460"/>
                      </a:cubicBezTo>
                      <a:cubicBezTo>
                        <a:pt x="145790" y="32460"/>
                        <a:pt x="145872" y="32449"/>
                        <a:pt x="145960" y="32424"/>
                      </a:cubicBezTo>
                      <a:cubicBezTo>
                        <a:pt x="146323" y="32320"/>
                        <a:pt x="146825" y="32043"/>
                        <a:pt x="146928" y="31750"/>
                      </a:cubicBezTo>
                      <a:cubicBezTo>
                        <a:pt x="147118" y="31197"/>
                        <a:pt x="146496" y="30972"/>
                        <a:pt x="146151" y="30644"/>
                      </a:cubicBezTo>
                      <a:cubicBezTo>
                        <a:pt x="145805" y="30298"/>
                        <a:pt x="144889" y="29935"/>
                        <a:pt x="145511" y="29348"/>
                      </a:cubicBezTo>
                      <a:cubicBezTo>
                        <a:pt x="146220" y="28674"/>
                        <a:pt x="145701" y="28363"/>
                        <a:pt x="145373" y="27982"/>
                      </a:cubicBezTo>
                      <a:cubicBezTo>
                        <a:pt x="144924" y="27464"/>
                        <a:pt x="144353" y="27049"/>
                        <a:pt x="143904" y="26513"/>
                      </a:cubicBezTo>
                      <a:cubicBezTo>
                        <a:pt x="142452" y="24803"/>
                        <a:pt x="140309" y="24008"/>
                        <a:pt x="138927" y="23455"/>
                      </a:cubicBezTo>
                      <a:cubicBezTo>
                        <a:pt x="137233" y="22781"/>
                        <a:pt x="135350" y="23368"/>
                        <a:pt x="133794" y="22349"/>
                      </a:cubicBezTo>
                      <a:cubicBezTo>
                        <a:pt x="133621" y="22228"/>
                        <a:pt x="133120" y="22141"/>
                        <a:pt x="133379" y="21934"/>
                      </a:cubicBezTo>
                      <a:cubicBezTo>
                        <a:pt x="134416" y="21156"/>
                        <a:pt x="134192" y="19843"/>
                        <a:pt x="134814" y="18910"/>
                      </a:cubicBezTo>
                      <a:cubicBezTo>
                        <a:pt x="135183" y="18357"/>
                        <a:pt x="137525" y="17996"/>
                        <a:pt x="139389" y="17996"/>
                      </a:cubicBezTo>
                      <a:cubicBezTo>
                        <a:pt x="140321" y="17996"/>
                        <a:pt x="141133" y="18086"/>
                        <a:pt x="141519" y="18287"/>
                      </a:cubicBezTo>
                      <a:cubicBezTo>
                        <a:pt x="141913" y="18491"/>
                        <a:pt x="142318" y="18567"/>
                        <a:pt x="142722" y="18567"/>
                      </a:cubicBezTo>
                      <a:cubicBezTo>
                        <a:pt x="143310" y="18567"/>
                        <a:pt x="143896" y="18407"/>
                        <a:pt x="144440" y="18253"/>
                      </a:cubicBezTo>
                      <a:cubicBezTo>
                        <a:pt x="145183" y="18028"/>
                        <a:pt x="144301" y="17320"/>
                        <a:pt x="144440" y="16905"/>
                      </a:cubicBezTo>
                      <a:cubicBezTo>
                        <a:pt x="144595" y="16473"/>
                        <a:pt x="144232" y="15764"/>
                        <a:pt x="144803" y="15626"/>
                      </a:cubicBezTo>
                      <a:cubicBezTo>
                        <a:pt x="144894" y="15602"/>
                        <a:pt x="144986" y="15590"/>
                        <a:pt x="145078" y="15590"/>
                      </a:cubicBezTo>
                      <a:cubicBezTo>
                        <a:pt x="145503" y="15590"/>
                        <a:pt x="145922" y="15838"/>
                        <a:pt x="146306" y="16179"/>
                      </a:cubicBezTo>
                      <a:cubicBezTo>
                        <a:pt x="146709" y="16532"/>
                        <a:pt x="147171" y="16997"/>
                        <a:pt x="147617" y="16997"/>
                      </a:cubicBezTo>
                      <a:cubicBezTo>
                        <a:pt x="147935" y="16997"/>
                        <a:pt x="148244" y="16760"/>
                        <a:pt x="148518" y="16075"/>
                      </a:cubicBezTo>
                      <a:cubicBezTo>
                        <a:pt x="148584" y="15900"/>
                        <a:pt x="148692" y="15801"/>
                        <a:pt x="148828" y="15801"/>
                      </a:cubicBezTo>
                      <a:cubicBezTo>
                        <a:pt x="148906" y="15801"/>
                        <a:pt x="148994" y="15833"/>
                        <a:pt x="149088" y="15903"/>
                      </a:cubicBezTo>
                      <a:cubicBezTo>
                        <a:pt x="149348" y="16110"/>
                        <a:pt x="149348" y="16335"/>
                        <a:pt x="149192" y="16646"/>
                      </a:cubicBezTo>
                      <a:cubicBezTo>
                        <a:pt x="148743" y="17596"/>
                        <a:pt x="147965" y="18547"/>
                        <a:pt x="147965" y="19497"/>
                      </a:cubicBezTo>
                      <a:cubicBezTo>
                        <a:pt x="147931" y="21122"/>
                        <a:pt x="148708" y="22677"/>
                        <a:pt x="150022" y="23627"/>
                      </a:cubicBezTo>
                      <a:cubicBezTo>
                        <a:pt x="151231" y="24561"/>
                        <a:pt x="152631" y="25269"/>
                        <a:pt x="153582" y="26513"/>
                      </a:cubicBezTo>
                      <a:cubicBezTo>
                        <a:pt x="153835" y="26852"/>
                        <a:pt x="154112" y="27339"/>
                        <a:pt x="154580" y="27339"/>
                      </a:cubicBezTo>
                      <a:cubicBezTo>
                        <a:pt x="154686" y="27339"/>
                        <a:pt x="154802" y="27314"/>
                        <a:pt x="154930" y="27257"/>
                      </a:cubicBezTo>
                      <a:cubicBezTo>
                        <a:pt x="155621" y="26928"/>
                        <a:pt x="155673" y="26271"/>
                        <a:pt x="155604" y="25615"/>
                      </a:cubicBezTo>
                      <a:cubicBezTo>
                        <a:pt x="155448" y="24025"/>
                        <a:pt x="155863" y="22435"/>
                        <a:pt x="154739" y="20845"/>
                      </a:cubicBezTo>
                      <a:cubicBezTo>
                        <a:pt x="154065" y="19877"/>
                        <a:pt x="153772" y="18823"/>
                        <a:pt x="152406" y="18737"/>
                      </a:cubicBezTo>
                      <a:cubicBezTo>
                        <a:pt x="152044" y="18720"/>
                        <a:pt x="151940" y="18478"/>
                        <a:pt x="151888" y="18201"/>
                      </a:cubicBezTo>
                      <a:cubicBezTo>
                        <a:pt x="151820" y="17931"/>
                        <a:pt x="151918" y="17578"/>
                        <a:pt x="152229" y="17578"/>
                      </a:cubicBezTo>
                      <a:cubicBezTo>
                        <a:pt x="152236" y="17578"/>
                        <a:pt x="152243" y="17579"/>
                        <a:pt x="152251" y="17579"/>
                      </a:cubicBezTo>
                      <a:cubicBezTo>
                        <a:pt x="152284" y="17581"/>
                        <a:pt x="152317" y="17582"/>
                        <a:pt x="152350" y="17582"/>
                      </a:cubicBezTo>
                      <a:cubicBezTo>
                        <a:pt x="153000" y="17582"/>
                        <a:pt x="153628" y="17254"/>
                        <a:pt x="154277" y="17254"/>
                      </a:cubicBezTo>
                      <a:cubicBezTo>
                        <a:pt x="154558" y="17254"/>
                        <a:pt x="154844" y="17316"/>
                        <a:pt x="155137" y="17493"/>
                      </a:cubicBezTo>
                      <a:cubicBezTo>
                        <a:pt x="155393" y="17649"/>
                        <a:pt x="155627" y="17726"/>
                        <a:pt x="155836" y="17726"/>
                      </a:cubicBezTo>
                      <a:cubicBezTo>
                        <a:pt x="156249" y="17726"/>
                        <a:pt x="156566" y="17427"/>
                        <a:pt x="156761" y="16853"/>
                      </a:cubicBezTo>
                      <a:cubicBezTo>
                        <a:pt x="157072" y="15920"/>
                        <a:pt x="157954" y="15505"/>
                        <a:pt x="158662" y="15039"/>
                      </a:cubicBezTo>
                      <a:cubicBezTo>
                        <a:pt x="158771" y="14969"/>
                        <a:pt x="158912" y="14953"/>
                        <a:pt x="159064" y="14953"/>
                      </a:cubicBezTo>
                      <a:cubicBezTo>
                        <a:pt x="159192" y="14953"/>
                        <a:pt x="159327" y="14964"/>
                        <a:pt x="159458" y="14964"/>
                      </a:cubicBezTo>
                      <a:cubicBezTo>
                        <a:pt x="159792" y="14964"/>
                        <a:pt x="160100" y="14892"/>
                        <a:pt x="160183" y="14382"/>
                      </a:cubicBezTo>
                      <a:cubicBezTo>
                        <a:pt x="160304" y="13501"/>
                        <a:pt x="159475" y="13310"/>
                        <a:pt x="158887" y="12965"/>
                      </a:cubicBezTo>
                      <a:cubicBezTo>
                        <a:pt x="158662" y="12827"/>
                        <a:pt x="158334" y="12550"/>
                        <a:pt x="158351" y="12395"/>
                      </a:cubicBezTo>
                      <a:cubicBezTo>
                        <a:pt x="158404" y="12154"/>
                        <a:pt x="158582" y="12097"/>
                        <a:pt x="158776" y="12097"/>
                      </a:cubicBezTo>
                      <a:cubicBezTo>
                        <a:pt x="158903" y="12097"/>
                        <a:pt x="159037" y="12122"/>
                        <a:pt x="159146" y="12135"/>
                      </a:cubicBezTo>
                      <a:cubicBezTo>
                        <a:pt x="160460" y="12308"/>
                        <a:pt x="161652" y="12999"/>
                        <a:pt x="163017" y="12999"/>
                      </a:cubicBezTo>
                      <a:cubicBezTo>
                        <a:pt x="163570" y="12999"/>
                        <a:pt x="163795" y="12913"/>
                        <a:pt x="164002" y="12274"/>
                      </a:cubicBezTo>
                      <a:cubicBezTo>
                        <a:pt x="164745" y="10182"/>
                        <a:pt x="163311" y="10010"/>
                        <a:pt x="161998" y="9923"/>
                      </a:cubicBezTo>
                      <a:cubicBezTo>
                        <a:pt x="160218" y="9820"/>
                        <a:pt x="158438" y="9543"/>
                        <a:pt x="156710" y="9076"/>
                      </a:cubicBezTo>
                      <a:cubicBezTo>
                        <a:pt x="153313" y="8169"/>
                        <a:pt x="149984" y="6872"/>
                        <a:pt x="146431" y="6872"/>
                      </a:cubicBezTo>
                      <a:cubicBezTo>
                        <a:pt x="145249" y="6872"/>
                        <a:pt x="144041" y="7016"/>
                        <a:pt x="142798" y="7366"/>
                      </a:cubicBezTo>
                      <a:cubicBezTo>
                        <a:pt x="142441" y="7468"/>
                        <a:pt x="142044" y="7507"/>
                        <a:pt x="141624" y="7507"/>
                      </a:cubicBezTo>
                      <a:cubicBezTo>
                        <a:pt x="140475" y="7507"/>
                        <a:pt x="139148" y="7211"/>
                        <a:pt x="137959" y="7072"/>
                      </a:cubicBezTo>
                      <a:cubicBezTo>
                        <a:pt x="135760" y="6810"/>
                        <a:pt x="133765" y="5577"/>
                        <a:pt x="131513" y="5577"/>
                      </a:cubicBezTo>
                      <a:cubicBezTo>
                        <a:pt x="131235" y="5577"/>
                        <a:pt x="130953" y="5596"/>
                        <a:pt x="130666" y="5637"/>
                      </a:cubicBezTo>
                      <a:cubicBezTo>
                        <a:pt x="130197" y="5701"/>
                        <a:pt x="129713" y="5752"/>
                        <a:pt x="129231" y="5752"/>
                      </a:cubicBezTo>
                      <a:cubicBezTo>
                        <a:pt x="128525" y="5752"/>
                        <a:pt x="127823" y="5641"/>
                        <a:pt x="127175" y="5292"/>
                      </a:cubicBezTo>
                      <a:cubicBezTo>
                        <a:pt x="124583" y="3857"/>
                        <a:pt x="121352" y="4808"/>
                        <a:pt x="118811" y="3097"/>
                      </a:cubicBezTo>
                      <a:cubicBezTo>
                        <a:pt x="118623" y="2965"/>
                        <a:pt x="118385" y="2894"/>
                        <a:pt x="118144" y="2894"/>
                      </a:cubicBezTo>
                      <a:cubicBezTo>
                        <a:pt x="117786" y="2894"/>
                        <a:pt x="117421" y="3050"/>
                        <a:pt x="117204" y="3391"/>
                      </a:cubicBezTo>
                      <a:cubicBezTo>
                        <a:pt x="116737" y="4117"/>
                        <a:pt x="117601" y="4134"/>
                        <a:pt x="117930" y="4462"/>
                      </a:cubicBezTo>
                      <a:cubicBezTo>
                        <a:pt x="118103" y="4670"/>
                        <a:pt x="118154" y="4946"/>
                        <a:pt x="118068" y="5188"/>
                      </a:cubicBezTo>
                      <a:cubicBezTo>
                        <a:pt x="117958" y="5398"/>
                        <a:pt x="116241" y="5510"/>
                        <a:pt x="114740" y="5510"/>
                      </a:cubicBezTo>
                      <a:cubicBezTo>
                        <a:pt x="113645" y="5510"/>
                        <a:pt x="112664" y="5450"/>
                        <a:pt x="112503" y="5326"/>
                      </a:cubicBezTo>
                      <a:cubicBezTo>
                        <a:pt x="111242" y="4410"/>
                        <a:pt x="109825" y="3719"/>
                        <a:pt x="108321" y="3287"/>
                      </a:cubicBezTo>
                      <a:cubicBezTo>
                        <a:pt x="108108" y="3224"/>
                        <a:pt x="107902" y="3198"/>
                        <a:pt x="107703" y="3198"/>
                      </a:cubicBezTo>
                      <a:cubicBezTo>
                        <a:pt x="106742" y="3198"/>
                        <a:pt x="105934" y="3807"/>
                        <a:pt x="105084" y="3807"/>
                      </a:cubicBezTo>
                      <a:cubicBezTo>
                        <a:pt x="105000" y="3807"/>
                        <a:pt x="104915" y="3801"/>
                        <a:pt x="104830" y="3788"/>
                      </a:cubicBezTo>
                      <a:cubicBezTo>
                        <a:pt x="102083" y="3391"/>
                        <a:pt x="99266" y="3909"/>
                        <a:pt x="96760" y="1559"/>
                      </a:cubicBezTo>
                      <a:cubicBezTo>
                        <a:pt x="95295" y="185"/>
                        <a:pt x="93272" y="50"/>
                        <a:pt x="91223" y="50"/>
                      </a:cubicBezTo>
                      <a:cubicBezTo>
                        <a:pt x="90718" y="50"/>
                        <a:pt x="90212" y="58"/>
                        <a:pt x="89713" y="58"/>
                      </a:cubicBezTo>
                      <a:cubicBezTo>
                        <a:pt x="89152" y="58"/>
                        <a:pt x="88600" y="48"/>
                        <a:pt x="88067" y="4"/>
                      </a:cubicBezTo>
                      <a:cubicBezTo>
                        <a:pt x="88037" y="2"/>
                        <a:pt x="88007" y="1"/>
                        <a:pt x="8797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" name="Google Shape;985;p64"/>
                <p:cNvSpPr/>
                <p:nvPr/>
              </p:nvSpPr>
              <p:spPr>
                <a:xfrm>
                  <a:off x="5913800" y="3523050"/>
                  <a:ext cx="1109075" cy="813875"/>
                </a:xfrm>
                <a:custGeom>
                  <a:rect b="b" l="l" r="r" t="t"/>
                  <a:pathLst>
                    <a:path extrusionOk="0" h="32555" w="44363">
                      <a:moveTo>
                        <a:pt x="28245" y="1"/>
                      </a:moveTo>
                      <a:cubicBezTo>
                        <a:pt x="27747" y="1"/>
                        <a:pt x="27602" y="373"/>
                        <a:pt x="27634" y="804"/>
                      </a:cubicBezTo>
                      <a:cubicBezTo>
                        <a:pt x="27737" y="2117"/>
                        <a:pt x="27979" y="3482"/>
                        <a:pt x="27996" y="4778"/>
                      </a:cubicBezTo>
                      <a:cubicBezTo>
                        <a:pt x="28014" y="5660"/>
                        <a:pt x="28567" y="7094"/>
                        <a:pt x="27634" y="7267"/>
                      </a:cubicBezTo>
                      <a:cubicBezTo>
                        <a:pt x="27521" y="7286"/>
                        <a:pt x="27406" y="7295"/>
                        <a:pt x="27290" y="7295"/>
                      </a:cubicBezTo>
                      <a:cubicBezTo>
                        <a:pt x="25431" y="7295"/>
                        <a:pt x="23230" y="4918"/>
                        <a:pt x="23555" y="3275"/>
                      </a:cubicBezTo>
                      <a:cubicBezTo>
                        <a:pt x="23754" y="2264"/>
                        <a:pt x="23333" y="1317"/>
                        <a:pt x="22034" y="1317"/>
                      </a:cubicBezTo>
                      <a:cubicBezTo>
                        <a:pt x="21978" y="1317"/>
                        <a:pt x="21920" y="1318"/>
                        <a:pt x="21862" y="1322"/>
                      </a:cubicBezTo>
                      <a:cubicBezTo>
                        <a:pt x="21814" y="1325"/>
                        <a:pt x="21765" y="1327"/>
                        <a:pt x="21716" y="1327"/>
                      </a:cubicBezTo>
                      <a:cubicBezTo>
                        <a:pt x="20777" y="1327"/>
                        <a:pt x="19668" y="752"/>
                        <a:pt x="18692" y="752"/>
                      </a:cubicBezTo>
                      <a:cubicBezTo>
                        <a:pt x="18107" y="752"/>
                        <a:pt x="17570" y="958"/>
                        <a:pt x="17144" y="1616"/>
                      </a:cubicBezTo>
                      <a:cubicBezTo>
                        <a:pt x="16642" y="2376"/>
                        <a:pt x="15295" y="2826"/>
                        <a:pt x="15191" y="4035"/>
                      </a:cubicBezTo>
                      <a:cubicBezTo>
                        <a:pt x="15162" y="4430"/>
                        <a:pt x="15144" y="4616"/>
                        <a:pt x="15002" y="4616"/>
                      </a:cubicBezTo>
                      <a:cubicBezTo>
                        <a:pt x="14889" y="4616"/>
                        <a:pt x="14698" y="4499"/>
                        <a:pt x="14361" y="4277"/>
                      </a:cubicBezTo>
                      <a:cubicBezTo>
                        <a:pt x="13724" y="3844"/>
                        <a:pt x="13113" y="3612"/>
                        <a:pt x="12606" y="3612"/>
                      </a:cubicBezTo>
                      <a:cubicBezTo>
                        <a:pt x="12042" y="3612"/>
                        <a:pt x="11607" y="3900"/>
                        <a:pt x="11406" y="4519"/>
                      </a:cubicBezTo>
                      <a:cubicBezTo>
                        <a:pt x="10784" y="6334"/>
                        <a:pt x="8710" y="7215"/>
                        <a:pt x="8624" y="9392"/>
                      </a:cubicBezTo>
                      <a:cubicBezTo>
                        <a:pt x="8607" y="10153"/>
                        <a:pt x="7933" y="10619"/>
                        <a:pt x="7086" y="10879"/>
                      </a:cubicBezTo>
                      <a:cubicBezTo>
                        <a:pt x="5669" y="11311"/>
                        <a:pt x="4355" y="11864"/>
                        <a:pt x="3007" y="12382"/>
                      </a:cubicBezTo>
                      <a:cubicBezTo>
                        <a:pt x="1003" y="13160"/>
                        <a:pt x="0" y="16910"/>
                        <a:pt x="1538" y="19018"/>
                      </a:cubicBezTo>
                      <a:cubicBezTo>
                        <a:pt x="2835" y="20798"/>
                        <a:pt x="3128" y="22595"/>
                        <a:pt x="3992" y="24375"/>
                      </a:cubicBezTo>
                      <a:cubicBezTo>
                        <a:pt x="4494" y="25360"/>
                        <a:pt x="4424" y="26276"/>
                        <a:pt x="3750" y="26950"/>
                      </a:cubicBezTo>
                      <a:cubicBezTo>
                        <a:pt x="3353" y="27348"/>
                        <a:pt x="3509" y="27797"/>
                        <a:pt x="4148" y="28298"/>
                      </a:cubicBezTo>
                      <a:cubicBezTo>
                        <a:pt x="5020" y="28962"/>
                        <a:pt x="5824" y="29302"/>
                        <a:pt x="6549" y="29302"/>
                      </a:cubicBezTo>
                      <a:cubicBezTo>
                        <a:pt x="7089" y="29302"/>
                        <a:pt x="7586" y="29114"/>
                        <a:pt x="8036" y="28730"/>
                      </a:cubicBezTo>
                      <a:cubicBezTo>
                        <a:pt x="8740" y="28095"/>
                        <a:pt x="9643" y="27747"/>
                        <a:pt x="10576" y="27747"/>
                      </a:cubicBezTo>
                      <a:cubicBezTo>
                        <a:pt x="10811" y="27747"/>
                        <a:pt x="11049" y="27769"/>
                        <a:pt x="11285" y="27814"/>
                      </a:cubicBezTo>
                      <a:cubicBezTo>
                        <a:pt x="11420" y="27836"/>
                        <a:pt x="11551" y="27846"/>
                        <a:pt x="11676" y="27846"/>
                      </a:cubicBezTo>
                      <a:cubicBezTo>
                        <a:pt x="12065" y="27846"/>
                        <a:pt x="12402" y="27743"/>
                        <a:pt x="12650" y="27521"/>
                      </a:cubicBezTo>
                      <a:cubicBezTo>
                        <a:pt x="14551" y="25793"/>
                        <a:pt x="17368" y="25343"/>
                        <a:pt x="20047" y="24790"/>
                      </a:cubicBezTo>
                      <a:cubicBezTo>
                        <a:pt x="20247" y="24746"/>
                        <a:pt x="20464" y="24721"/>
                        <a:pt x="20691" y="24721"/>
                      </a:cubicBezTo>
                      <a:cubicBezTo>
                        <a:pt x="21623" y="24721"/>
                        <a:pt x="22712" y="25150"/>
                        <a:pt x="23365" y="26484"/>
                      </a:cubicBezTo>
                      <a:cubicBezTo>
                        <a:pt x="23667" y="27105"/>
                        <a:pt x="23855" y="28198"/>
                        <a:pt x="25083" y="28198"/>
                      </a:cubicBezTo>
                      <a:cubicBezTo>
                        <a:pt x="25120" y="28198"/>
                        <a:pt x="25158" y="28197"/>
                        <a:pt x="25197" y="28195"/>
                      </a:cubicBezTo>
                      <a:cubicBezTo>
                        <a:pt x="25345" y="28183"/>
                        <a:pt x="25455" y="28022"/>
                        <a:pt x="25593" y="28022"/>
                      </a:cubicBezTo>
                      <a:cubicBezTo>
                        <a:pt x="25664" y="28022"/>
                        <a:pt x="25742" y="28065"/>
                        <a:pt x="25836" y="28195"/>
                      </a:cubicBezTo>
                      <a:cubicBezTo>
                        <a:pt x="25923" y="28298"/>
                        <a:pt x="25767" y="28592"/>
                        <a:pt x="25612" y="28713"/>
                      </a:cubicBezTo>
                      <a:cubicBezTo>
                        <a:pt x="25318" y="28938"/>
                        <a:pt x="24903" y="29128"/>
                        <a:pt x="25283" y="29646"/>
                      </a:cubicBezTo>
                      <a:cubicBezTo>
                        <a:pt x="25508" y="29871"/>
                        <a:pt x="25802" y="30026"/>
                        <a:pt x="26113" y="30078"/>
                      </a:cubicBezTo>
                      <a:cubicBezTo>
                        <a:pt x="26172" y="30086"/>
                        <a:pt x="26229" y="30090"/>
                        <a:pt x="26283" y="30090"/>
                      </a:cubicBezTo>
                      <a:cubicBezTo>
                        <a:pt x="26710" y="30090"/>
                        <a:pt x="27006" y="29856"/>
                        <a:pt x="27098" y="29473"/>
                      </a:cubicBezTo>
                      <a:cubicBezTo>
                        <a:pt x="27115" y="29335"/>
                        <a:pt x="27098" y="29197"/>
                        <a:pt x="27029" y="29076"/>
                      </a:cubicBezTo>
                      <a:cubicBezTo>
                        <a:pt x="26976" y="28903"/>
                        <a:pt x="26992" y="28848"/>
                        <a:pt x="27041" y="28848"/>
                      </a:cubicBezTo>
                      <a:cubicBezTo>
                        <a:pt x="27105" y="28848"/>
                        <a:pt x="27225" y="28941"/>
                        <a:pt x="27322" y="28990"/>
                      </a:cubicBezTo>
                      <a:cubicBezTo>
                        <a:pt x="27824" y="29266"/>
                        <a:pt x="28463" y="29473"/>
                        <a:pt x="28169" y="30113"/>
                      </a:cubicBezTo>
                      <a:cubicBezTo>
                        <a:pt x="27945" y="30597"/>
                        <a:pt x="28117" y="31029"/>
                        <a:pt x="28809" y="31461"/>
                      </a:cubicBezTo>
                      <a:cubicBezTo>
                        <a:pt x="30199" y="32318"/>
                        <a:pt x="31628" y="32554"/>
                        <a:pt x="32898" y="32554"/>
                      </a:cubicBezTo>
                      <a:cubicBezTo>
                        <a:pt x="33522" y="32554"/>
                        <a:pt x="34108" y="32497"/>
                        <a:pt x="34633" y="32429"/>
                      </a:cubicBezTo>
                      <a:cubicBezTo>
                        <a:pt x="36672" y="32135"/>
                        <a:pt x="39299" y="31824"/>
                        <a:pt x="39299" y="29145"/>
                      </a:cubicBezTo>
                      <a:cubicBezTo>
                        <a:pt x="39299" y="28938"/>
                        <a:pt x="39541" y="28799"/>
                        <a:pt x="39592" y="28575"/>
                      </a:cubicBezTo>
                      <a:cubicBezTo>
                        <a:pt x="40024" y="26968"/>
                        <a:pt x="41804" y="26363"/>
                        <a:pt x="42496" y="24998"/>
                      </a:cubicBezTo>
                      <a:cubicBezTo>
                        <a:pt x="44224" y="21559"/>
                        <a:pt x="44362" y="17722"/>
                        <a:pt x="40232" y="13661"/>
                      </a:cubicBezTo>
                      <a:cubicBezTo>
                        <a:pt x="38953" y="12399"/>
                        <a:pt x="38037" y="10671"/>
                        <a:pt x="36309" y="9859"/>
                      </a:cubicBezTo>
                      <a:cubicBezTo>
                        <a:pt x="34494" y="9012"/>
                        <a:pt x="34080" y="7716"/>
                        <a:pt x="33509" y="6472"/>
                      </a:cubicBezTo>
                      <a:cubicBezTo>
                        <a:pt x="33388" y="5608"/>
                        <a:pt x="33008" y="4761"/>
                        <a:pt x="32213" y="4346"/>
                      </a:cubicBezTo>
                      <a:cubicBezTo>
                        <a:pt x="30658" y="3465"/>
                        <a:pt x="30278" y="2100"/>
                        <a:pt x="29414" y="942"/>
                      </a:cubicBezTo>
                      <a:cubicBezTo>
                        <a:pt x="29120" y="544"/>
                        <a:pt x="28947" y="78"/>
                        <a:pt x="28377" y="9"/>
                      </a:cubicBezTo>
                      <a:cubicBezTo>
                        <a:pt x="28330" y="3"/>
                        <a:pt x="28287" y="1"/>
                        <a:pt x="2824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" name="Google Shape;986;p64"/>
                <p:cNvSpPr/>
                <p:nvPr/>
              </p:nvSpPr>
              <p:spPr>
                <a:xfrm>
                  <a:off x="6442175" y="3238700"/>
                  <a:ext cx="571625" cy="311800"/>
                </a:xfrm>
                <a:custGeom>
                  <a:rect b="b" l="l" r="r" t="t"/>
                  <a:pathLst>
                    <a:path extrusionOk="0" h="12472" w="22865">
                      <a:moveTo>
                        <a:pt x="3070" y="1"/>
                      </a:moveTo>
                      <a:cubicBezTo>
                        <a:pt x="2939" y="1"/>
                        <a:pt x="2792" y="15"/>
                        <a:pt x="2627" y="46"/>
                      </a:cubicBezTo>
                      <a:cubicBezTo>
                        <a:pt x="1833" y="202"/>
                        <a:pt x="830" y="29"/>
                        <a:pt x="415" y="927"/>
                      </a:cubicBezTo>
                      <a:cubicBezTo>
                        <a:pt x="1" y="1826"/>
                        <a:pt x="934" y="1861"/>
                        <a:pt x="1400" y="2189"/>
                      </a:cubicBezTo>
                      <a:cubicBezTo>
                        <a:pt x="1504" y="2258"/>
                        <a:pt x="1366" y="2569"/>
                        <a:pt x="1435" y="2742"/>
                      </a:cubicBezTo>
                      <a:cubicBezTo>
                        <a:pt x="1757" y="3623"/>
                        <a:pt x="1963" y="4886"/>
                        <a:pt x="3062" y="4886"/>
                      </a:cubicBezTo>
                      <a:cubicBezTo>
                        <a:pt x="3084" y="4886"/>
                        <a:pt x="3106" y="4886"/>
                        <a:pt x="3129" y="4885"/>
                      </a:cubicBezTo>
                      <a:cubicBezTo>
                        <a:pt x="3207" y="4880"/>
                        <a:pt x="3284" y="4878"/>
                        <a:pt x="3360" y="4878"/>
                      </a:cubicBezTo>
                      <a:cubicBezTo>
                        <a:pt x="4698" y="4878"/>
                        <a:pt x="5731" y="5570"/>
                        <a:pt x="6810" y="6077"/>
                      </a:cubicBezTo>
                      <a:cubicBezTo>
                        <a:pt x="7328" y="6319"/>
                        <a:pt x="8019" y="7322"/>
                        <a:pt x="7207" y="8203"/>
                      </a:cubicBezTo>
                      <a:cubicBezTo>
                        <a:pt x="6913" y="8531"/>
                        <a:pt x="6948" y="8911"/>
                        <a:pt x="7121" y="9292"/>
                      </a:cubicBezTo>
                      <a:cubicBezTo>
                        <a:pt x="7274" y="9613"/>
                        <a:pt x="7597" y="9810"/>
                        <a:pt x="7934" y="9810"/>
                      </a:cubicBezTo>
                      <a:cubicBezTo>
                        <a:pt x="8014" y="9810"/>
                        <a:pt x="8095" y="9799"/>
                        <a:pt x="8175" y="9775"/>
                      </a:cubicBezTo>
                      <a:cubicBezTo>
                        <a:pt x="8275" y="9755"/>
                        <a:pt x="8368" y="9745"/>
                        <a:pt x="8457" y="9745"/>
                      </a:cubicBezTo>
                      <a:cubicBezTo>
                        <a:pt x="8811" y="9745"/>
                        <a:pt x="9087" y="9900"/>
                        <a:pt x="9419" y="10121"/>
                      </a:cubicBezTo>
                      <a:cubicBezTo>
                        <a:pt x="10079" y="10569"/>
                        <a:pt x="10930" y="10787"/>
                        <a:pt x="11688" y="10787"/>
                      </a:cubicBezTo>
                      <a:cubicBezTo>
                        <a:pt x="12538" y="10787"/>
                        <a:pt x="13270" y="10513"/>
                        <a:pt x="13480" y="9983"/>
                      </a:cubicBezTo>
                      <a:cubicBezTo>
                        <a:pt x="13648" y="9563"/>
                        <a:pt x="13555" y="9014"/>
                        <a:pt x="14230" y="9014"/>
                      </a:cubicBezTo>
                      <a:cubicBezTo>
                        <a:pt x="14250" y="9014"/>
                        <a:pt x="14271" y="9014"/>
                        <a:pt x="14293" y="9015"/>
                      </a:cubicBezTo>
                      <a:cubicBezTo>
                        <a:pt x="15036" y="9050"/>
                        <a:pt x="15381" y="9516"/>
                        <a:pt x="15450" y="10138"/>
                      </a:cubicBezTo>
                      <a:cubicBezTo>
                        <a:pt x="15640" y="11486"/>
                        <a:pt x="16522" y="11953"/>
                        <a:pt x="17697" y="11988"/>
                      </a:cubicBezTo>
                      <a:cubicBezTo>
                        <a:pt x="18224" y="11988"/>
                        <a:pt x="18870" y="12472"/>
                        <a:pt x="19366" y="12472"/>
                      </a:cubicBezTo>
                      <a:cubicBezTo>
                        <a:pt x="19602" y="12472"/>
                        <a:pt x="19804" y="12362"/>
                        <a:pt x="19944" y="12039"/>
                      </a:cubicBezTo>
                      <a:cubicBezTo>
                        <a:pt x="20289" y="11210"/>
                        <a:pt x="19287" y="10398"/>
                        <a:pt x="18596" y="9758"/>
                      </a:cubicBezTo>
                      <a:cubicBezTo>
                        <a:pt x="18164" y="9361"/>
                        <a:pt x="17420" y="8825"/>
                        <a:pt x="17749" y="8272"/>
                      </a:cubicBezTo>
                      <a:cubicBezTo>
                        <a:pt x="17984" y="7884"/>
                        <a:pt x="18253" y="7197"/>
                        <a:pt x="18937" y="7197"/>
                      </a:cubicBezTo>
                      <a:cubicBezTo>
                        <a:pt x="19107" y="7197"/>
                        <a:pt x="19302" y="7239"/>
                        <a:pt x="19529" y="7339"/>
                      </a:cubicBezTo>
                      <a:cubicBezTo>
                        <a:pt x="19732" y="7429"/>
                        <a:pt x="19935" y="7468"/>
                        <a:pt x="20135" y="7468"/>
                      </a:cubicBezTo>
                      <a:cubicBezTo>
                        <a:pt x="20854" y="7468"/>
                        <a:pt x="21544" y="6970"/>
                        <a:pt x="22138" y="6578"/>
                      </a:cubicBezTo>
                      <a:cubicBezTo>
                        <a:pt x="22795" y="6146"/>
                        <a:pt x="22864" y="5248"/>
                        <a:pt x="22311" y="4643"/>
                      </a:cubicBezTo>
                      <a:cubicBezTo>
                        <a:pt x="22115" y="4425"/>
                        <a:pt x="21948" y="4340"/>
                        <a:pt x="21799" y="4340"/>
                      </a:cubicBezTo>
                      <a:cubicBezTo>
                        <a:pt x="21465" y="4340"/>
                        <a:pt x="21227" y="4774"/>
                        <a:pt x="20963" y="5110"/>
                      </a:cubicBezTo>
                      <a:cubicBezTo>
                        <a:pt x="20756" y="5334"/>
                        <a:pt x="20479" y="5472"/>
                        <a:pt x="20168" y="5507"/>
                      </a:cubicBezTo>
                      <a:cubicBezTo>
                        <a:pt x="20112" y="5512"/>
                        <a:pt x="20051" y="5514"/>
                        <a:pt x="19986" y="5514"/>
                      </a:cubicBezTo>
                      <a:cubicBezTo>
                        <a:pt x="18639" y="5514"/>
                        <a:pt x="15548" y="4518"/>
                        <a:pt x="14344" y="3727"/>
                      </a:cubicBezTo>
                      <a:cubicBezTo>
                        <a:pt x="13999" y="3485"/>
                        <a:pt x="13636" y="3295"/>
                        <a:pt x="13238" y="3139"/>
                      </a:cubicBezTo>
                      <a:cubicBezTo>
                        <a:pt x="11925" y="2690"/>
                        <a:pt x="10473" y="2465"/>
                        <a:pt x="9298" y="1774"/>
                      </a:cubicBezTo>
                      <a:cubicBezTo>
                        <a:pt x="8770" y="1458"/>
                        <a:pt x="8301" y="1322"/>
                        <a:pt x="7877" y="1322"/>
                      </a:cubicBezTo>
                      <a:cubicBezTo>
                        <a:pt x="7093" y="1322"/>
                        <a:pt x="6459" y="1787"/>
                        <a:pt x="5876" y="2448"/>
                      </a:cubicBezTo>
                      <a:cubicBezTo>
                        <a:pt x="5497" y="2886"/>
                        <a:pt x="5240" y="3062"/>
                        <a:pt x="5050" y="3062"/>
                      </a:cubicBezTo>
                      <a:cubicBezTo>
                        <a:pt x="4739" y="3062"/>
                        <a:pt x="4614" y="2586"/>
                        <a:pt x="4442" y="2016"/>
                      </a:cubicBezTo>
                      <a:cubicBezTo>
                        <a:pt x="4193" y="1191"/>
                        <a:pt x="4266" y="1"/>
                        <a:pt x="307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" name="Google Shape;987;p64"/>
                <p:cNvSpPr/>
                <p:nvPr/>
              </p:nvSpPr>
              <p:spPr>
                <a:xfrm>
                  <a:off x="5898675" y="3029225"/>
                  <a:ext cx="282150" cy="318450"/>
                </a:xfrm>
                <a:custGeom>
                  <a:rect b="b" l="l" r="r" t="t"/>
                  <a:pathLst>
                    <a:path extrusionOk="0" h="12738" w="11286">
                      <a:moveTo>
                        <a:pt x="8163" y="0"/>
                      </a:moveTo>
                      <a:cubicBezTo>
                        <a:pt x="7646" y="0"/>
                        <a:pt x="7307" y="634"/>
                        <a:pt x="7121" y="1115"/>
                      </a:cubicBezTo>
                      <a:cubicBezTo>
                        <a:pt x="6498" y="2618"/>
                        <a:pt x="5081" y="3362"/>
                        <a:pt x="4027" y="4450"/>
                      </a:cubicBezTo>
                      <a:cubicBezTo>
                        <a:pt x="3562" y="4916"/>
                        <a:pt x="2753" y="5709"/>
                        <a:pt x="2170" y="5709"/>
                      </a:cubicBezTo>
                      <a:cubicBezTo>
                        <a:pt x="2125" y="5709"/>
                        <a:pt x="2082" y="5704"/>
                        <a:pt x="2040" y="5695"/>
                      </a:cubicBezTo>
                      <a:cubicBezTo>
                        <a:pt x="1767" y="5631"/>
                        <a:pt x="1536" y="5602"/>
                        <a:pt x="1339" y="5602"/>
                      </a:cubicBezTo>
                      <a:cubicBezTo>
                        <a:pt x="150" y="5602"/>
                        <a:pt x="215" y="6659"/>
                        <a:pt x="52" y="7475"/>
                      </a:cubicBezTo>
                      <a:cubicBezTo>
                        <a:pt x="1" y="9410"/>
                        <a:pt x="1625" y="11518"/>
                        <a:pt x="3267" y="12123"/>
                      </a:cubicBezTo>
                      <a:cubicBezTo>
                        <a:pt x="3638" y="12262"/>
                        <a:pt x="4019" y="12277"/>
                        <a:pt x="4389" y="12277"/>
                      </a:cubicBezTo>
                      <a:cubicBezTo>
                        <a:pt x="4488" y="12277"/>
                        <a:pt x="4586" y="12276"/>
                        <a:pt x="4683" y="12276"/>
                      </a:cubicBezTo>
                      <a:cubicBezTo>
                        <a:pt x="5034" y="12276"/>
                        <a:pt x="5369" y="12290"/>
                        <a:pt x="5669" y="12417"/>
                      </a:cubicBezTo>
                      <a:cubicBezTo>
                        <a:pt x="6156" y="12630"/>
                        <a:pt x="6559" y="12738"/>
                        <a:pt x="6895" y="12738"/>
                      </a:cubicBezTo>
                      <a:cubicBezTo>
                        <a:pt x="7678" y="12738"/>
                        <a:pt x="8093" y="12148"/>
                        <a:pt x="8348" y="10914"/>
                      </a:cubicBezTo>
                      <a:cubicBezTo>
                        <a:pt x="8572" y="9773"/>
                        <a:pt x="9073" y="8235"/>
                        <a:pt x="9937" y="7786"/>
                      </a:cubicBezTo>
                      <a:cubicBezTo>
                        <a:pt x="11268" y="7094"/>
                        <a:pt x="10577" y="6697"/>
                        <a:pt x="10231" y="6023"/>
                      </a:cubicBezTo>
                      <a:cubicBezTo>
                        <a:pt x="9782" y="5124"/>
                        <a:pt x="8797" y="4278"/>
                        <a:pt x="10058" y="3189"/>
                      </a:cubicBezTo>
                      <a:cubicBezTo>
                        <a:pt x="10404" y="2895"/>
                        <a:pt x="11285" y="2618"/>
                        <a:pt x="10853" y="1945"/>
                      </a:cubicBezTo>
                      <a:cubicBezTo>
                        <a:pt x="10266" y="1063"/>
                        <a:pt x="9402" y="286"/>
                        <a:pt x="8348" y="26"/>
                      </a:cubicBezTo>
                      <a:cubicBezTo>
                        <a:pt x="8284" y="9"/>
                        <a:pt x="8222" y="0"/>
                        <a:pt x="8163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" name="Google Shape;988;p64"/>
                <p:cNvSpPr/>
                <p:nvPr/>
              </p:nvSpPr>
              <p:spPr>
                <a:xfrm>
                  <a:off x="5544400" y="3065225"/>
                  <a:ext cx="541800" cy="430700"/>
                </a:xfrm>
                <a:custGeom>
                  <a:rect b="b" l="l" r="r" t="t"/>
                  <a:pathLst>
                    <a:path extrusionOk="0" h="17228" w="21672">
                      <a:moveTo>
                        <a:pt x="7484" y="4583"/>
                      </a:moveTo>
                      <a:lnTo>
                        <a:pt x="7484" y="4583"/>
                      </a:lnTo>
                      <a:cubicBezTo>
                        <a:pt x="7486" y="4586"/>
                        <a:pt x="7488" y="4589"/>
                        <a:pt x="7491" y="4592"/>
                      </a:cubicBezTo>
                      <a:lnTo>
                        <a:pt x="7491" y="4592"/>
                      </a:lnTo>
                      <a:cubicBezTo>
                        <a:pt x="7494" y="4595"/>
                        <a:pt x="7498" y="4597"/>
                        <a:pt x="7501" y="4600"/>
                      </a:cubicBezTo>
                      <a:lnTo>
                        <a:pt x="7484" y="4583"/>
                      </a:lnTo>
                      <a:close/>
                      <a:moveTo>
                        <a:pt x="1210" y="0"/>
                      </a:moveTo>
                      <a:cubicBezTo>
                        <a:pt x="910" y="0"/>
                        <a:pt x="646" y="84"/>
                        <a:pt x="415" y="314"/>
                      </a:cubicBezTo>
                      <a:cubicBezTo>
                        <a:pt x="1" y="712"/>
                        <a:pt x="260" y="1127"/>
                        <a:pt x="571" y="1403"/>
                      </a:cubicBezTo>
                      <a:cubicBezTo>
                        <a:pt x="1833" y="2561"/>
                        <a:pt x="2939" y="3874"/>
                        <a:pt x="3872" y="5309"/>
                      </a:cubicBezTo>
                      <a:cubicBezTo>
                        <a:pt x="5894" y="8264"/>
                        <a:pt x="6948" y="12014"/>
                        <a:pt x="10663" y="13552"/>
                      </a:cubicBezTo>
                      <a:cubicBezTo>
                        <a:pt x="10715" y="13587"/>
                        <a:pt x="10733" y="13656"/>
                        <a:pt x="10733" y="13725"/>
                      </a:cubicBezTo>
                      <a:cubicBezTo>
                        <a:pt x="10007" y="15522"/>
                        <a:pt x="11579" y="15401"/>
                        <a:pt x="12478" y="15660"/>
                      </a:cubicBezTo>
                      <a:cubicBezTo>
                        <a:pt x="14932" y="16334"/>
                        <a:pt x="17420" y="16801"/>
                        <a:pt x="19961" y="17043"/>
                      </a:cubicBezTo>
                      <a:cubicBezTo>
                        <a:pt x="20276" y="17079"/>
                        <a:pt x="20618" y="17227"/>
                        <a:pt x="20904" y="17227"/>
                      </a:cubicBezTo>
                      <a:cubicBezTo>
                        <a:pt x="21167" y="17227"/>
                        <a:pt x="21382" y="17101"/>
                        <a:pt x="21482" y="16645"/>
                      </a:cubicBezTo>
                      <a:cubicBezTo>
                        <a:pt x="21672" y="15816"/>
                        <a:pt x="20842" y="15626"/>
                        <a:pt x="20306" y="15280"/>
                      </a:cubicBezTo>
                      <a:cubicBezTo>
                        <a:pt x="18129" y="13932"/>
                        <a:pt x="15502" y="14347"/>
                        <a:pt x="13204" y="13448"/>
                      </a:cubicBezTo>
                      <a:cubicBezTo>
                        <a:pt x="13103" y="13410"/>
                        <a:pt x="12986" y="13400"/>
                        <a:pt x="12863" y="13400"/>
                      </a:cubicBezTo>
                      <a:cubicBezTo>
                        <a:pt x="12726" y="13400"/>
                        <a:pt x="12582" y="13412"/>
                        <a:pt x="12448" y="13412"/>
                      </a:cubicBezTo>
                      <a:cubicBezTo>
                        <a:pt x="12162" y="13412"/>
                        <a:pt x="11919" y="13355"/>
                        <a:pt x="11873" y="12999"/>
                      </a:cubicBezTo>
                      <a:cubicBezTo>
                        <a:pt x="11769" y="12221"/>
                        <a:pt x="11614" y="11288"/>
                        <a:pt x="12409" y="10666"/>
                      </a:cubicBezTo>
                      <a:cubicBezTo>
                        <a:pt x="12979" y="10199"/>
                        <a:pt x="12806" y="9836"/>
                        <a:pt x="12478" y="9249"/>
                      </a:cubicBezTo>
                      <a:cubicBezTo>
                        <a:pt x="11908" y="8195"/>
                        <a:pt x="10352" y="8558"/>
                        <a:pt x="10076" y="7849"/>
                      </a:cubicBezTo>
                      <a:cubicBezTo>
                        <a:pt x="9542" y="6419"/>
                        <a:pt x="8354" y="5659"/>
                        <a:pt x="7491" y="4592"/>
                      </a:cubicBezTo>
                      <a:lnTo>
                        <a:pt x="7491" y="4592"/>
                      </a:lnTo>
                      <a:cubicBezTo>
                        <a:pt x="6993" y="4179"/>
                        <a:pt x="6512" y="3733"/>
                        <a:pt x="5980" y="3339"/>
                      </a:cubicBezTo>
                      <a:cubicBezTo>
                        <a:pt x="4563" y="2285"/>
                        <a:pt x="3682" y="522"/>
                        <a:pt x="1763" y="72"/>
                      </a:cubicBezTo>
                      <a:cubicBezTo>
                        <a:pt x="1567" y="28"/>
                        <a:pt x="1383" y="0"/>
                        <a:pt x="121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" name="Google Shape;989;p64"/>
                <p:cNvSpPr/>
                <p:nvPr/>
              </p:nvSpPr>
              <p:spPr>
                <a:xfrm>
                  <a:off x="4388700" y="3530600"/>
                  <a:ext cx="227275" cy="395425"/>
                </a:xfrm>
                <a:custGeom>
                  <a:rect b="b" l="l" r="r" t="t"/>
                  <a:pathLst>
                    <a:path extrusionOk="0" h="15817" w="9091">
                      <a:moveTo>
                        <a:pt x="7622" y="0"/>
                      </a:moveTo>
                      <a:cubicBezTo>
                        <a:pt x="7155" y="0"/>
                        <a:pt x="6965" y="363"/>
                        <a:pt x="6740" y="761"/>
                      </a:cubicBezTo>
                      <a:cubicBezTo>
                        <a:pt x="5963" y="2212"/>
                        <a:pt x="5323" y="3802"/>
                        <a:pt x="3405" y="4200"/>
                      </a:cubicBezTo>
                      <a:cubicBezTo>
                        <a:pt x="2645" y="4338"/>
                        <a:pt x="2247" y="4891"/>
                        <a:pt x="2109" y="5738"/>
                      </a:cubicBezTo>
                      <a:cubicBezTo>
                        <a:pt x="1781" y="7587"/>
                        <a:pt x="1971" y="9471"/>
                        <a:pt x="917" y="11285"/>
                      </a:cubicBezTo>
                      <a:cubicBezTo>
                        <a:pt x="1" y="12910"/>
                        <a:pt x="1660" y="15813"/>
                        <a:pt x="3077" y="15813"/>
                      </a:cubicBezTo>
                      <a:cubicBezTo>
                        <a:pt x="3125" y="15815"/>
                        <a:pt x="3172" y="15816"/>
                        <a:pt x="3219" y="15816"/>
                      </a:cubicBezTo>
                      <a:cubicBezTo>
                        <a:pt x="4640" y="15816"/>
                        <a:pt x="5279" y="14808"/>
                        <a:pt x="5496" y="13670"/>
                      </a:cubicBezTo>
                      <a:cubicBezTo>
                        <a:pt x="6049" y="11095"/>
                        <a:pt x="7034" y="8676"/>
                        <a:pt x="8002" y="6256"/>
                      </a:cubicBezTo>
                      <a:cubicBezTo>
                        <a:pt x="8745" y="4373"/>
                        <a:pt x="9091" y="2645"/>
                        <a:pt x="8192" y="778"/>
                      </a:cubicBezTo>
                      <a:cubicBezTo>
                        <a:pt x="8054" y="467"/>
                        <a:pt x="8106" y="18"/>
                        <a:pt x="762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0" name="Google Shape;990;p64"/>
                <p:cNvSpPr/>
                <p:nvPr/>
              </p:nvSpPr>
              <p:spPr>
                <a:xfrm>
                  <a:off x="6438300" y="1893850"/>
                  <a:ext cx="267450" cy="418275"/>
                </a:xfrm>
                <a:custGeom>
                  <a:rect b="b" l="l" r="r" t="t"/>
                  <a:pathLst>
                    <a:path extrusionOk="0" h="16731" w="10698">
                      <a:moveTo>
                        <a:pt x="4909" y="1"/>
                      </a:moveTo>
                      <a:cubicBezTo>
                        <a:pt x="4667" y="1"/>
                        <a:pt x="4504" y="61"/>
                        <a:pt x="4562" y="216"/>
                      </a:cubicBezTo>
                      <a:cubicBezTo>
                        <a:pt x="5064" y="1633"/>
                        <a:pt x="3992" y="3465"/>
                        <a:pt x="5444" y="4502"/>
                      </a:cubicBezTo>
                      <a:cubicBezTo>
                        <a:pt x="6654" y="5366"/>
                        <a:pt x="6515" y="6627"/>
                        <a:pt x="6913" y="7647"/>
                      </a:cubicBezTo>
                      <a:cubicBezTo>
                        <a:pt x="6804" y="8207"/>
                        <a:pt x="6835" y="9062"/>
                        <a:pt x="6426" y="9062"/>
                      </a:cubicBezTo>
                      <a:cubicBezTo>
                        <a:pt x="6380" y="9062"/>
                        <a:pt x="6330" y="9052"/>
                        <a:pt x="6273" y="9029"/>
                      </a:cubicBezTo>
                      <a:cubicBezTo>
                        <a:pt x="6019" y="8928"/>
                        <a:pt x="5817" y="8884"/>
                        <a:pt x="5657" y="8884"/>
                      </a:cubicBezTo>
                      <a:cubicBezTo>
                        <a:pt x="5131" y="8884"/>
                        <a:pt x="5047" y="9360"/>
                        <a:pt x="4995" y="9876"/>
                      </a:cubicBezTo>
                      <a:cubicBezTo>
                        <a:pt x="4925" y="10533"/>
                        <a:pt x="4614" y="10757"/>
                        <a:pt x="4044" y="10896"/>
                      </a:cubicBezTo>
                      <a:cubicBezTo>
                        <a:pt x="726" y="11673"/>
                        <a:pt x="0" y="13229"/>
                        <a:pt x="1659" y="16028"/>
                      </a:cubicBezTo>
                      <a:cubicBezTo>
                        <a:pt x="1834" y="16314"/>
                        <a:pt x="1935" y="16730"/>
                        <a:pt x="2351" y="16730"/>
                      </a:cubicBezTo>
                      <a:cubicBezTo>
                        <a:pt x="2389" y="16730"/>
                        <a:pt x="2429" y="16727"/>
                        <a:pt x="2471" y="16720"/>
                      </a:cubicBezTo>
                      <a:cubicBezTo>
                        <a:pt x="3007" y="16633"/>
                        <a:pt x="3197" y="16236"/>
                        <a:pt x="3301" y="15752"/>
                      </a:cubicBezTo>
                      <a:cubicBezTo>
                        <a:pt x="3405" y="15251"/>
                        <a:pt x="3301" y="14784"/>
                        <a:pt x="4009" y="14542"/>
                      </a:cubicBezTo>
                      <a:cubicBezTo>
                        <a:pt x="5651" y="13955"/>
                        <a:pt x="7241" y="13194"/>
                        <a:pt x="8866" y="12555"/>
                      </a:cubicBezTo>
                      <a:cubicBezTo>
                        <a:pt x="9298" y="12399"/>
                        <a:pt x="9643" y="12261"/>
                        <a:pt x="9799" y="11829"/>
                      </a:cubicBezTo>
                      <a:cubicBezTo>
                        <a:pt x="10300" y="10308"/>
                        <a:pt x="8866" y="5746"/>
                        <a:pt x="7604" y="4709"/>
                      </a:cubicBezTo>
                      <a:cubicBezTo>
                        <a:pt x="7397" y="4536"/>
                        <a:pt x="6809" y="4571"/>
                        <a:pt x="7016" y="4139"/>
                      </a:cubicBezTo>
                      <a:cubicBezTo>
                        <a:pt x="7082" y="4008"/>
                        <a:pt x="7166" y="3963"/>
                        <a:pt x="7262" y="3963"/>
                      </a:cubicBezTo>
                      <a:cubicBezTo>
                        <a:pt x="7468" y="3963"/>
                        <a:pt x="7725" y="4173"/>
                        <a:pt x="7950" y="4173"/>
                      </a:cubicBezTo>
                      <a:cubicBezTo>
                        <a:pt x="7979" y="4174"/>
                        <a:pt x="8009" y="4175"/>
                        <a:pt x="8039" y="4175"/>
                      </a:cubicBezTo>
                      <a:cubicBezTo>
                        <a:pt x="9008" y="4175"/>
                        <a:pt x="9913" y="3634"/>
                        <a:pt x="10265" y="2946"/>
                      </a:cubicBezTo>
                      <a:cubicBezTo>
                        <a:pt x="10697" y="2117"/>
                        <a:pt x="9695" y="1667"/>
                        <a:pt x="8987" y="1581"/>
                      </a:cubicBezTo>
                      <a:cubicBezTo>
                        <a:pt x="7811" y="1443"/>
                        <a:pt x="6930" y="786"/>
                        <a:pt x="5962" y="250"/>
                      </a:cubicBezTo>
                      <a:cubicBezTo>
                        <a:pt x="5704" y="111"/>
                        <a:pt x="5235" y="1"/>
                        <a:pt x="4909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" name="Google Shape;991;p64"/>
                <p:cNvSpPr/>
                <p:nvPr/>
              </p:nvSpPr>
              <p:spPr>
                <a:xfrm>
                  <a:off x="6901875" y="4220725"/>
                  <a:ext cx="468775" cy="354550"/>
                </a:xfrm>
                <a:custGeom>
                  <a:rect b="b" l="l" r="r" t="t"/>
                  <a:pathLst>
                    <a:path extrusionOk="0" h="14182" w="18751">
                      <a:moveTo>
                        <a:pt x="15666" y="0"/>
                      </a:moveTo>
                      <a:cubicBezTo>
                        <a:pt x="15588" y="0"/>
                        <a:pt x="15504" y="9"/>
                        <a:pt x="15415" y="28"/>
                      </a:cubicBezTo>
                      <a:cubicBezTo>
                        <a:pt x="14690" y="184"/>
                        <a:pt x="14759" y="772"/>
                        <a:pt x="14897" y="1290"/>
                      </a:cubicBezTo>
                      <a:cubicBezTo>
                        <a:pt x="15294" y="2845"/>
                        <a:pt x="14880" y="4038"/>
                        <a:pt x="13463" y="4850"/>
                      </a:cubicBezTo>
                      <a:cubicBezTo>
                        <a:pt x="13013" y="5109"/>
                        <a:pt x="12823" y="5472"/>
                        <a:pt x="13065" y="5991"/>
                      </a:cubicBezTo>
                      <a:cubicBezTo>
                        <a:pt x="13324" y="6578"/>
                        <a:pt x="12823" y="6803"/>
                        <a:pt x="12512" y="7097"/>
                      </a:cubicBezTo>
                      <a:cubicBezTo>
                        <a:pt x="12410" y="7191"/>
                        <a:pt x="12303" y="7233"/>
                        <a:pt x="12200" y="7233"/>
                      </a:cubicBezTo>
                      <a:cubicBezTo>
                        <a:pt x="12041" y="7233"/>
                        <a:pt x="11891" y="7133"/>
                        <a:pt x="11786" y="6976"/>
                      </a:cubicBezTo>
                      <a:cubicBezTo>
                        <a:pt x="11531" y="6610"/>
                        <a:pt x="11284" y="6477"/>
                        <a:pt x="11039" y="6477"/>
                      </a:cubicBezTo>
                      <a:cubicBezTo>
                        <a:pt x="10705" y="6477"/>
                        <a:pt x="10373" y="6726"/>
                        <a:pt x="10024" y="6976"/>
                      </a:cubicBezTo>
                      <a:cubicBezTo>
                        <a:pt x="8797" y="7891"/>
                        <a:pt x="7811" y="9188"/>
                        <a:pt x="6308" y="9637"/>
                      </a:cubicBezTo>
                      <a:cubicBezTo>
                        <a:pt x="4303" y="10242"/>
                        <a:pt x="2696" y="11572"/>
                        <a:pt x="812" y="12385"/>
                      </a:cubicBezTo>
                      <a:cubicBezTo>
                        <a:pt x="242" y="12627"/>
                        <a:pt x="0" y="13214"/>
                        <a:pt x="692" y="13577"/>
                      </a:cubicBezTo>
                      <a:cubicBezTo>
                        <a:pt x="1262" y="13888"/>
                        <a:pt x="1936" y="13992"/>
                        <a:pt x="2610" y="14182"/>
                      </a:cubicBezTo>
                      <a:cubicBezTo>
                        <a:pt x="3819" y="13854"/>
                        <a:pt x="4943" y="13249"/>
                        <a:pt x="5893" y="12436"/>
                      </a:cubicBezTo>
                      <a:cubicBezTo>
                        <a:pt x="7829" y="10743"/>
                        <a:pt x="10144" y="9447"/>
                        <a:pt x="12357" y="8496"/>
                      </a:cubicBezTo>
                      <a:cubicBezTo>
                        <a:pt x="14396" y="7615"/>
                        <a:pt x="15847" y="6042"/>
                        <a:pt x="17817" y="5213"/>
                      </a:cubicBezTo>
                      <a:cubicBezTo>
                        <a:pt x="18301" y="4988"/>
                        <a:pt x="18751" y="4452"/>
                        <a:pt x="18612" y="3848"/>
                      </a:cubicBezTo>
                      <a:cubicBezTo>
                        <a:pt x="18539" y="3538"/>
                        <a:pt x="18402" y="3442"/>
                        <a:pt x="18239" y="3442"/>
                      </a:cubicBezTo>
                      <a:cubicBezTo>
                        <a:pt x="18019" y="3442"/>
                        <a:pt x="17752" y="3615"/>
                        <a:pt x="17524" y="3675"/>
                      </a:cubicBezTo>
                      <a:cubicBezTo>
                        <a:pt x="17487" y="3682"/>
                        <a:pt x="17451" y="3686"/>
                        <a:pt x="17417" y="3686"/>
                      </a:cubicBezTo>
                      <a:cubicBezTo>
                        <a:pt x="17207" y="3686"/>
                        <a:pt x="17050" y="3554"/>
                        <a:pt x="17109" y="3346"/>
                      </a:cubicBezTo>
                      <a:cubicBezTo>
                        <a:pt x="17385" y="2431"/>
                        <a:pt x="16625" y="1791"/>
                        <a:pt x="16556" y="962"/>
                      </a:cubicBezTo>
                      <a:cubicBezTo>
                        <a:pt x="16526" y="461"/>
                        <a:pt x="16229" y="0"/>
                        <a:pt x="1566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2" name="Google Shape;992;p64"/>
                <p:cNvSpPr/>
                <p:nvPr/>
              </p:nvSpPr>
              <p:spPr>
                <a:xfrm>
                  <a:off x="6306100" y="2654825"/>
                  <a:ext cx="232875" cy="385425"/>
                </a:xfrm>
                <a:custGeom>
                  <a:rect b="b" l="l" r="r" t="t"/>
                  <a:pathLst>
                    <a:path extrusionOk="0" h="15417" w="9315">
                      <a:moveTo>
                        <a:pt x="6907" y="9941"/>
                      </a:moveTo>
                      <a:cubicBezTo>
                        <a:pt x="6738" y="10523"/>
                        <a:pt x="6645" y="11167"/>
                        <a:pt x="5910" y="11304"/>
                      </a:cubicBezTo>
                      <a:cubicBezTo>
                        <a:pt x="5905" y="11305"/>
                        <a:pt x="5899" y="11305"/>
                        <a:pt x="5892" y="11305"/>
                      </a:cubicBezTo>
                      <a:cubicBezTo>
                        <a:pt x="5767" y="11305"/>
                        <a:pt x="5547" y="11146"/>
                        <a:pt x="5547" y="11097"/>
                      </a:cubicBezTo>
                      <a:cubicBezTo>
                        <a:pt x="5616" y="10270"/>
                        <a:pt x="6304" y="10147"/>
                        <a:pt x="6907" y="9941"/>
                      </a:cubicBezTo>
                      <a:close/>
                      <a:moveTo>
                        <a:pt x="2345" y="1"/>
                      </a:moveTo>
                      <a:cubicBezTo>
                        <a:pt x="2049" y="1"/>
                        <a:pt x="1708" y="93"/>
                        <a:pt x="1419" y="93"/>
                      </a:cubicBezTo>
                      <a:cubicBezTo>
                        <a:pt x="1383" y="93"/>
                        <a:pt x="1348" y="92"/>
                        <a:pt x="1313" y="88"/>
                      </a:cubicBezTo>
                      <a:cubicBezTo>
                        <a:pt x="1306" y="88"/>
                        <a:pt x="1299" y="88"/>
                        <a:pt x="1292" y="88"/>
                      </a:cubicBezTo>
                      <a:cubicBezTo>
                        <a:pt x="885" y="88"/>
                        <a:pt x="504" y="561"/>
                        <a:pt x="639" y="883"/>
                      </a:cubicBezTo>
                      <a:cubicBezTo>
                        <a:pt x="1244" y="2283"/>
                        <a:pt x="0" y="3977"/>
                        <a:pt x="1348" y="5273"/>
                      </a:cubicBezTo>
                      <a:cubicBezTo>
                        <a:pt x="1538" y="5446"/>
                        <a:pt x="1383" y="5964"/>
                        <a:pt x="1538" y="6241"/>
                      </a:cubicBezTo>
                      <a:cubicBezTo>
                        <a:pt x="1851" y="6738"/>
                        <a:pt x="1941" y="7889"/>
                        <a:pt x="2501" y="7889"/>
                      </a:cubicBezTo>
                      <a:cubicBezTo>
                        <a:pt x="2623" y="7889"/>
                        <a:pt x="2766" y="7836"/>
                        <a:pt x="2938" y="7710"/>
                      </a:cubicBezTo>
                      <a:cubicBezTo>
                        <a:pt x="3345" y="7411"/>
                        <a:pt x="3664" y="7306"/>
                        <a:pt x="3951" y="7306"/>
                      </a:cubicBezTo>
                      <a:cubicBezTo>
                        <a:pt x="4345" y="7306"/>
                        <a:pt x="4678" y="7505"/>
                        <a:pt x="5098" y="7675"/>
                      </a:cubicBezTo>
                      <a:cubicBezTo>
                        <a:pt x="5375" y="7796"/>
                        <a:pt x="5651" y="7848"/>
                        <a:pt x="5668" y="8176"/>
                      </a:cubicBezTo>
                      <a:cubicBezTo>
                        <a:pt x="5668" y="8297"/>
                        <a:pt x="5547" y="8401"/>
                        <a:pt x="5478" y="8504"/>
                      </a:cubicBezTo>
                      <a:cubicBezTo>
                        <a:pt x="5288" y="8384"/>
                        <a:pt x="5098" y="8263"/>
                        <a:pt x="4908" y="8107"/>
                      </a:cubicBezTo>
                      <a:cubicBezTo>
                        <a:pt x="4670" y="7869"/>
                        <a:pt x="4349" y="7740"/>
                        <a:pt x="4020" y="7740"/>
                      </a:cubicBezTo>
                      <a:cubicBezTo>
                        <a:pt x="3895" y="7740"/>
                        <a:pt x="3770" y="7758"/>
                        <a:pt x="3646" y="7796"/>
                      </a:cubicBezTo>
                      <a:cubicBezTo>
                        <a:pt x="3059" y="7951"/>
                        <a:pt x="3284" y="8470"/>
                        <a:pt x="3249" y="8850"/>
                      </a:cubicBezTo>
                      <a:cubicBezTo>
                        <a:pt x="3180" y="10008"/>
                        <a:pt x="4701" y="11270"/>
                        <a:pt x="4580" y="11408"/>
                      </a:cubicBezTo>
                      <a:cubicBezTo>
                        <a:pt x="3042" y="13170"/>
                        <a:pt x="4251" y="13205"/>
                        <a:pt x="5599" y="13758"/>
                      </a:cubicBezTo>
                      <a:cubicBezTo>
                        <a:pt x="6014" y="13948"/>
                        <a:pt x="6429" y="15244"/>
                        <a:pt x="7379" y="15400"/>
                      </a:cubicBezTo>
                      <a:cubicBezTo>
                        <a:pt x="7454" y="15411"/>
                        <a:pt x="7523" y="15417"/>
                        <a:pt x="7586" y="15417"/>
                      </a:cubicBezTo>
                      <a:cubicBezTo>
                        <a:pt x="8462" y="15417"/>
                        <a:pt x="8316" y="14362"/>
                        <a:pt x="8606" y="13879"/>
                      </a:cubicBezTo>
                      <a:cubicBezTo>
                        <a:pt x="9315" y="12687"/>
                        <a:pt x="8554" y="11529"/>
                        <a:pt x="8105" y="10423"/>
                      </a:cubicBezTo>
                      <a:cubicBezTo>
                        <a:pt x="7967" y="10058"/>
                        <a:pt x="7709" y="9812"/>
                        <a:pt x="7353" y="9812"/>
                      </a:cubicBezTo>
                      <a:cubicBezTo>
                        <a:pt x="7222" y="9812"/>
                        <a:pt x="7078" y="9845"/>
                        <a:pt x="6922" y="9917"/>
                      </a:cubicBezTo>
                      <a:lnTo>
                        <a:pt x="6922" y="9917"/>
                      </a:lnTo>
                      <a:cubicBezTo>
                        <a:pt x="7290" y="9072"/>
                        <a:pt x="8114" y="7913"/>
                        <a:pt x="7103" y="7433"/>
                      </a:cubicBezTo>
                      <a:cubicBezTo>
                        <a:pt x="5789" y="6828"/>
                        <a:pt x="5530" y="5048"/>
                        <a:pt x="3854" y="4927"/>
                      </a:cubicBezTo>
                      <a:cubicBezTo>
                        <a:pt x="3335" y="4893"/>
                        <a:pt x="2886" y="4167"/>
                        <a:pt x="3318" y="3424"/>
                      </a:cubicBezTo>
                      <a:cubicBezTo>
                        <a:pt x="3975" y="2318"/>
                        <a:pt x="3353" y="1298"/>
                        <a:pt x="2955" y="348"/>
                      </a:cubicBezTo>
                      <a:cubicBezTo>
                        <a:pt x="2833" y="73"/>
                        <a:pt x="2607" y="1"/>
                        <a:pt x="234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" name="Google Shape;993;p64"/>
                <p:cNvSpPr/>
                <p:nvPr/>
              </p:nvSpPr>
              <p:spPr>
                <a:xfrm>
                  <a:off x="6139750" y="3178550"/>
                  <a:ext cx="185375" cy="227425"/>
                </a:xfrm>
                <a:custGeom>
                  <a:rect b="b" l="l" r="r" t="t"/>
                  <a:pathLst>
                    <a:path extrusionOk="0" h="9097" w="7415">
                      <a:moveTo>
                        <a:pt x="6576" y="0"/>
                      </a:moveTo>
                      <a:cubicBezTo>
                        <a:pt x="6440" y="0"/>
                        <a:pt x="6314" y="46"/>
                        <a:pt x="6222" y="154"/>
                      </a:cubicBezTo>
                      <a:cubicBezTo>
                        <a:pt x="5928" y="483"/>
                        <a:pt x="5611" y="592"/>
                        <a:pt x="5290" y="592"/>
                      </a:cubicBezTo>
                      <a:cubicBezTo>
                        <a:pt x="4988" y="592"/>
                        <a:pt x="4683" y="496"/>
                        <a:pt x="4390" y="396"/>
                      </a:cubicBezTo>
                      <a:cubicBezTo>
                        <a:pt x="3964" y="242"/>
                        <a:pt x="3597" y="173"/>
                        <a:pt x="3279" y="173"/>
                      </a:cubicBezTo>
                      <a:cubicBezTo>
                        <a:pt x="1986" y="173"/>
                        <a:pt x="1492" y="1318"/>
                        <a:pt x="1020" y="2608"/>
                      </a:cubicBezTo>
                      <a:cubicBezTo>
                        <a:pt x="364" y="4353"/>
                        <a:pt x="1" y="6064"/>
                        <a:pt x="796" y="7360"/>
                      </a:cubicBezTo>
                      <a:cubicBezTo>
                        <a:pt x="847" y="8362"/>
                        <a:pt x="761" y="8984"/>
                        <a:pt x="1470" y="9088"/>
                      </a:cubicBezTo>
                      <a:cubicBezTo>
                        <a:pt x="1519" y="9094"/>
                        <a:pt x="1568" y="9097"/>
                        <a:pt x="1614" y="9097"/>
                      </a:cubicBezTo>
                      <a:cubicBezTo>
                        <a:pt x="2117" y="9097"/>
                        <a:pt x="2435" y="8762"/>
                        <a:pt x="2593" y="8224"/>
                      </a:cubicBezTo>
                      <a:cubicBezTo>
                        <a:pt x="2634" y="8075"/>
                        <a:pt x="2578" y="7743"/>
                        <a:pt x="2746" y="7743"/>
                      </a:cubicBezTo>
                      <a:cubicBezTo>
                        <a:pt x="2792" y="7743"/>
                        <a:pt x="2854" y="7768"/>
                        <a:pt x="2938" y="7827"/>
                      </a:cubicBezTo>
                      <a:cubicBezTo>
                        <a:pt x="3173" y="7995"/>
                        <a:pt x="3380" y="8062"/>
                        <a:pt x="3567" y="8062"/>
                      </a:cubicBezTo>
                      <a:cubicBezTo>
                        <a:pt x="4013" y="8062"/>
                        <a:pt x="4340" y="7677"/>
                        <a:pt x="4632" y="7360"/>
                      </a:cubicBezTo>
                      <a:cubicBezTo>
                        <a:pt x="5116" y="6842"/>
                        <a:pt x="4563" y="6358"/>
                        <a:pt x="4373" y="5839"/>
                      </a:cubicBezTo>
                      <a:cubicBezTo>
                        <a:pt x="4183" y="5321"/>
                        <a:pt x="3491" y="4750"/>
                        <a:pt x="4442" y="4249"/>
                      </a:cubicBezTo>
                      <a:cubicBezTo>
                        <a:pt x="4943" y="3990"/>
                        <a:pt x="5790" y="3852"/>
                        <a:pt x="5427" y="3057"/>
                      </a:cubicBezTo>
                      <a:cubicBezTo>
                        <a:pt x="5274" y="2713"/>
                        <a:pt x="5030" y="2616"/>
                        <a:pt x="4752" y="2616"/>
                      </a:cubicBezTo>
                      <a:cubicBezTo>
                        <a:pt x="4400" y="2616"/>
                        <a:pt x="3994" y="2771"/>
                        <a:pt x="3647" y="2780"/>
                      </a:cubicBezTo>
                      <a:cubicBezTo>
                        <a:pt x="3388" y="2815"/>
                        <a:pt x="3129" y="2850"/>
                        <a:pt x="2887" y="2919"/>
                      </a:cubicBezTo>
                      <a:cubicBezTo>
                        <a:pt x="2887" y="2746"/>
                        <a:pt x="2800" y="2487"/>
                        <a:pt x="2887" y="2435"/>
                      </a:cubicBezTo>
                      <a:cubicBezTo>
                        <a:pt x="3111" y="2262"/>
                        <a:pt x="3405" y="2037"/>
                        <a:pt x="3664" y="2037"/>
                      </a:cubicBezTo>
                      <a:cubicBezTo>
                        <a:pt x="4321" y="2055"/>
                        <a:pt x="4995" y="2262"/>
                        <a:pt x="5634" y="2262"/>
                      </a:cubicBezTo>
                      <a:cubicBezTo>
                        <a:pt x="6481" y="2262"/>
                        <a:pt x="6861" y="1553"/>
                        <a:pt x="7242" y="931"/>
                      </a:cubicBezTo>
                      <a:cubicBezTo>
                        <a:pt x="7414" y="689"/>
                        <a:pt x="7328" y="344"/>
                        <a:pt x="7086" y="188"/>
                      </a:cubicBezTo>
                      <a:cubicBezTo>
                        <a:pt x="6932" y="73"/>
                        <a:pt x="6746" y="0"/>
                        <a:pt x="657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" name="Google Shape;994;p64"/>
                <p:cNvSpPr/>
                <p:nvPr/>
              </p:nvSpPr>
              <p:spPr>
                <a:xfrm>
                  <a:off x="4320000" y="1079225"/>
                  <a:ext cx="260125" cy="163000"/>
                </a:xfrm>
                <a:custGeom>
                  <a:rect b="b" l="l" r="r" t="t"/>
                  <a:pathLst>
                    <a:path extrusionOk="0" h="6520" w="10405">
                      <a:moveTo>
                        <a:pt x="8970" y="1"/>
                      </a:moveTo>
                      <a:cubicBezTo>
                        <a:pt x="6620" y="778"/>
                        <a:pt x="3786" y="294"/>
                        <a:pt x="1764" y="2576"/>
                      </a:cubicBezTo>
                      <a:cubicBezTo>
                        <a:pt x="502" y="3993"/>
                        <a:pt x="1" y="5410"/>
                        <a:pt x="1038" y="5876"/>
                      </a:cubicBezTo>
                      <a:cubicBezTo>
                        <a:pt x="2057" y="6274"/>
                        <a:pt x="3146" y="6499"/>
                        <a:pt x="4252" y="6516"/>
                      </a:cubicBezTo>
                      <a:cubicBezTo>
                        <a:pt x="4303" y="6518"/>
                        <a:pt x="4355" y="6520"/>
                        <a:pt x="4406" y="6520"/>
                      </a:cubicBezTo>
                      <a:cubicBezTo>
                        <a:pt x="4717" y="6520"/>
                        <a:pt x="5012" y="6455"/>
                        <a:pt x="5116" y="6084"/>
                      </a:cubicBezTo>
                      <a:cubicBezTo>
                        <a:pt x="5237" y="5652"/>
                        <a:pt x="4892" y="5479"/>
                        <a:pt x="4563" y="5323"/>
                      </a:cubicBezTo>
                      <a:cubicBezTo>
                        <a:pt x="3094" y="4598"/>
                        <a:pt x="3630" y="3924"/>
                        <a:pt x="4598" y="3198"/>
                      </a:cubicBezTo>
                      <a:cubicBezTo>
                        <a:pt x="5980" y="2144"/>
                        <a:pt x="7726" y="2126"/>
                        <a:pt x="9264" y="1487"/>
                      </a:cubicBezTo>
                      <a:cubicBezTo>
                        <a:pt x="9696" y="1331"/>
                        <a:pt x="10404" y="1556"/>
                        <a:pt x="10352" y="796"/>
                      </a:cubicBezTo>
                      <a:cubicBezTo>
                        <a:pt x="10301" y="35"/>
                        <a:pt x="9627" y="70"/>
                        <a:pt x="897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" name="Google Shape;995;p64"/>
                <p:cNvSpPr/>
                <p:nvPr/>
              </p:nvSpPr>
              <p:spPr>
                <a:xfrm>
                  <a:off x="3605850" y="1017225"/>
                  <a:ext cx="246275" cy="88775"/>
                </a:xfrm>
                <a:custGeom>
                  <a:rect b="b" l="l" r="r" t="t"/>
                  <a:pathLst>
                    <a:path extrusionOk="0" h="3551" w="9851">
                      <a:moveTo>
                        <a:pt x="3896" y="1"/>
                      </a:moveTo>
                      <a:cubicBezTo>
                        <a:pt x="2951" y="1"/>
                        <a:pt x="1998" y="113"/>
                        <a:pt x="1055" y="130"/>
                      </a:cubicBezTo>
                      <a:cubicBezTo>
                        <a:pt x="674" y="130"/>
                        <a:pt x="260" y="217"/>
                        <a:pt x="121" y="649"/>
                      </a:cubicBezTo>
                      <a:cubicBezTo>
                        <a:pt x="0" y="1046"/>
                        <a:pt x="173" y="1461"/>
                        <a:pt x="536" y="1651"/>
                      </a:cubicBezTo>
                      <a:cubicBezTo>
                        <a:pt x="1487" y="2256"/>
                        <a:pt x="2489" y="2792"/>
                        <a:pt x="3474" y="3345"/>
                      </a:cubicBezTo>
                      <a:cubicBezTo>
                        <a:pt x="3715" y="3472"/>
                        <a:pt x="3939" y="3551"/>
                        <a:pt x="4149" y="3551"/>
                      </a:cubicBezTo>
                      <a:cubicBezTo>
                        <a:pt x="4450" y="3551"/>
                        <a:pt x="4723" y="3389"/>
                        <a:pt x="4978" y="2982"/>
                      </a:cubicBezTo>
                      <a:cubicBezTo>
                        <a:pt x="5203" y="2650"/>
                        <a:pt x="5511" y="2104"/>
                        <a:pt x="5931" y="2104"/>
                      </a:cubicBezTo>
                      <a:cubicBezTo>
                        <a:pt x="6058" y="2104"/>
                        <a:pt x="6195" y="2153"/>
                        <a:pt x="6343" y="2273"/>
                      </a:cubicBezTo>
                      <a:cubicBezTo>
                        <a:pt x="6982" y="2809"/>
                        <a:pt x="7673" y="2826"/>
                        <a:pt x="8365" y="2895"/>
                      </a:cubicBezTo>
                      <a:cubicBezTo>
                        <a:pt x="8588" y="2920"/>
                        <a:pt x="8869" y="3004"/>
                        <a:pt x="9118" y="3004"/>
                      </a:cubicBezTo>
                      <a:cubicBezTo>
                        <a:pt x="9390" y="3004"/>
                        <a:pt x="9623" y="2904"/>
                        <a:pt x="9695" y="2515"/>
                      </a:cubicBezTo>
                      <a:cubicBezTo>
                        <a:pt x="9851" y="1789"/>
                        <a:pt x="9142" y="1668"/>
                        <a:pt x="8641" y="1478"/>
                      </a:cubicBezTo>
                      <a:lnTo>
                        <a:pt x="6585" y="493"/>
                      </a:lnTo>
                      <a:cubicBezTo>
                        <a:pt x="5704" y="104"/>
                        <a:pt x="4803" y="1"/>
                        <a:pt x="389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" name="Google Shape;996;p64"/>
                <p:cNvSpPr/>
                <p:nvPr/>
              </p:nvSpPr>
              <p:spPr>
                <a:xfrm>
                  <a:off x="3161275" y="1612775"/>
                  <a:ext cx="115825" cy="115825"/>
                </a:xfrm>
                <a:custGeom>
                  <a:rect b="b" l="l" r="r" t="t"/>
                  <a:pathLst>
                    <a:path extrusionOk="0" h="4633" w="4633">
                      <a:moveTo>
                        <a:pt x="2966" y="1"/>
                      </a:moveTo>
                      <a:cubicBezTo>
                        <a:pt x="2951" y="1"/>
                        <a:pt x="2936" y="1"/>
                        <a:pt x="2921" y="1"/>
                      </a:cubicBezTo>
                      <a:cubicBezTo>
                        <a:pt x="1729" y="36"/>
                        <a:pt x="1" y="2421"/>
                        <a:pt x="139" y="3803"/>
                      </a:cubicBezTo>
                      <a:cubicBezTo>
                        <a:pt x="139" y="4252"/>
                        <a:pt x="502" y="4615"/>
                        <a:pt x="951" y="4633"/>
                      </a:cubicBezTo>
                      <a:cubicBezTo>
                        <a:pt x="2956" y="4581"/>
                        <a:pt x="4632" y="3026"/>
                        <a:pt x="4529" y="1297"/>
                      </a:cubicBezTo>
                      <a:cubicBezTo>
                        <a:pt x="4478" y="482"/>
                        <a:pt x="3809" y="1"/>
                        <a:pt x="296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p64"/>
                <p:cNvSpPr/>
                <p:nvPr/>
              </p:nvSpPr>
              <p:spPr>
                <a:xfrm>
                  <a:off x="6082850" y="3458350"/>
                  <a:ext cx="215350" cy="82375"/>
                </a:xfrm>
                <a:custGeom>
                  <a:rect b="b" l="l" r="r" t="t"/>
                  <a:pathLst>
                    <a:path extrusionOk="0" h="3295" w="8614">
                      <a:moveTo>
                        <a:pt x="8412" y="834"/>
                      </a:moveTo>
                      <a:lnTo>
                        <a:pt x="8412" y="834"/>
                      </a:lnTo>
                      <a:cubicBezTo>
                        <a:pt x="8408" y="835"/>
                        <a:pt x="8404" y="836"/>
                        <a:pt x="8401" y="837"/>
                      </a:cubicBezTo>
                      <a:lnTo>
                        <a:pt x="8401" y="837"/>
                      </a:lnTo>
                      <a:cubicBezTo>
                        <a:pt x="8399" y="842"/>
                        <a:pt x="8396" y="846"/>
                        <a:pt x="8394" y="851"/>
                      </a:cubicBezTo>
                      <a:lnTo>
                        <a:pt x="8412" y="834"/>
                      </a:lnTo>
                      <a:close/>
                      <a:moveTo>
                        <a:pt x="6441" y="1"/>
                      </a:moveTo>
                      <a:cubicBezTo>
                        <a:pt x="5426" y="1"/>
                        <a:pt x="4424" y="103"/>
                        <a:pt x="3504" y="557"/>
                      </a:cubicBezTo>
                      <a:cubicBezTo>
                        <a:pt x="3268" y="683"/>
                        <a:pt x="3156" y="756"/>
                        <a:pt x="3064" y="756"/>
                      </a:cubicBezTo>
                      <a:cubicBezTo>
                        <a:pt x="2968" y="756"/>
                        <a:pt x="2895" y="675"/>
                        <a:pt x="2726" y="488"/>
                      </a:cubicBezTo>
                      <a:cubicBezTo>
                        <a:pt x="2440" y="160"/>
                        <a:pt x="2158" y="41"/>
                        <a:pt x="1882" y="41"/>
                      </a:cubicBezTo>
                      <a:cubicBezTo>
                        <a:pt x="1373" y="41"/>
                        <a:pt x="881" y="443"/>
                        <a:pt x="410" y="678"/>
                      </a:cubicBezTo>
                      <a:cubicBezTo>
                        <a:pt x="0" y="866"/>
                        <a:pt x="164" y="1612"/>
                        <a:pt x="452" y="1612"/>
                      </a:cubicBezTo>
                      <a:cubicBezTo>
                        <a:pt x="455" y="1612"/>
                        <a:pt x="459" y="1612"/>
                        <a:pt x="462" y="1612"/>
                      </a:cubicBezTo>
                      <a:cubicBezTo>
                        <a:pt x="518" y="1607"/>
                        <a:pt x="572" y="1605"/>
                        <a:pt x="625" y="1605"/>
                      </a:cubicBezTo>
                      <a:cubicBezTo>
                        <a:pt x="1895" y="1605"/>
                        <a:pt x="2508" y="2753"/>
                        <a:pt x="3504" y="3184"/>
                      </a:cubicBezTo>
                      <a:cubicBezTo>
                        <a:pt x="3665" y="3259"/>
                        <a:pt x="3818" y="3295"/>
                        <a:pt x="3955" y="3295"/>
                      </a:cubicBezTo>
                      <a:cubicBezTo>
                        <a:pt x="4389" y="3295"/>
                        <a:pt x="4667" y="2934"/>
                        <a:pt x="4575" y="2303"/>
                      </a:cubicBezTo>
                      <a:cubicBezTo>
                        <a:pt x="4523" y="1905"/>
                        <a:pt x="4541" y="1784"/>
                        <a:pt x="4973" y="1698"/>
                      </a:cubicBezTo>
                      <a:cubicBezTo>
                        <a:pt x="6127" y="1457"/>
                        <a:pt x="7264" y="1130"/>
                        <a:pt x="8401" y="837"/>
                      </a:cubicBezTo>
                      <a:lnTo>
                        <a:pt x="8401" y="837"/>
                      </a:lnTo>
                      <a:cubicBezTo>
                        <a:pt x="8535" y="525"/>
                        <a:pt x="8613" y="56"/>
                        <a:pt x="8256" y="56"/>
                      </a:cubicBezTo>
                      <a:cubicBezTo>
                        <a:pt x="7656" y="37"/>
                        <a:pt x="7046" y="1"/>
                        <a:pt x="64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" name="Google Shape;998;p64"/>
                <p:cNvSpPr/>
                <p:nvPr/>
              </p:nvSpPr>
              <p:spPr>
                <a:xfrm>
                  <a:off x="5726825" y="1103850"/>
                  <a:ext cx="262175" cy="54825"/>
                </a:xfrm>
                <a:custGeom>
                  <a:rect b="b" l="l" r="r" t="t"/>
                  <a:pathLst>
                    <a:path extrusionOk="0" h="2193" w="10487">
                      <a:moveTo>
                        <a:pt x="2675" y="1"/>
                      </a:moveTo>
                      <a:cubicBezTo>
                        <a:pt x="2260" y="122"/>
                        <a:pt x="1984" y="208"/>
                        <a:pt x="1707" y="260"/>
                      </a:cubicBezTo>
                      <a:cubicBezTo>
                        <a:pt x="1625" y="276"/>
                        <a:pt x="1533" y="281"/>
                        <a:pt x="1436" y="281"/>
                      </a:cubicBezTo>
                      <a:cubicBezTo>
                        <a:pt x="1238" y="281"/>
                        <a:pt x="1018" y="259"/>
                        <a:pt x="814" y="259"/>
                      </a:cubicBezTo>
                      <a:cubicBezTo>
                        <a:pt x="370" y="259"/>
                        <a:pt x="1" y="367"/>
                        <a:pt x="83" y="1055"/>
                      </a:cubicBezTo>
                      <a:cubicBezTo>
                        <a:pt x="160" y="1671"/>
                        <a:pt x="629" y="1783"/>
                        <a:pt x="1147" y="1783"/>
                      </a:cubicBezTo>
                      <a:cubicBezTo>
                        <a:pt x="1443" y="1783"/>
                        <a:pt x="1754" y="1746"/>
                        <a:pt x="2018" y="1746"/>
                      </a:cubicBezTo>
                      <a:cubicBezTo>
                        <a:pt x="3176" y="1729"/>
                        <a:pt x="4334" y="1625"/>
                        <a:pt x="5488" y="1625"/>
                      </a:cubicBezTo>
                      <a:cubicBezTo>
                        <a:pt x="6641" y="1625"/>
                        <a:pt x="7790" y="1729"/>
                        <a:pt x="8931" y="2126"/>
                      </a:cubicBezTo>
                      <a:cubicBezTo>
                        <a:pt x="9064" y="2171"/>
                        <a:pt x="9201" y="2192"/>
                        <a:pt x="9336" y="2192"/>
                      </a:cubicBezTo>
                      <a:cubicBezTo>
                        <a:pt x="9780" y="2192"/>
                        <a:pt x="10194" y="1955"/>
                        <a:pt x="10314" y="1504"/>
                      </a:cubicBezTo>
                      <a:cubicBezTo>
                        <a:pt x="10486" y="813"/>
                        <a:pt x="9761" y="744"/>
                        <a:pt x="9294" y="606"/>
                      </a:cubicBezTo>
                      <a:cubicBezTo>
                        <a:pt x="8746" y="426"/>
                        <a:pt x="8189" y="370"/>
                        <a:pt x="7630" y="370"/>
                      </a:cubicBezTo>
                      <a:cubicBezTo>
                        <a:pt x="6715" y="370"/>
                        <a:pt x="5795" y="519"/>
                        <a:pt x="4900" y="519"/>
                      </a:cubicBezTo>
                      <a:cubicBezTo>
                        <a:pt x="4133" y="519"/>
                        <a:pt x="3384" y="409"/>
                        <a:pt x="267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" name="Google Shape;999;p64"/>
                <p:cNvSpPr/>
                <p:nvPr/>
              </p:nvSpPr>
              <p:spPr>
                <a:xfrm>
                  <a:off x="6497925" y="4391525"/>
                  <a:ext cx="125725" cy="97375"/>
                </a:xfrm>
                <a:custGeom>
                  <a:rect b="b" l="l" r="r" t="t"/>
                  <a:pathLst>
                    <a:path extrusionOk="0" h="3895" w="5029">
                      <a:moveTo>
                        <a:pt x="4062" y="0"/>
                      </a:moveTo>
                      <a:cubicBezTo>
                        <a:pt x="3557" y="0"/>
                        <a:pt x="2937" y="491"/>
                        <a:pt x="2445" y="491"/>
                      </a:cubicBezTo>
                      <a:cubicBezTo>
                        <a:pt x="2234" y="491"/>
                        <a:pt x="2046" y="401"/>
                        <a:pt x="1901" y="144"/>
                      </a:cubicBezTo>
                      <a:cubicBezTo>
                        <a:pt x="0" y="403"/>
                        <a:pt x="570" y="1975"/>
                        <a:pt x="225" y="2960"/>
                      </a:cubicBezTo>
                      <a:cubicBezTo>
                        <a:pt x="38" y="3485"/>
                        <a:pt x="566" y="3894"/>
                        <a:pt x="1172" y="3894"/>
                      </a:cubicBezTo>
                      <a:cubicBezTo>
                        <a:pt x="1185" y="3894"/>
                        <a:pt x="1197" y="3894"/>
                        <a:pt x="1210" y="3894"/>
                      </a:cubicBezTo>
                      <a:cubicBezTo>
                        <a:pt x="2298" y="3876"/>
                        <a:pt x="5029" y="1630"/>
                        <a:pt x="4804" y="783"/>
                      </a:cubicBezTo>
                      <a:cubicBezTo>
                        <a:pt x="4638" y="185"/>
                        <a:pt x="4372" y="0"/>
                        <a:pt x="406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" name="Google Shape;1000;p64"/>
                <p:cNvSpPr/>
                <p:nvPr/>
              </p:nvSpPr>
              <p:spPr>
                <a:xfrm>
                  <a:off x="5334875" y="2906300"/>
                  <a:ext cx="82100" cy="128050"/>
                </a:xfrm>
                <a:custGeom>
                  <a:rect b="b" l="l" r="r" t="t"/>
                  <a:pathLst>
                    <a:path extrusionOk="0" h="5122" w="3284">
                      <a:moveTo>
                        <a:pt x="519" y="1"/>
                      </a:moveTo>
                      <a:lnTo>
                        <a:pt x="380" y="139"/>
                      </a:lnTo>
                      <a:cubicBezTo>
                        <a:pt x="104" y="1452"/>
                        <a:pt x="0" y="2766"/>
                        <a:pt x="380" y="4062"/>
                      </a:cubicBezTo>
                      <a:cubicBezTo>
                        <a:pt x="534" y="4660"/>
                        <a:pt x="796" y="5122"/>
                        <a:pt x="1420" y="5122"/>
                      </a:cubicBezTo>
                      <a:cubicBezTo>
                        <a:pt x="1500" y="5122"/>
                        <a:pt x="1585" y="5114"/>
                        <a:pt x="1676" y="5099"/>
                      </a:cubicBezTo>
                      <a:cubicBezTo>
                        <a:pt x="2471" y="4978"/>
                        <a:pt x="3284" y="4408"/>
                        <a:pt x="3111" y="3734"/>
                      </a:cubicBezTo>
                      <a:cubicBezTo>
                        <a:pt x="2748" y="2213"/>
                        <a:pt x="2108" y="744"/>
                        <a:pt x="519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" name="Google Shape;1001;p64"/>
                <p:cNvSpPr/>
                <p:nvPr/>
              </p:nvSpPr>
              <p:spPr>
                <a:xfrm>
                  <a:off x="4869125" y="997550"/>
                  <a:ext cx="160750" cy="66150"/>
                </a:xfrm>
                <a:custGeom>
                  <a:rect b="b" l="l" r="r" t="t"/>
                  <a:pathLst>
                    <a:path extrusionOk="0" h="2646" w="6430">
                      <a:moveTo>
                        <a:pt x="1040" y="1"/>
                      </a:moveTo>
                      <a:cubicBezTo>
                        <a:pt x="589" y="1"/>
                        <a:pt x="239" y="358"/>
                        <a:pt x="104" y="814"/>
                      </a:cubicBezTo>
                      <a:cubicBezTo>
                        <a:pt x="1" y="1108"/>
                        <a:pt x="191" y="1419"/>
                        <a:pt x="502" y="1470"/>
                      </a:cubicBezTo>
                      <a:cubicBezTo>
                        <a:pt x="1971" y="1885"/>
                        <a:pt x="3440" y="2283"/>
                        <a:pt x="4736" y="2646"/>
                      </a:cubicBezTo>
                      <a:cubicBezTo>
                        <a:pt x="5427" y="2611"/>
                        <a:pt x="5928" y="2611"/>
                        <a:pt x="6239" y="2127"/>
                      </a:cubicBezTo>
                      <a:cubicBezTo>
                        <a:pt x="6429" y="1851"/>
                        <a:pt x="6308" y="1470"/>
                        <a:pt x="6066" y="1419"/>
                      </a:cubicBezTo>
                      <a:cubicBezTo>
                        <a:pt x="4373" y="1021"/>
                        <a:pt x="2852" y="36"/>
                        <a:pt x="1072" y="2"/>
                      </a:cubicBezTo>
                      <a:cubicBezTo>
                        <a:pt x="1061" y="1"/>
                        <a:pt x="1051" y="1"/>
                        <a:pt x="104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" name="Google Shape;1002;p64"/>
                <p:cNvSpPr/>
                <p:nvPr/>
              </p:nvSpPr>
              <p:spPr>
                <a:xfrm>
                  <a:off x="3763550" y="998475"/>
                  <a:ext cx="117975" cy="55725"/>
                </a:xfrm>
                <a:custGeom>
                  <a:rect b="b" l="l" r="r" t="t"/>
                  <a:pathLst>
                    <a:path extrusionOk="0" h="2229" w="4719">
                      <a:moveTo>
                        <a:pt x="747" y="0"/>
                      </a:moveTo>
                      <a:cubicBezTo>
                        <a:pt x="407" y="0"/>
                        <a:pt x="65" y="161"/>
                        <a:pt x="18" y="690"/>
                      </a:cubicBezTo>
                      <a:cubicBezTo>
                        <a:pt x="0" y="863"/>
                        <a:pt x="190" y="1053"/>
                        <a:pt x="277" y="1243"/>
                      </a:cubicBezTo>
                      <a:lnTo>
                        <a:pt x="2333" y="2228"/>
                      </a:lnTo>
                      <a:cubicBezTo>
                        <a:pt x="2437" y="2220"/>
                        <a:pt x="2541" y="2220"/>
                        <a:pt x="2644" y="2220"/>
                      </a:cubicBezTo>
                      <a:cubicBezTo>
                        <a:pt x="2748" y="2220"/>
                        <a:pt x="2852" y="2220"/>
                        <a:pt x="2955" y="2211"/>
                      </a:cubicBezTo>
                      <a:cubicBezTo>
                        <a:pt x="3647" y="2142"/>
                        <a:pt x="4718" y="2090"/>
                        <a:pt x="4511" y="1261"/>
                      </a:cubicBezTo>
                      <a:cubicBezTo>
                        <a:pt x="4255" y="308"/>
                        <a:pt x="3582" y="187"/>
                        <a:pt x="2842" y="187"/>
                      </a:cubicBezTo>
                      <a:cubicBezTo>
                        <a:pt x="2589" y="187"/>
                        <a:pt x="2328" y="201"/>
                        <a:pt x="2074" y="201"/>
                      </a:cubicBezTo>
                      <a:cubicBezTo>
                        <a:pt x="1762" y="201"/>
                        <a:pt x="1460" y="180"/>
                        <a:pt x="1193" y="85"/>
                      </a:cubicBezTo>
                      <a:cubicBezTo>
                        <a:pt x="1066" y="36"/>
                        <a:pt x="907" y="0"/>
                        <a:pt x="74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" name="Google Shape;1003;p64"/>
                <p:cNvSpPr/>
                <p:nvPr/>
              </p:nvSpPr>
              <p:spPr>
                <a:xfrm>
                  <a:off x="6244750" y="3463175"/>
                  <a:ext cx="127900" cy="76650"/>
                </a:xfrm>
                <a:custGeom>
                  <a:rect b="b" l="l" r="r" t="t"/>
                  <a:pathLst>
                    <a:path extrusionOk="0" h="3066" w="5116">
                      <a:moveTo>
                        <a:pt x="4184" y="1"/>
                      </a:moveTo>
                      <a:cubicBezTo>
                        <a:pt x="4093" y="1"/>
                        <a:pt x="4000" y="13"/>
                        <a:pt x="3906" y="36"/>
                      </a:cubicBezTo>
                      <a:cubicBezTo>
                        <a:pt x="3232" y="209"/>
                        <a:pt x="2575" y="416"/>
                        <a:pt x="1918" y="641"/>
                      </a:cubicBezTo>
                      <a:lnTo>
                        <a:pt x="1936" y="641"/>
                      </a:lnTo>
                      <a:cubicBezTo>
                        <a:pt x="1659" y="848"/>
                        <a:pt x="1383" y="1038"/>
                        <a:pt x="1089" y="1194"/>
                      </a:cubicBezTo>
                      <a:cubicBezTo>
                        <a:pt x="432" y="1505"/>
                        <a:pt x="0" y="2093"/>
                        <a:pt x="311" y="2680"/>
                      </a:cubicBezTo>
                      <a:cubicBezTo>
                        <a:pt x="460" y="2964"/>
                        <a:pt x="650" y="3065"/>
                        <a:pt x="856" y="3065"/>
                      </a:cubicBezTo>
                      <a:cubicBezTo>
                        <a:pt x="1178" y="3065"/>
                        <a:pt x="1537" y="2818"/>
                        <a:pt x="1832" y="2628"/>
                      </a:cubicBezTo>
                      <a:cubicBezTo>
                        <a:pt x="2558" y="2093"/>
                        <a:pt x="3370" y="1695"/>
                        <a:pt x="4234" y="1436"/>
                      </a:cubicBezTo>
                      <a:cubicBezTo>
                        <a:pt x="4631" y="1332"/>
                        <a:pt x="5115" y="1108"/>
                        <a:pt x="4994" y="606"/>
                      </a:cubicBezTo>
                      <a:cubicBezTo>
                        <a:pt x="4883" y="203"/>
                        <a:pt x="4559" y="1"/>
                        <a:pt x="4184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" name="Google Shape;1004;p64"/>
                <p:cNvSpPr/>
                <p:nvPr/>
              </p:nvSpPr>
              <p:spPr>
                <a:xfrm>
                  <a:off x="6286725" y="2464325"/>
                  <a:ext cx="67775" cy="93850"/>
                </a:xfrm>
                <a:custGeom>
                  <a:rect b="b" l="l" r="r" t="t"/>
                  <a:pathLst>
                    <a:path extrusionOk="0" h="3754" w="2711">
                      <a:moveTo>
                        <a:pt x="1532" y="0"/>
                      </a:moveTo>
                      <a:cubicBezTo>
                        <a:pt x="1516" y="0"/>
                        <a:pt x="1500" y="0"/>
                        <a:pt x="1484" y="1"/>
                      </a:cubicBezTo>
                      <a:cubicBezTo>
                        <a:pt x="187" y="53"/>
                        <a:pt x="239" y="1332"/>
                        <a:pt x="101" y="2265"/>
                      </a:cubicBezTo>
                      <a:cubicBezTo>
                        <a:pt x="1" y="3066"/>
                        <a:pt x="465" y="3754"/>
                        <a:pt x="1243" y="3754"/>
                      </a:cubicBezTo>
                      <a:cubicBezTo>
                        <a:pt x="1271" y="3754"/>
                        <a:pt x="1299" y="3753"/>
                        <a:pt x="1328" y="3751"/>
                      </a:cubicBezTo>
                      <a:cubicBezTo>
                        <a:pt x="2711" y="3682"/>
                        <a:pt x="1967" y="2403"/>
                        <a:pt x="2313" y="1815"/>
                      </a:cubicBezTo>
                      <a:cubicBezTo>
                        <a:pt x="2228" y="1050"/>
                        <a:pt x="2528" y="0"/>
                        <a:pt x="153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" name="Google Shape;1005;p64"/>
                <p:cNvSpPr/>
                <p:nvPr/>
              </p:nvSpPr>
              <p:spPr>
                <a:xfrm>
                  <a:off x="6279300" y="2861375"/>
                  <a:ext cx="75625" cy="97275"/>
                </a:xfrm>
                <a:custGeom>
                  <a:rect b="b" l="l" r="r" t="t"/>
                  <a:pathLst>
                    <a:path extrusionOk="0" h="3891" w="3025">
                      <a:moveTo>
                        <a:pt x="2403" y="1"/>
                      </a:moveTo>
                      <a:cubicBezTo>
                        <a:pt x="2178" y="1"/>
                        <a:pt x="1971" y="104"/>
                        <a:pt x="1850" y="277"/>
                      </a:cubicBezTo>
                      <a:cubicBezTo>
                        <a:pt x="1504" y="1193"/>
                        <a:pt x="882" y="1884"/>
                        <a:pt x="277" y="2610"/>
                      </a:cubicBezTo>
                      <a:cubicBezTo>
                        <a:pt x="35" y="2869"/>
                        <a:pt x="1" y="3284"/>
                        <a:pt x="208" y="3578"/>
                      </a:cubicBezTo>
                      <a:cubicBezTo>
                        <a:pt x="326" y="3766"/>
                        <a:pt x="507" y="3890"/>
                        <a:pt x="682" y="3890"/>
                      </a:cubicBezTo>
                      <a:cubicBezTo>
                        <a:pt x="764" y="3890"/>
                        <a:pt x="845" y="3863"/>
                        <a:pt x="916" y="3802"/>
                      </a:cubicBezTo>
                      <a:cubicBezTo>
                        <a:pt x="1815" y="3128"/>
                        <a:pt x="2731" y="2420"/>
                        <a:pt x="3025" y="1452"/>
                      </a:cubicBezTo>
                      <a:cubicBezTo>
                        <a:pt x="2973" y="744"/>
                        <a:pt x="2921" y="225"/>
                        <a:pt x="2403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" name="Google Shape;1006;p64"/>
                <p:cNvSpPr/>
                <p:nvPr/>
              </p:nvSpPr>
              <p:spPr>
                <a:xfrm>
                  <a:off x="4145025" y="994975"/>
                  <a:ext cx="111500" cy="47325"/>
                </a:xfrm>
                <a:custGeom>
                  <a:rect b="b" l="l" r="r" t="t"/>
                  <a:pathLst>
                    <a:path extrusionOk="0" h="1893" w="4460">
                      <a:moveTo>
                        <a:pt x="1539" y="105"/>
                      </a:moveTo>
                      <a:cubicBezTo>
                        <a:pt x="969" y="243"/>
                        <a:pt x="139" y="1"/>
                        <a:pt x="70" y="744"/>
                      </a:cubicBezTo>
                      <a:cubicBezTo>
                        <a:pt x="1" y="1418"/>
                        <a:pt x="813" y="1418"/>
                        <a:pt x="1332" y="1556"/>
                      </a:cubicBezTo>
                      <a:cubicBezTo>
                        <a:pt x="1764" y="1677"/>
                        <a:pt x="2213" y="1764"/>
                        <a:pt x="2645" y="1815"/>
                      </a:cubicBezTo>
                      <a:cubicBezTo>
                        <a:pt x="2898" y="1847"/>
                        <a:pt x="3179" y="1893"/>
                        <a:pt x="3440" y="1893"/>
                      </a:cubicBezTo>
                      <a:cubicBezTo>
                        <a:pt x="3890" y="1893"/>
                        <a:pt x="4279" y="1756"/>
                        <a:pt x="4356" y="1176"/>
                      </a:cubicBezTo>
                      <a:cubicBezTo>
                        <a:pt x="4459" y="346"/>
                        <a:pt x="3561" y="416"/>
                        <a:pt x="2956" y="329"/>
                      </a:cubicBezTo>
                      <a:lnTo>
                        <a:pt x="1539" y="105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" name="Google Shape;1007;p64"/>
                <p:cNvSpPr/>
                <p:nvPr/>
              </p:nvSpPr>
              <p:spPr>
                <a:xfrm>
                  <a:off x="7213625" y="3803350"/>
                  <a:ext cx="74075" cy="80050"/>
                </a:xfrm>
                <a:custGeom>
                  <a:rect b="b" l="l" r="r" t="t"/>
                  <a:pathLst>
                    <a:path extrusionOk="0" h="3202" w="2963">
                      <a:moveTo>
                        <a:pt x="573" y="1"/>
                      </a:moveTo>
                      <a:cubicBezTo>
                        <a:pt x="233" y="1"/>
                        <a:pt x="0" y="333"/>
                        <a:pt x="59" y="704"/>
                      </a:cubicBezTo>
                      <a:cubicBezTo>
                        <a:pt x="284" y="1965"/>
                        <a:pt x="1096" y="2777"/>
                        <a:pt x="2289" y="3175"/>
                      </a:cubicBezTo>
                      <a:cubicBezTo>
                        <a:pt x="2343" y="3193"/>
                        <a:pt x="2395" y="3202"/>
                        <a:pt x="2445" y="3202"/>
                      </a:cubicBezTo>
                      <a:cubicBezTo>
                        <a:pt x="2729" y="3202"/>
                        <a:pt x="2933" y="2914"/>
                        <a:pt x="2963" y="2414"/>
                      </a:cubicBezTo>
                      <a:cubicBezTo>
                        <a:pt x="2341" y="1619"/>
                        <a:pt x="1960" y="427"/>
                        <a:pt x="751" y="30"/>
                      </a:cubicBezTo>
                      <a:cubicBezTo>
                        <a:pt x="689" y="10"/>
                        <a:pt x="630" y="1"/>
                        <a:pt x="573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" name="Google Shape;1008;p64"/>
                <p:cNvSpPr/>
                <p:nvPr/>
              </p:nvSpPr>
              <p:spPr>
                <a:xfrm>
                  <a:off x="6542025" y="3118350"/>
                  <a:ext cx="66075" cy="79800"/>
                </a:xfrm>
                <a:custGeom>
                  <a:rect b="b" l="l" r="r" t="t"/>
                  <a:pathLst>
                    <a:path extrusionOk="0" h="3192" w="2643">
                      <a:moveTo>
                        <a:pt x="1295" y="1"/>
                      </a:moveTo>
                      <a:cubicBezTo>
                        <a:pt x="1273" y="1"/>
                        <a:pt x="1250" y="2"/>
                        <a:pt x="1226" y="4"/>
                      </a:cubicBezTo>
                      <a:cubicBezTo>
                        <a:pt x="275" y="108"/>
                        <a:pt x="51" y="954"/>
                        <a:pt x="33" y="1732"/>
                      </a:cubicBezTo>
                      <a:cubicBezTo>
                        <a:pt x="1" y="2354"/>
                        <a:pt x="200" y="3192"/>
                        <a:pt x="910" y="3192"/>
                      </a:cubicBezTo>
                      <a:cubicBezTo>
                        <a:pt x="950" y="3192"/>
                        <a:pt x="992" y="3189"/>
                        <a:pt x="1036" y="3184"/>
                      </a:cubicBezTo>
                      <a:cubicBezTo>
                        <a:pt x="2643" y="2959"/>
                        <a:pt x="1640" y="1767"/>
                        <a:pt x="1640" y="1110"/>
                      </a:cubicBezTo>
                      <a:cubicBezTo>
                        <a:pt x="1740" y="547"/>
                        <a:pt x="1792" y="1"/>
                        <a:pt x="129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9" name="Google Shape;1009;p64"/>
                <p:cNvSpPr/>
                <p:nvPr/>
              </p:nvSpPr>
              <p:spPr>
                <a:xfrm>
                  <a:off x="4278100" y="987200"/>
                  <a:ext cx="87225" cy="50150"/>
                </a:xfrm>
                <a:custGeom>
                  <a:rect b="b" l="l" r="r" t="t"/>
                  <a:pathLst>
                    <a:path extrusionOk="0" h="2006" w="3489">
                      <a:moveTo>
                        <a:pt x="2519" y="46"/>
                      </a:moveTo>
                      <a:cubicBezTo>
                        <a:pt x="2407" y="46"/>
                        <a:pt x="2296" y="60"/>
                        <a:pt x="2195" y="87"/>
                      </a:cubicBezTo>
                      <a:cubicBezTo>
                        <a:pt x="1435" y="312"/>
                        <a:pt x="191" y="1"/>
                        <a:pt x="87" y="1107"/>
                      </a:cubicBezTo>
                      <a:cubicBezTo>
                        <a:pt x="1" y="1798"/>
                        <a:pt x="986" y="1746"/>
                        <a:pt x="1642" y="1781"/>
                      </a:cubicBezTo>
                      <a:cubicBezTo>
                        <a:pt x="2299" y="1556"/>
                        <a:pt x="3422" y="2005"/>
                        <a:pt x="3474" y="813"/>
                      </a:cubicBezTo>
                      <a:cubicBezTo>
                        <a:pt x="3488" y="284"/>
                        <a:pt x="2986" y="46"/>
                        <a:pt x="2519" y="46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" name="Google Shape;1010;p64"/>
                <p:cNvSpPr/>
                <p:nvPr/>
              </p:nvSpPr>
              <p:spPr>
                <a:xfrm>
                  <a:off x="6595650" y="1204100"/>
                  <a:ext cx="81075" cy="41800"/>
                </a:xfrm>
                <a:custGeom>
                  <a:rect b="b" l="l" r="r" t="t"/>
                  <a:pathLst>
                    <a:path extrusionOk="0" h="1672" w="3243">
                      <a:moveTo>
                        <a:pt x="1466" y="121"/>
                      </a:moveTo>
                      <a:cubicBezTo>
                        <a:pt x="1366" y="163"/>
                        <a:pt x="1241" y="173"/>
                        <a:pt x="1106" y="173"/>
                      </a:cubicBezTo>
                      <a:cubicBezTo>
                        <a:pt x="987" y="173"/>
                        <a:pt x="861" y="165"/>
                        <a:pt x="738" y="165"/>
                      </a:cubicBezTo>
                      <a:cubicBezTo>
                        <a:pt x="371" y="165"/>
                        <a:pt x="34" y="234"/>
                        <a:pt x="14" y="778"/>
                      </a:cubicBezTo>
                      <a:cubicBezTo>
                        <a:pt x="0" y="1593"/>
                        <a:pt x="628" y="1660"/>
                        <a:pt x="1232" y="1660"/>
                      </a:cubicBezTo>
                      <a:cubicBezTo>
                        <a:pt x="1352" y="1660"/>
                        <a:pt x="1472" y="1658"/>
                        <a:pt x="1585" y="1658"/>
                      </a:cubicBezTo>
                      <a:cubicBezTo>
                        <a:pt x="1627" y="1658"/>
                        <a:pt x="1668" y="1658"/>
                        <a:pt x="1708" y="1659"/>
                      </a:cubicBezTo>
                      <a:cubicBezTo>
                        <a:pt x="1826" y="1666"/>
                        <a:pt x="1954" y="1672"/>
                        <a:pt x="2085" y="1672"/>
                      </a:cubicBezTo>
                      <a:cubicBezTo>
                        <a:pt x="2644" y="1672"/>
                        <a:pt x="3242" y="1563"/>
                        <a:pt x="3228" y="933"/>
                      </a:cubicBezTo>
                      <a:cubicBezTo>
                        <a:pt x="3194" y="0"/>
                        <a:pt x="2209" y="207"/>
                        <a:pt x="1466" y="12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" name="Google Shape;1011;p64"/>
                <p:cNvSpPr/>
                <p:nvPr/>
              </p:nvSpPr>
              <p:spPr>
                <a:xfrm>
                  <a:off x="5040350" y="1034625"/>
                  <a:ext cx="81550" cy="46975"/>
                </a:xfrm>
                <a:custGeom>
                  <a:rect b="b" l="l" r="r" t="t"/>
                  <a:pathLst>
                    <a:path extrusionOk="0" h="1879" w="3262">
                      <a:moveTo>
                        <a:pt x="1625" y="1"/>
                      </a:moveTo>
                      <a:cubicBezTo>
                        <a:pt x="803" y="1"/>
                        <a:pt x="279" y="461"/>
                        <a:pt x="99" y="1249"/>
                      </a:cubicBezTo>
                      <a:cubicBezTo>
                        <a:pt x="0" y="1616"/>
                        <a:pt x="339" y="1879"/>
                        <a:pt x="645" y="1879"/>
                      </a:cubicBezTo>
                      <a:cubicBezTo>
                        <a:pt x="714" y="1879"/>
                        <a:pt x="781" y="1865"/>
                        <a:pt x="842" y="1837"/>
                      </a:cubicBezTo>
                      <a:cubicBezTo>
                        <a:pt x="1620" y="1474"/>
                        <a:pt x="2829" y="1750"/>
                        <a:pt x="3106" y="800"/>
                      </a:cubicBezTo>
                      <a:cubicBezTo>
                        <a:pt x="3261" y="229"/>
                        <a:pt x="2363" y="22"/>
                        <a:pt x="1758" y="5"/>
                      </a:cubicBezTo>
                      <a:cubicBezTo>
                        <a:pt x="1713" y="2"/>
                        <a:pt x="1668" y="1"/>
                        <a:pt x="162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" name="Google Shape;1012;p64"/>
                <p:cNvSpPr/>
                <p:nvPr/>
              </p:nvSpPr>
              <p:spPr>
                <a:xfrm>
                  <a:off x="6380950" y="3302475"/>
                  <a:ext cx="77800" cy="40225"/>
                </a:xfrm>
                <a:custGeom>
                  <a:rect b="b" l="l" r="r" t="t"/>
                  <a:pathLst>
                    <a:path extrusionOk="0" h="1609" w="3112">
                      <a:moveTo>
                        <a:pt x="843" y="80"/>
                      </a:moveTo>
                      <a:cubicBezTo>
                        <a:pt x="352" y="80"/>
                        <a:pt x="1" y="466"/>
                        <a:pt x="65" y="882"/>
                      </a:cubicBezTo>
                      <a:cubicBezTo>
                        <a:pt x="161" y="1545"/>
                        <a:pt x="602" y="1578"/>
                        <a:pt x="1054" y="1578"/>
                      </a:cubicBezTo>
                      <a:cubicBezTo>
                        <a:pt x="1103" y="1578"/>
                        <a:pt x="1152" y="1577"/>
                        <a:pt x="1201" y="1577"/>
                      </a:cubicBezTo>
                      <a:cubicBezTo>
                        <a:pt x="1347" y="1577"/>
                        <a:pt x="1491" y="1581"/>
                        <a:pt x="1620" y="1608"/>
                      </a:cubicBezTo>
                      <a:cubicBezTo>
                        <a:pt x="1746" y="1549"/>
                        <a:pt x="1903" y="1535"/>
                        <a:pt x="2065" y="1535"/>
                      </a:cubicBezTo>
                      <a:cubicBezTo>
                        <a:pt x="2212" y="1535"/>
                        <a:pt x="2363" y="1547"/>
                        <a:pt x="2502" y="1547"/>
                      </a:cubicBezTo>
                      <a:cubicBezTo>
                        <a:pt x="2845" y="1547"/>
                        <a:pt x="3112" y="1478"/>
                        <a:pt x="3037" y="1003"/>
                      </a:cubicBezTo>
                      <a:cubicBezTo>
                        <a:pt x="2882" y="1"/>
                        <a:pt x="1741" y="191"/>
                        <a:pt x="963" y="87"/>
                      </a:cubicBezTo>
                      <a:cubicBezTo>
                        <a:pt x="923" y="82"/>
                        <a:pt x="882" y="80"/>
                        <a:pt x="843" y="8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" name="Google Shape;1013;p64"/>
                <p:cNvSpPr/>
                <p:nvPr/>
              </p:nvSpPr>
              <p:spPr>
                <a:xfrm>
                  <a:off x="4384825" y="996700"/>
                  <a:ext cx="62025" cy="39775"/>
                </a:xfrm>
                <a:custGeom>
                  <a:rect b="b" l="l" r="r" t="t"/>
                  <a:pathLst>
                    <a:path extrusionOk="0" h="1591" w="2481">
                      <a:moveTo>
                        <a:pt x="1811" y="155"/>
                      </a:moveTo>
                      <a:cubicBezTo>
                        <a:pt x="1713" y="155"/>
                        <a:pt x="1613" y="168"/>
                        <a:pt x="1521" y="191"/>
                      </a:cubicBezTo>
                      <a:cubicBezTo>
                        <a:pt x="985" y="312"/>
                        <a:pt x="121" y="1"/>
                        <a:pt x="52" y="917"/>
                      </a:cubicBezTo>
                      <a:cubicBezTo>
                        <a:pt x="0" y="1487"/>
                        <a:pt x="536" y="1574"/>
                        <a:pt x="1054" y="1591"/>
                      </a:cubicBezTo>
                      <a:cubicBezTo>
                        <a:pt x="1573" y="1418"/>
                        <a:pt x="2385" y="1556"/>
                        <a:pt x="2454" y="727"/>
                      </a:cubicBezTo>
                      <a:cubicBezTo>
                        <a:pt x="2481" y="311"/>
                        <a:pt x="2153" y="155"/>
                        <a:pt x="1811" y="155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" name="Google Shape;1014;p64"/>
                <p:cNvSpPr/>
                <p:nvPr/>
              </p:nvSpPr>
              <p:spPr>
                <a:xfrm>
                  <a:off x="2100625" y="1004500"/>
                  <a:ext cx="520200" cy="95050"/>
                </a:xfrm>
                <a:custGeom>
                  <a:rect b="b" l="l" r="r" t="t"/>
                  <a:pathLst>
                    <a:path extrusionOk="0" h="3802" w="20808">
                      <a:moveTo>
                        <a:pt x="20756" y="0"/>
                      </a:moveTo>
                      <a:lnTo>
                        <a:pt x="20738" y="17"/>
                      </a:lnTo>
                      <a:lnTo>
                        <a:pt x="20773" y="17"/>
                      </a:lnTo>
                      <a:lnTo>
                        <a:pt x="20808" y="0"/>
                      </a:lnTo>
                      <a:close/>
                      <a:moveTo>
                        <a:pt x="1" y="3785"/>
                      </a:moveTo>
                      <a:lnTo>
                        <a:pt x="1" y="3802"/>
                      </a:lnTo>
                      <a:lnTo>
                        <a:pt x="18" y="3802"/>
                      </a:lnTo>
                      <a:lnTo>
                        <a:pt x="18" y="3785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" name="Google Shape;1015;p64"/>
                <p:cNvSpPr/>
                <p:nvPr/>
              </p:nvSpPr>
              <p:spPr>
                <a:xfrm>
                  <a:off x="233350" y="949250"/>
                  <a:ext cx="3232550" cy="3802300"/>
                </a:xfrm>
                <a:custGeom>
                  <a:rect b="b" l="l" r="r" t="t"/>
                  <a:pathLst>
                    <a:path extrusionOk="0" h="152092" w="129302">
                      <a:moveTo>
                        <a:pt x="97270" y="1644"/>
                      </a:moveTo>
                      <a:cubicBezTo>
                        <a:pt x="97347" y="1644"/>
                        <a:pt x="97424" y="1648"/>
                        <a:pt x="97503" y="1657"/>
                      </a:cubicBezTo>
                      <a:cubicBezTo>
                        <a:pt x="97555" y="1674"/>
                        <a:pt x="97607" y="1692"/>
                        <a:pt x="97642" y="1709"/>
                      </a:cubicBezTo>
                      <a:lnTo>
                        <a:pt x="95601" y="2170"/>
                      </a:lnTo>
                      <a:lnTo>
                        <a:pt x="95601" y="2170"/>
                      </a:lnTo>
                      <a:cubicBezTo>
                        <a:pt x="96129" y="1917"/>
                        <a:pt x="96661" y="1644"/>
                        <a:pt x="97270" y="1644"/>
                      </a:cubicBezTo>
                      <a:close/>
                      <a:moveTo>
                        <a:pt x="95473" y="2210"/>
                      </a:moveTo>
                      <a:lnTo>
                        <a:pt x="95447" y="2227"/>
                      </a:lnTo>
                      <a:lnTo>
                        <a:pt x="95429" y="2227"/>
                      </a:lnTo>
                      <a:lnTo>
                        <a:pt x="95464" y="2210"/>
                      </a:lnTo>
                      <a:close/>
                      <a:moveTo>
                        <a:pt x="68358" y="8951"/>
                      </a:moveTo>
                      <a:cubicBezTo>
                        <a:pt x="68553" y="8951"/>
                        <a:pt x="68761" y="9049"/>
                        <a:pt x="68989" y="9313"/>
                      </a:cubicBezTo>
                      <a:cubicBezTo>
                        <a:pt x="69208" y="9280"/>
                        <a:pt x="69420" y="9268"/>
                        <a:pt x="69634" y="9268"/>
                      </a:cubicBezTo>
                      <a:cubicBezTo>
                        <a:pt x="69758" y="9268"/>
                        <a:pt x="69882" y="9272"/>
                        <a:pt x="70008" y="9278"/>
                      </a:cubicBezTo>
                      <a:cubicBezTo>
                        <a:pt x="70061" y="9286"/>
                        <a:pt x="70117" y="9289"/>
                        <a:pt x="70177" y="9289"/>
                      </a:cubicBezTo>
                      <a:cubicBezTo>
                        <a:pt x="70522" y="9289"/>
                        <a:pt x="70965" y="9176"/>
                        <a:pt x="71318" y="9176"/>
                      </a:cubicBezTo>
                      <a:cubicBezTo>
                        <a:pt x="71841" y="9176"/>
                        <a:pt x="72167" y="9425"/>
                        <a:pt x="71685" y="10661"/>
                      </a:cubicBezTo>
                      <a:cubicBezTo>
                        <a:pt x="71581" y="10937"/>
                        <a:pt x="71823" y="11265"/>
                        <a:pt x="72151" y="11386"/>
                      </a:cubicBezTo>
                      <a:cubicBezTo>
                        <a:pt x="72428" y="11438"/>
                        <a:pt x="72722" y="11490"/>
                        <a:pt x="72998" y="11507"/>
                      </a:cubicBezTo>
                      <a:cubicBezTo>
                        <a:pt x="72652" y="11922"/>
                        <a:pt x="72359" y="12406"/>
                        <a:pt x="71927" y="12717"/>
                      </a:cubicBezTo>
                      <a:cubicBezTo>
                        <a:pt x="71831" y="12786"/>
                        <a:pt x="71741" y="12813"/>
                        <a:pt x="71654" y="12813"/>
                      </a:cubicBezTo>
                      <a:cubicBezTo>
                        <a:pt x="71349" y="12813"/>
                        <a:pt x="71090" y="12473"/>
                        <a:pt x="70821" y="12406"/>
                      </a:cubicBezTo>
                      <a:cubicBezTo>
                        <a:pt x="69127" y="11939"/>
                        <a:pt x="69334" y="10488"/>
                        <a:pt x="68989" y="9313"/>
                      </a:cubicBezTo>
                      <a:lnTo>
                        <a:pt x="67330" y="9520"/>
                      </a:lnTo>
                      <a:cubicBezTo>
                        <a:pt x="67668" y="9295"/>
                        <a:pt x="67992" y="8951"/>
                        <a:pt x="68358" y="8951"/>
                      </a:cubicBezTo>
                      <a:close/>
                      <a:moveTo>
                        <a:pt x="51546" y="12467"/>
                      </a:moveTo>
                      <a:cubicBezTo>
                        <a:pt x="51593" y="12467"/>
                        <a:pt x="51647" y="12470"/>
                        <a:pt x="51707" y="12475"/>
                      </a:cubicBezTo>
                      <a:cubicBezTo>
                        <a:pt x="51897" y="12648"/>
                        <a:pt x="52157" y="12890"/>
                        <a:pt x="52433" y="13115"/>
                      </a:cubicBezTo>
                      <a:cubicBezTo>
                        <a:pt x="52260" y="13270"/>
                        <a:pt x="52053" y="13374"/>
                        <a:pt x="51845" y="13460"/>
                      </a:cubicBezTo>
                      <a:cubicBezTo>
                        <a:pt x="51802" y="13467"/>
                        <a:pt x="51764" y="13470"/>
                        <a:pt x="51729" y="13470"/>
                      </a:cubicBezTo>
                      <a:cubicBezTo>
                        <a:pt x="51300" y="13470"/>
                        <a:pt x="51439" y="13007"/>
                        <a:pt x="51327" y="12752"/>
                      </a:cubicBezTo>
                      <a:cubicBezTo>
                        <a:pt x="51225" y="12548"/>
                        <a:pt x="51295" y="12467"/>
                        <a:pt x="51546" y="12467"/>
                      </a:cubicBezTo>
                      <a:close/>
                      <a:moveTo>
                        <a:pt x="55481" y="12549"/>
                      </a:moveTo>
                      <a:cubicBezTo>
                        <a:pt x="55526" y="12549"/>
                        <a:pt x="55570" y="12553"/>
                        <a:pt x="55613" y="12562"/>
                      </a:cubicBezTo>
                      <a:lnTo>
                        <a:pt x="54576" y="13789"/>
                      </a:lnTo>
                      <a:lnTo>
                        <a:pt x="53954" y="13184"/>
                      </a:lnTo>
                      <a:cubicBezTo>
                        <a:pt x="54420" y="12976"/>
                        <a:pt x="54870" y="12752"/>
                        <a:pt x="55336" y="12562"/>
                      </a:cubicBezTo>
                      <a:cubicBezTo>
                        <a:pt x="55388" y="12553"/>
                        <a:pt x="55436" y="12549"/>
                        <a:pt x="55481" y="12549"/>
                      </a:cubicBezTo>
                      <a:close/>
                      <a:moveTo>
                        <a:pt x="116966" y="0"/>
                      </a:moveTo>
                      <a:cubicBezTo>
                        <a:pt x="112339" y="0"/>
                        <a:pt x="107712" y="747"/>
                        <a:pt x="103085" y="1035"/>
                      </a:cubicBezTo>
                      <a:cubicBezTo>
                        <a:pt x="101910" y="1104"/>
                        <a:pt x="100735" y="983"/>
                        <a:pt x="99542" y="1260"/>
                      </a:cubicBezTo>
                      <a:cubicBezTo>
                        <a:pt x="99533" y="1262"/>
                        <a:pt x="99523" y="1263"/>
                        <a:pt x="99512" y="1263"/>
                      </a:cubicBezTo>
                      <a:cubicBezTo>
                        <a:pt x="99194" y="1263"/>
                        <a:pt x="98389" y="307"/>
                        <a:pt x="97503" y="240"/>
                      </a:cubicBezTo>
                      <a:cubicBezTo>
                        <a:pt x="96554" y="172"/>
                        <a:pt x="95607" y="143"/>
                        <a:pt x="94661" y="143"/>
                      </a:cubicBezTo>
                      <a:cubicBezTo>
                        <a:pt x="91541" y="143"/>
                        <a:pt x="88432" y="459"/>
                        <a:pt x="85303" y="724"/>
                      </a:cubicBezTo>
                      <a:cubicBezTo>
                        <a:pt x="83379" y="875"/>
                        <a:pt x="81549" y="1637"/>
                        <a:pt x="79578" y="1637"/>
                      </a:cubicBezTo>
                      <a:cubicBezTo>
                        <a:pt x="79300" y="1637"/>
                        <a:pt x="79020" y="1622"/>
                        <a:pt x="78736" y="1588"/>
                      </a:cubicBezTo>
                      <a:cubicBezTo>
                        <a:pt x="78573" y="1568"/>
                        <a:pt x="78403" y="1557"/>
                        <a:pt x="78229" y="1557"/>
                      </a:cubicBezTo>
                      <a:cubicBezTo>
                        <a:pt x="77349" y="1557"/>
                        <a:pt x="76386" y="1840"/>
                        <a:pt x="75953" y="2677"/>
                      </a:cubicBezTo>
                      <a:cubicBezTo>
                        <a:pt x="75538" y="3489"/>
                        <a:pt x="76333" y="4163"/>
                        <a:pt x="76956" y="4750"/>
                      </a:cubicBezTo>
                      <a:cubicBezTo>
                        <a:pt x="77215" y="4992"/>
                        <a:pt x="77232" y="5511"/>
                        <a:pt x="77370" y="5891"/>
                      </a:cubicBezTo>
                      <a:cubicBezTo>
                        <a:pt x="77348" y="5890"/>
                        <a:pt x="77325" y="5889"/>
                        <a:pt x="77301" y="5889"/>
                      </a:cubicBezTo>
                      <a:cubicBezTo>
                        <a:pt x="77154" y="5889"/>
                        <a:pt x="76988" y="5912"/>
                        <a:pt x="76844" y="5912"/>
                      </a:cubicBezTo>
                      <a:cubicBezTo>
                        <a:pt x="76726" y="5912"/>
                        <a:pt x="76623" y="5896"/>
                        <a:pt x="76558" y="5839"/>
                      </a:cubicBezTo>
                      <a:cubicBezTo>
                        <a:pt x="76285" y="5586"/>
                        <a:pt x="76034" y="5489"/>
                        <a:pt x="75796" y="5489"/>
                      </a:cubicBezTo>
                      <a:cubicBezTo>
                        <a:pt x="75417" y="5489"/>
                        <a:pt x="75070" y="5733"/>
                        <a:pt x="74709" y="5977"/>
                      </a:cubicBezTo>
                      <a:lnTo>
                        <a:pt x="74709" y="5995"/>
                      </a:lnTo>
                      <a:lnTo>
                        <a:pt x="74692" y="5995"/>
                      </a:lnTo>
                      <a:cubicBezTo>
                        <a:pt x="74415" y="6358"/>
                        <a:pt x="73707" y="6479"/>
                        <a:pt x="73897" y="7066"/>
                      </a:cubicBezTo>
                      <a:cubicBezTo>
                        <a:pt x="74104" y="7654"/>
                        <a:pt x="74761" y="7671"/>
                        <a:pt x="75331" y="7723"/>
                      </a:cubicBezTo>
                      <a:lnTo>
                        <a:pt x="75625" y="7723"/>
                      </a:lnTo>
                      <a:lnTo>
                        <a:pt x="77146" y="7982"/>
                      </a:lnTo>
                      <a:cubicBezTo>
                        <a:pt x="76904" y="8068"/>
                        <a:pt x="76662" y="8120"/>
                        <a:pt x="76403" y="8120"/>
                      </a:cubicBezTo>
                      <a:cubicBezTo>
                        <a:pt x="76178" y="8103"/>
                        <a:pt x="75970" y="7930"/>
                        <a:pt x="75729" y="7861"/>
                      </a:cubicBezTo>
                      <a:cubicBezTo>
                        <a:pt x="75594" y="7823"/>
                        <a:pt x="75464" y="7807"/>
                        <a:pt x="75337" y="7807"/>
                      </a:cubicBezTo>
                      <a:cubicBezTo>
                        <a:pt x="74777" y="7807"/>
                        <a:pt x="74273" y="8116"/>
                        <a:pt x="73724" y="8172"/>
                      </a:cubicBezTo>
                      <a:cubicBezTo>
                        <a:pt x="73717" y="8173"/>
                        <a:pt x="73710" y="8174"/>
                        <a:pt x="73702" y="8174"/>
                      </a:cubicBezTo>
                      <a:cubicBezTo>
                        <a:pt x="73450" y="8174"/>
                        <a:pt x="72913" y="7613"/>
                        <a:pt x="72946" y="7394"/>
                      </a:cubicBezTo>
                      <a:cubicBezTo>
                        <a:pt x="73102" y="6479"/>
                        <a:pt x="73810" y="6098"/>
                        <a:pt x="74674" y="5995"/>
                      </a:cubicBezTo>
                      <a:lnTo>
                        <a:pt x="74674" y="5977"/>
                      </a:lnTo>
                      <a:cubicBezTo>
                        <a:pt x="74726" y="5545"/>
                        <a:pt x="74830" y="5113"/>
                        <a:pt x="74951" y="4681"/>
                      </a:cubicBezTo>
                      <a:cubicBezTo>
                        <a:pt x="75072" y="4370"/>
                        <a:pt x="75435" y="4076"/>
                        <a:pt x="75124" y="3748"/>
                      </a:cubicBezTo>
                      <a:cubicBezTo>
                        <a:pt x="74832" y="3467"/>
                        <a:pt x="74483" y="3396"/>
                        <a:pt x="74119" y="3396"/>
                      </a:cubicBezTo>
                      <a:cubicBezTo>
                        <a:pt x="73856" y="3396"/>
                        <a:pt x="73587" y="3433"/>
                        <a:pt x="73326" y="3454"/>
                      </a:cubicBezTo>
                      <a:cubicBezTo>
                        <a:pt x="72946" y="3506"/>
                        <a:pt x="72756" y="3748"/>
                        <a:pt x="72704" y="4180"/>
                      </a:cubicBezTo>
                      <a:cubicBezTo>
                        <a:pt x="72601" y="5252"/>
                        <a:pt x="72134" y="6098"/>
                        <a:pt x="70959" y="6340"/>
                      </a:cubicBezTo>
                      <a:cubicBezTo>
                        <a:pt x="70855" y="6427"/>
                        <a:pt x="70769" y="6513"/>
                        <a:pt x="70665" y="6617"/>
                      </a:cubicBezTo>
                      <a:cubicBezTo>
                        <a:pt x="70786" y="6859"/>
                        <a:pt x="70924" y="7083"/>
                        <a:pt x="71097" y="7291"/>
                      </a:cubicBezTo>
                      <a:cubicBezTo>
                        <a:pt x="71304" y="7412"/>
                        <a:pt x="71546" y="7515"/>
                        <a:pt x="71788" y="7567"/>
                      </a:cubicBezTo>
                      <a:cubicBezTo>
                        <a:pt x="71650" y="7550"/>
                        <a:pt x="71512" y="7541"/>
                        <a:pt x="71374" y="7541"/>
                      </a:cubicBezTo>
                      <a:cubicBezTo>
                        <a:pt x="71235" y="7541"/>
                        <a:pt x="71097" y="7550"/>
                        <a:pt x="70959" y="7567"/>
                      </a:cubicBezTo>
                      <a:cubicBezTo>
                        <a:pt x="70569" y="7671"/>
                        <a:pt x="70173" y="7708"/>
                        <a:pt x="69775" y="7708"/>
                      </a:cubicBezTo>
                      <a:cubicBezTo>
                        <a:pt x="68812" y="7708"/>
                        <a:pt x="67832" y="7494"/>
                        <a:pt x="66868" y="7494"/>
                      </a:cubicBezTo>
                      <a:cubicBezTo>
                        <a:pt x="66108" y="7494"/>
                        <a:pt x="65357" y="7627"/>
                        <a:pt x="64634" y="8103"/>
                      </a:cubicBezTo>
                      <a:cubicBezTo>
                        <a:pt x="64271" y="8345"/>
                        <a:pt x="63580" y="8379"/>
                        <a:pt x="63666" y="8863"/>
                      </a:cubicBezTo>
                      <a:cubicBezTo>
                        <a:pt x="63752" y="9382"/>
                        <a:pt x="64167" y="9900"/>
                        <a:pt x="64547" y="10315"/>
                      </a:cubicBezTo>
                      <a:cubicBezTo>
                        <a:pt x="64666" y="10447"/>
                        <a:pt x="64798" y="10498"/>
                        <a:pt x="64939" y="10498"/>
                      </a:cubicBezTo>
                      <a:cubicBezTo>
                        <a:pt x="65148" y="10498"/>
                        <a:pt x="65375" y="10387"/>
                        <a:pt x="65602" y="10263"/>
                      </a:cubicBezTo>
                      <a:cubicBezTo>
                        <a:pt x="66124" y="9977"/>
                        <a:pt x="66711" y="9789"/>
                        <a:pt x="67269" y="9556"/>
                      </a:cubicBezTo>
                      <a:lnTo>
                        <a:pt x="67269" y="9556"/>
                      </a:lnTo>
                      <a:cubicBezTo>
                        <a:pt x="66173" y="11022"/>
                        <a:pt x="64072" y="10911"/>
                        <a:pt x="62975" y="11974"/>
                      </a:cubicBezTo>
                      <a:cubicBezTo>
                        <a:pt x="62086" y="12850"/>
                        <a:pt x="61268" y="13162"/>
                        <a:pt x="60357" y="13162"/>
                      </a:cubicBezTo>
                      <a:cubicBezTo>
                        <a:pt x="59993" y="13162"/>
                        <a:pt x="59613" y="13112"/>
                        <a:pt x="59207" y="13028"/>
                      </a:cubicBezTo>
                      <a:cubicBezTo>
                        <a:pt x="58430" y="12873"/>
                        <a:pt x="57687" y="12510"/>
                        <a:pt x="56926" y="12233"/>
                      </a:cubicBezTo>
                      <a:cubicBezTo>
                        <a:pt x="57173" y="12050"/>
                        <a:pt x="57402" y="11981"/>
                        <a:pt x="57619" y="11981"/>
                      </a:cubicBezTo>
                      <a:cubicBezTo>
                        <a:pt x="58162" y="11981"/>
                        <a:pt x="58632" y="12416"/>
                        <a:pt x="59138" y="12613"/>
                      </a:cubicBezTo>
                      <a:cubicBezTo>
                        <a:pt x="59332" y="12687"/>
                        <a:pt x="59512" y="12718"/>
                        <a:pt x="59680" y="12718"/>
                      </a:cubicBezTo>
                      <a:cubicBezTo>
                        <a:pt x="60502" y="12718"/>
                        <a:pt x="61062" y="11967"/>
                        <a:pt x="61765" y="11680"/>
                      </a:cubicBezTo>
                      <a:cubicBezTo>
                        <a:pt x="62404" y="11421"/>
                        <a:pt x="61903" y="10851"/>
                        <a:pt x="61661" y="10384"/>
                      </a:cubicBezTo>
                      <a:cubicBezTo>
                        <a:pt x="61454" y="9987"/>
                        <a:pt x="61921" y="9745"/>
                        <a:pt x="62249" y="9537"/>
                      </a:cubicBezTo>
                      <a:cubicBezTo>
                        <a:pt x="62664" y="9295"/>
                        <a:pt x="63441" y="9226"/>
                        <a:pt x="63182" y="8518"/>
                      </a:cubicBezTo>
                      <a:cubicBezTo>
                        <a:pt x="63018" y="8098"/>
                        <a:pt x="62703" y="8030"/>
                        <a:pt x="62354" y="8030"/>
                      </a:cubicBezTo>
                      <a:cubicBezTo>
                        <a:pt x="62187" y="8030"/>
                        <a:pt x="62013" y="8045"/>
                        <a:pt x="61845" y="8045"/>
                      </a:cubicBezTo>
                      <a:cubicBezTo>
                        <a:pt x="61771" y="8045"/>
                        <a:pt x="61698" y="8042"/>
                        <a:pt x="61627" y="8034"/>
                      </a:cubicBezTo>
                      <a:cubicBezTo>
                        <a:pt x="61564" y="8027"/>
                        <a:pt x="61502" y="8024"/>
                        <a:pt x="61440" y="8024"/>
                      </a:cubicBezTo>
                      <a:cubicBezTo>
                        <a:pt x="60620" y="8024"/>
                        <a:pt x="59973" y="8583"/>
                        <a:pt x="59080" y="8583"/>
                      </a:cubicBezTo>
                      <a:cubicBezTo>
                        <a:pt x="59004" y="8583"/>
                        <a:pt x="58925" y="8579"/>
                        <a:pt x="58844" y="8570"/>
                      </a:cubicBezTo>
                      <a:cubicBezTo>
                        <a:pt x="57410" y="8414"/>
                        <a:pt x="56391" y="7671"/>
                        <a:pt x="55181" y="7187"/>
                      </a:cubicBezTo>
                      <a:cubicBezTo>
                        <a:pt x="54440" y="6892"/>
                        <a:pt x="53723" y="6767"/>
                        <a:pt x="53025" y="6767"/>
                      </a:cubicBezTo>
                      <a:cubicBezTo>
                        <a:pt x="51022" y="6767"/>
                        <a:pt x="49177" y="7799"/>
                        <a:pt x="47370" y="8812"/>
                      </a:cubicBezTo>
                      <a:cubicBezTo>
                        <a:pt x="46903" y="9071"/>
                        <a:pt x="46765" y="9434"/>
                        <a:pt x="46972" y="9969"/>
                      </a:cubicBezTo>
                      <a:cubicBezTo>
                        <a:pt x="47155" y="10426"/>
                        <a:pt x="47351" y="10748"/>
                        <a:pt x="47819" y="10748"/>
                      </a:cubicBezTo>
                      <a:cubicBezTo>
                        <a:pt x="47883" y="10748"/>
                        <a:pt x="47952" y="10742"/>
                        <a:pt x="48026" y="10730"/>
                      </a:cubicBezTo>
                      <a:lnTo>
                        <a:pt x="50498" y="10280"/>
                      </a:lnTo>
                      <a:cubicBezTo>
                        <a:pt x="50618" y="10263"/>
                        <a:pt x="50739" y="10229"/>
                        <a:pt x="50878" y="10194"/>
                      </a:cubicBezTo>
                      <a:lnTo>
                        <a:pt x="50878" y="10194"/>
                      </a:lnTo>
                      <a:cubicBezTo>
                        <a:pt x="50878" y="10298"/>
                        <a:pt x="50860" y="10401"/>
                        <a:pt x="50860" y="10505"/>
                      </a:cubicBezTo>
                      <a:cubicBezTo>
                        <a:pt x="50614" y="11663"/>
                        <a:pt x="50148" y="12321"/>
                        <a:pt x="49280" y="12321"/>
                      </a:cubicBezTo>
                      <a:cubicBezTo>
                        <a:pt x="48931" y="12321"/>
                        <a:pt x="48517" y="12214"/>
                        <a:pt x="48026" y="11991"/>
                      </a:cubicBezTo>
                      <a:cubicBezTo>
                        <a:pt x="46374" y="11254"/>
                        <a:pt x="44693" y="10979"/>
                        <a:pt x="42955" y="10979"/>
                      </a:cubicBezTo>
                      <a:cubicBezTo>
                        <a:pt x="42002" y="10979"/>
                        <a:pt x="41033" y="11062"/>
                        <a:pt x="40042" y="11196"/>
                      </a:cubicBezTo>
                      <a:cubicBezTo>
                        <a:pt x="38536" y="11404"/>
                        <a:pt x="37062" y="12285"/>
                        <a:pt x="35569" y="12285"/>
                      </a:cubicBezTo>
                      <a:cubicBezTo>
                        <a:pt x="35195" y="12285"/>
                        <a:pt x="34820" y="12230"/>
                        <a:pt x="34443" y="12095"/>
                      </a:cubicBezTo>
                      <a:cubicBezTo>
                        <a:pt x="32698" y="11490"/>
                        <a:pt x="30900" y="11110"/>
                        <a:pt x="29068" y="10920"/>
                      </a:cubicBezTo>
                      <a:cubicBezTo>
                        <a:pt x="27080" y="10698"/>
                        <a:pt x="25171" y="10202"/>
                        <a:pt x="23146" y="10202"/>
                      </a:cubicBezTo>
                      <a:cubicBezTo>
                        <a:pt x="22337" y="10202"/>
                        <a:pt x="21510" y="10281"/>
                        <a:pt x="20652" y="10488"/>
                      </a:cubicBezTo>
                      <a:cubicBezTo>
                        <a:pt x="18383" y="11055"/>
                        <a:pt x="16215" y="12269"/>
                        <a:pt x="13793" y="12269"/>
                      </a:cubicBezTo>
                      <a:cubicBezTo>
                        <a:pt x="13559" y="12269"/>
                        <a:pt x="13322" y="12258"/>
                        <a:pt x="13083" y="12233"/>
                      </a:cubicBezTo>
                      <a:cubicBezTo>
                        <a:pt x="13049" y="12230"/>
                        <a:pt x="13015" y="12229"/>
                        <a:pt x="12982" y="12229"/>
                      </a:cubicBezTo>
                      <a:cubicBezTo>
                        <a:pt x="12473" y="12229"/>
                        <a:pt x="12176" y="12605"/>
                        <a:pt x="12323" y="13287"/>
                      </a:cubicBezTo>
                      <a:cubicBezTo>
                        <a:pt x="12498" y="14071"/>
                        <a:pt x="12325" y="14707"/>
                        <a:pt x="11687" y="14707"/>
                      </a:cubicBezTo>
                      <a:cubicBezTo>
                        <a:pt x="11510" y="14707"/>
                        <a:pt x="11296" y="14658"/>
                        <a:pt x="11044" y="14549"/>
                      </a:cubicBezTo>
                      <a:cubicBezTo>
                        <a:pt x="10655" y="14378"/>
                        <a:pt x="10292" y="14308"/>
                        <a:pt x="9947" y="14308"/>
                      </a:cubicBezTo>
                      <a:cubicBezTo>
                        <a:pt x="9034" y="14308"/>
                        <a:pt x="8242" y="14801"/>
                        <a:pt x="7415" y="15240"/>
                      </a:cubicBezTo>
                      <a:cubicBezTo>
                        <a:pt x="6965" y="15482"/>
                        <a:pt x="6672" y="15914"/>
                        <a:pt x="6879" y="16467"/>
                      </a:cubicBezTo>
                      <a:cubicBezTo>
                        <a:pt x="7027" y="16886"/>
                        <a:pt x="7334" y="16988"/>
                        <a:pt x="7700" y="16988"/>
                      </a:cubicBezTo>
                      <a:cubicBezTo>
                        <a:pt x="7802" y="16988"/>
                        <a:pt x="7910" y="16980"/>
                        <a:pt x="8020" y="16968"/>
                      </a:cubicBezTo>
                      <a:cubicBezTo>
                        <a:pt x="8305" y="16929"/>
                        <a:pt x="8590" y="16910"/>
                        <a:pt x="8875" y="16910"/>
                      </a:cubicBezTo>
                      <a:cubicBezTo>
                        <a:pt x="8970" y="16910"/>
                        <a:pt x="9065" y="16912"/>
                        <a:pt x="9160" y="16917"/>
                      </a:cubicBezTo>
                      <a:cubicBezTo>
                        <a:pt x="9186" y="16919"/>
                        <a:pt x="9214" y="16920"/>
                        <a:pt x="9242" y="16920"/>
                      </a:cubicBezTo>
                      <a:cubicBezTo>
                        <a:pt x="9458" y="16920"/>
                        <a:pt x="9735" y="16862"/>
                        <a:pt x="9947" y="16862"/>
                      </a:cubicBezTo>
                      <a:cubicBezTo>
                        <a:pt x="10131" y="16862"/>
                        <a:pt x="10266" y="16906"/>
                        <a:pt x="10266" y="17072"/>
                      </a:cubicBezTo>
                      <a:cubicBezTo>
                        <a:pt x="10266" y="17498"/>
                        <a:pt x="9728" y="17637"/>
                        <a:pt x="9291" y="17637"/>
                      </a:cubicBezTo>
                      <a:cubicBezTo>
                        <a:pt x="9214" y="17637"/>
                        <a:pt x="9141" y="17633"/>
                        <a:pt x="9074" y="17625"/>
                      </a:cubicBezTo>
                      <a:cubicBezTo>
                        <a:pt x="8873" y="17604"/>
                        <a:pt x="8677" y="17594"/>
                        <a:pt x="8484" y="17594"/>
                      </a:cubicBezTo>
                      <a:cubicBezTo>
                        <a:pt x="6314" y="17594"/>
                        <a:pt x="4587" y="18859"/>
                        <a:pt x="2714" y="19716"/>
                      </a:cubicBezTo>
                      <a:cubicBezTo>
                        <a:pt x="1193" y="20407"/>
                        <a:pt x="2351" y="21548"/>
                        <a:pt x="2282" y="22429"/>
                      </a:cubicBezTo>
                      <a:cubicBezTo>
                        <a:pt x="2264" y="22814"/>
                        <a:pt x="2455" y="22907"/>
                        <a:pt x="2706" y="22907"/>
                      </a:cubicBezTo>
                      <a:cubicBezTo>
                        <a:pt x="2939" y="22907"/>
                        <a:pt x="3223" y="22827"/>
                        <a:pt x="3440" y="22827"/>
                      </a:cubicBezTo>
                      <a:cubicBezTo>
                        <a:pt x="3665" y="22827"/>
                        <a:pt x="3872" y="22982"/>
                        <a:pt x="4079" y="23069"/>
                      </a:cubicBezTo>
                      <a:cubicBezTo>
                        <a:pt x="3924" y="23242"/>
                        <a:pt x="3751" y="23380"/>
                        <a:pt x="3544" y="23501"/>
                      </a:cubicBezTo>
                      <a:cubicBezTo>
                        <a:pt x="2610" y="23881"/>
                        <a:pt x="1643" y="24192"/>
                        <a:pt x="709" y="24589"/>
                      </a:cubicBezTo>
                      <a:cubicBezTo>
                        <a:pt x="329" y="24745"/>
                        <a:pt x="1" y="25142"/>
                        <a:pt x="226" y="25609"/>
                      </a:cubicBezTo>
                      <a:cubicBezTo>
                        <a:pt x="325" y="25816"/>
                        <a:pt x="462" y="25880"/>
                        <a:pt x="615" y="25880"/>
                      </a:cubicBezTo>
                      <a:cubicBezTo>
                        <a:pt x="807" y="25880"/>
                        <a:pt x="1026" y="25778"/>
                        <a:pt x="1228" y="25730"/>
                      </a:cubicBezTo>
                      <a:cubicBezTo>
                        <a:pt x="2248" y="25454"/>
                        <a:pt x="3354" y="25350"/>
                        <a:pt x="4252" y="24866"/>
                      </a:cubicBezTo>
                      <a:cubicBezTo>
                        <a:pt x="4601" y="24679"/>
                        <a:pt x="4965" y="24620"/>
                        <a:pt x="5336" y="24620"/>
                      </a:cubicBezTo>
                      <a:cubicBezTo>
                        <a:pt x="5952" y="24620"/>
                        <a:pt x="6585" y="24782"/>
                        <a:pt x="7191" y="24782"/>
                      </a:cubicBezTo>
                      <a:cubicBezTo>
                        <a:pt x="7702" y="24782"/>
                        <a:pt x="8195" y="24667"/>
                        <a:pt x="8642" y="24244"/>
                      </a:cubicBezTo>
                      <a:cubicBezTo>
                        <a:pt x="9143" y="23760"/>
                        <a:pt x="9627" y="23276"/>
                        <a:pt x="10128" y="22809"/>
                      </a:cubicBezTo>
                      <a:cubicBezTo>
                        <a:pt x="10518" y="22438"/>
                        <a:pt x="10935" y="22335"/>
                        <a:pt x="11366" y="22335"/>
                      </a:cubicBezTo>
                      <a:cubicBezTo>
                        <a:pt x="11904" y="22335"/>
                        <a:pt x="12465" y="22495"/>
                        <a:pt x="13026" y="22495"/>
                      </a:cubicBezTo>
                      <a:cubicBezTo>
                        <a:pt x="13270" y="22495"/>
                        <a:pt x="13515" y="22465"/>
                        <a:pt x="13757" y="22377"/>
                      </a:cubicBezTo>
                      <a:cubicBezTo>
                        <a:pt x="14876" y="21972"/>
                        <a:pt x="15968" y="21278"/>
                        <a:pt x="17215" y="21278"/>
                      </a:cubicBezTo>
                      <a:cubicBezTo>
                        <a:pt x="17721" y="21278"/>
                        <a:pt x="18252" y="21392"/>
                        <a:pt x="18820" y="21686"/>
                      </a:cubicBezTo>
                      <a:cubicBezTo>
                        <a:pt x="20272" y="22429"/>
                        <a:pt x="22242" y="22343"/>
                        <a:pt x="21966" y="24780"/>
                      </a:cubicBezTo>
                      <a:cubicBezTo>
                        <a:pt x="21914" y="25212"/>
                        <a:pt x="22104" y="25868"/>
                        <a:pt x="22415" y="26127"/>
                      </a:cubicBezTo>
                      <a:cubicBezTo>
                        <a:pt x="23746" y="27251"/>
                        <a:pt x="23659" y="29411"/>
                        <a:pt x="23210" y="29981"/>
                      </a:cubicBezTo>
                      <a:cubicBezTo>
                        <a:pt x="22052" y="31485"/>
                        <a:pt x="22484" y="32573"/>
                        <a:pt x="22985" y="33973"/>
                      </a:cubicBezTo>
                      <a:cubicBezTo>
                        <a:pt x="23124" y="34405"/>
                        <a:pt x="22795" y="35045"/>
                        <a:pt x="22553" y="35529"/>
                      </a:cubicBezTo>
                      <a:cubicBezTo>
                        <a:pt x="21447" y="37844"/>
                        <a:pt x="19356" y="39469"/>
                        <a:pt x="18233" y="41802"/>
                      </a:cubicBezTo>
                      <a:cubicBezTo>
                        <a:pt x="17455" y="43409"/>
                        <a:pt x="17058" y="48783"/>
                        <a:pt x="18354" y="49734"/>
                      </a:cubicBezTo>
                      <a:cubicBezTo>
                        <a:pt x="20220" y="51116"/>
                        <a:pt x="19927" y="52862"/>
                        <a:pt x="20238" y="54659"/>
                      </a:cubicBezTo>
                      <a:cubicBezTo>
                        <a:pt x="20428" y="55748"/>
                        <a:pt x="20410" y="57528"/>
                        <a:pt x="20687" y="57752"/>
                      </a:cubicBezTo>
                      <a:cubicBezTo>
                        <a:pt x="22380" y="59083"/>
                        <a:pt x="22242" y="61364"/>
                        <a:pt x="23625" y="62764"/>
                      </a:cubicBezTo>
                      <a:cubicBezTo>
                        <a:pt x="23915" y="63066"/>
                        <a:pt x="24197" y="63258"/>
                        <a:pt x="24508" y="63258"/>
                      </a:cubicBezTo>
                      <a:cubicBezTo>
                        <a:pt x="24660" y="63258"/>
                        <a:pt x="24820" y="63212"/>
                        <a:pt x="24990" y="63110"/>
                      </a:cubicBezTo>
                      <a:cubicBezTo>
                        <a:pt x="25508" y="62816"/>
                        <a:pt x="25526" y="62246"/>
                        <a:pt x="25197" y="61831"/>
                      </a:cubicBezTo>
                      <a:cubicBezTo>
                        <a:pt x="23607" y="59671"/>
                        <a:pt x="23746" y="56888"/>
                        <a:pt x="22536" y="54590"/>
                      </a:cubicBezTo>
                      <a:cubicBezTo>
                        <a:pt x="22415" y="54348"/>
                        <a:pt x="22605" y="53933"/>
                        <a:pt x="22692" y="53605"/>
                      </a:cubicBezTo>
                      <a:cubicBezTo>
                        <a:pt x="22704" y="53568"/>
                        <a:pt x="22878" y="53539"/>
                        <a:pt x="22981" y="53539"/>
                      </a:cubicBezTo>
                      <a:cubicBezTo>
                        <a:pt x="23021" y="53539"/>
                        <a:pt x="23050" y="53543"/>
                        <a:pt x="23054" y="53553"/>
                      </a:cubicBezTo>
                      <a:cubicBezTo>
                        <a:pt x="23175" y="53812"/>
                        <a:pt x="23366" y="54106"/>
                        <a:pt x="23366" y="54400"/>
                      </a:cubicBezTo>
                      <a:cubicBezTo>
                        <a:pt x="23383" y="56819"/>
                        <a:pt x="24973" y="58617"/>
                        <a:pt x="26027" y="60569"/>
                      </a:cubicBezTo>
                      <a:cubicBezTo>
                        <a:pt x="26977" y="62297"/>
                        <a:pt x="28654" y="63663"/>
                        <a:pt x="27720" y="65978"/>
                      </a:cubicBezTo>
                      <a:cubicBezTo>
                        <a:pt x="27530" y="66445"/>
                        <a:pt x="27928" y="66791"/>
                        <a:pt x="28273" y="67136"/>
                      </a:cubicBezTo>
                      <a:cubicBezTo>
                        <a:pt x="29138" y="68000"/>
                        <a:pt x="30226" y="68536"/>
                        <a:pt x="31246" y="69193"/>
                      </a:cubicBezTo>
                      <a:cubicBezTo>
                        <a:pt x="32910" y="70222"/>
                        <a:pt x="34447" y="71516"/>
                        <a:pt x="36422" y="71516"/>
                      </a:cubicBezTo>
                      <a:cubicBezTo>
                        <a:pt x="36867" y="71516"/>
                        <a:pt x="37334" y="71451"/>
                        <a:pt x="37830" y="71301"/>
                      </a:cubicBezTo>
                      <a:cubicBezTo>
                        <a:pt x="37930" y="71272"/>
                        <a:pt x="38022" y="71258"/>
                        <a:pt x="38107" y="71258"/>
                      </a:cubicBezTo>
                      <a:cubicBezTo>
                        <a:pt x="38527" y="71258"/>
                        <a:pt x="38793" y="71582"/>
                        <a:pt x="39023" y="71941"/>
                      </a:cubicBezTo>
                      <a:cubicBezTo>
                        <a:pt x="39748" y="73098"/>
                        <a:pt x="40768" y="73721"/>
                        <a:pt x="42116" y="74032"/>
                      </a:cubicBezTo>
                      <a:cubicBezTo>
                        <a:pt x="43585" y="74360"/>
                        <a:pt x="45296" y="74775"/>
                        <a:pt x="45745" y="76399"/>
                      </a:cubicBezTo>
                      <a:cubicBezTo>
                        <a:pt x="46194" y="78110"/>
                        <a:pt x="47439" y="79112"/>
                        <a:pt x="48648" y="79907"/>
                      </a:cubicBezTo>
                      <a:cubicBezTo>
                        <a:pt x="49237" y="80296"/>
                        <a:pt x="50039" y="81326"/>
                        <a:pt x="50895" y="81326"/>
                      </a:cubicBezTo>
                      <a:cubicBezTo>
                        <a:pt x="51372" y="81326"/>
                        <a:pt x="51865" y="81007"/>
                        <a:pt x="52347" y="80080"/>
                      </a:cubicBezTo>
                      <a:cubicBezTo>
                        <a:pt x="52462" y="79850"/>
                        <a:pt x="52631" y="79714"/>
                        <a:pt x="52813" y="79714"/>
                      </a:cubicBezTo>
                      <a:cubicBezTo>
                        <a:pt x="53013" y="79714"/>
                        <a:pt x="53228" y="79880"/>
                        <a:pt x="53401" y="80270"/>
                      </a:cubicBezTo>
                      <a:cubicBezTo>
                        <a:pt x="54593" y="83156"/>
                        <a:pt x="53919" y="85697"/>
                        <a:pt x="51621" y="87943"/>
                      </a:cubicBezTo>
                      <a:cubicBezTo>
                        <a:pt x="50498" y="89049"/>
                        <a:pt x="49806" y="90604"/>
                        <a:pt x="50774" y="92194"/>
                      </a:cubicBezTo>
                      <a:cubicBezTo>
                        <a:pt x="51085" y="92730"/>
                        <a:pt x="51068" y="92886"/>
                        <a:pt x="50688" y="93283"/>
                      </a:cubicBezTo>
                      <a:cubicBezTo>
                        <a:pt x="49685" y="94337"/>
                        <a:pt x="49703" y="95875"/>
                        <a:pt x="50567" y="96636"/>
                      </a:cubicBezTo>
                      <a:cubicBezTo>
                        <a:pt x="52208" y="98087"/>
                        <a:pt x="52986" y="99971"/>
                        <a:pt x="53971" y="101803"/>
                      </a:cubicBezTo>
                      <a:cubicBezTo>
                        <a:pt x="55440" y="104516"/>
                        <a:pt x="56771" y="107281"/>
                        <a:pt x="59933" y="108629"/>
                      </a:cubicBezTo>
                      <a:cubicBezTo>
                        <a:pt x="61661" y="109372"/>
                        <a:pt x="62629" y="111014"/>
                        <a:pt x="62664" y="113122"/>
                      </a:cubicBezTo>
                      <a:cubicBezTo>
                        <a:pt x="62716" y="116319"/>
                        <a:pt x="62871" y="119516"/>
                        <a:pt x="63096" y="122713"/>
                      </a:cubicBezTo>
                      <a:cubicBezTo>
                        <a:pt x="63251" y="125115"/>
                        <a:pt x="64426" y="127431"/>
                        <a:pt x="63631" y="129920"/>
                      </a:cubicBezTo>
                      <a:cubicBezTo>
                        <a:pt x="63303" y="130922"/>
                        <a:pt x="63459" y="131907"/>
                        <a:pt x="63839" y="132875"/>
                      </a:cubicBezTo>
                      <a:cubicBezTo>
                        <a:pt x="64323" y="134067"/>
                        <a:pt x="64461" y="135363"/>
                        <a:pt x="64288" y="136642"/>
                      </a:cubicBezTo>
                      <a:cubicBezTo>
                        <a:pt x="64184" y="137593"/>
                        <a:pt x="64582" y="138664"/>
                        <a:pt x="65653" y="139148"/>
                      </a:cubicBezTo>
                      <a:cubicBezTo>
                        <a:pt x="65680" y="139159"/>
                        <a:pt x="65711" y="139163"/>
                        <a:pt x="65743" y="139163"/>
                      </a:cubicBezTo>
                      <a:cubicBezTo>
                        <a:pt x="65886" y="139163"/>
                        <a:pt x="66069" y="139076"/>
                        <a:pt x="66205" y="139076"/>
                      </a:cubicBezTo>
                      <a:cubicBezTo>
                        <a:pt x="66332" y="139076"/>
                        <a:pt x="66419" y="139151"/>
                        <a:pt x="66397" y="139442"/>
                      </a:cubicBezTo>
                      <a:cubicBezTo>
                        <a:pt x="66362" y="139995"/>
                        <a:pt x="67071" y="140565"/>
                        <a:pt x="66293" y="141135"/>
                      </a:cubicBezTo>
                      <a:cubicBezTo>
                        <a:pt x="65895" y="141412"/>
                        <a:pt x="65360" y="142259"/>
                        <a:pt x="65774" y="142414"/>
                      </a:cubicBezTo>
                      <a:cubicBezTo>
                        <a:pt x="66898" y="142846"/>
                        <a:pt x="66500" y="143797"/>
                        <a:pt x="66777" y="144488"/>
                      </a:cubicBezTo>
                      <a:cubicBezTo>
                        <a:pt x="67468" y="146164"/>
                        <a:pt x="68505" y="147668"/>
                        <a:pt x="69801" y="148929"/>
                      </a:cubicBezTo>
                      <a:cubicBezTo>
                        <a:pt x="71823" y="150906"/>
                        <a:pt x="74091" y="152091"/>
                        <a:pt x="76808" y="152091"/>
                      </a:cubicBezTo>
                      <a:cubicBezTo>
                        <a:pt x="77226" y="152091"/>
                        <a:pt x="77656" y="152063"/>
                        <a:pt x="78096" y="152005"/>
                      </a:cubicBezTo>
                      <a:cubicBezTo>
                        <a:pt x="78355" y="151953"/>
                        <a:pt x="78580" y="151781"/>
                        <a:pt x="78718" y="151556"/>
                      </a:cubicBezTo>
                      <a:cubicBezTo>
                        <a:pt x="78874" y="151262"/>
                        <a:pt x="78615" y="151038"/>
                        <a:pt x="78355" y="150882"/>
                      </a:cubicBezTo>
                      <a:cubicBezTo>
                        <a:pt x="77595" y="150415"/>
                        <a:pt x="76835" y="149914"/>
                        <a:pt x="76040" y="149482"/>
                      </a:cubicBezTo>
                      <a:cubicBezTo>
                        <a:pt x="73914" y="148342"/>
                        <a:pt x="73551" y="146648"/>
                        <a:pt x="74899" y="144695"/>
                      </a:cubicBezTo>
                      <a:cubicBezTo>
                        <a:pt x="75608" y="143658"/>
                        <a:pt x="75694" y="142570"/>
                        <a:pt x="74173" y="142017"/>
                      </a:cubicBezTo>
                      <a:cubicBezTo>
                        <a:pt x="73707" y="141861"/>
                        <a:pt x="72929" y="141550"/>
                        <a:pt x="73551" y="140997"/>
                      </a:cubicBezTo>
                      <a:cubicBezTo>
                        <a:pt x="74260" y="140340"/>
                        <a:pt x="74260" y="139597"/>
                        <a:pt x="74415" y="138837"/>
                      </a:cubicBezTo>
                      <a:cubicBezTo>
                        <a:pt x="74605" y="137783"/>
                        <a:pt x="73534" y="136193"/>
                        <a:pt x="75677" y="135985"/>
                      </a:cubicBezTo>
                      <a:cubicBezTo>
                        <a:pt x="75746" y="135985"/>
                        <a:pt x="75850" y="135588"/>
                        <a:pt x="75798" y="135432"/>
                      </a:cubicBezTo>
                      <a:cubicBezTo>
                        <a:pt x="75444" y="134260"/>
                        <a:pt x="75867" y="133923"/>
                        <a:pt x="76900" y="133923"/>
                      </a:cubicBezTo>
                      <a:cubicBezTo>
                        <a:pt x="76978" y="133923"/>
                        <a:pt x="77060" y="133925"/>
                        <a:pt x="77146" y="133929"/>
                      </a:cubicBezTo>
                      <a:cubicBezTo>
                        <a:pt x="77188" y="133931"/>
                        <a:pt x="77231" y="133932"/>
                        <a:pt x="77272" y="133932"/>
                      </a:cubicBezTo>
                      <a:cubicBezTo>
                        <a:pt x="78202" y="133932"/>
                        <a:pt x="78980" y="133388"/>
                        <a:pt x="79427" y="132512"/>
                      </a:cubicBezTo>
                      <a:cubicBezTo>
                        <a:pt x="79859" y="131648"/>
                        <a:pt x="79738" y="130836"/>
                        <a:pt x="79047" y="130110"/>
                      </a:cubicBezTo>
                      <a:cubicBezTo>
                        <a:pt x="78857" y="129902"/>
                        <a:pt x="78822" y="129557"/>
                        <a:pt x="78701" y="129280"/>
                      </a:cubicBezTo>
                      <a:lnTo>
                        <a:pt x="78701" y="129280"/>
                      </a:lnTo>
                      <a:cubicBezTo>
                        <a:pt x="78977" y="129298"/>
                        <a:pt x="79237" y="129332"/>
                        <a:pt x="79513" y="129384"/>
                      </a:cubicBezTo>
                      <a:cubicBezTo>
                        <a:pt x="79669" y="129427"/>
                        <a:pt x="79830" y="129448"/>
                        <a:pt x="79991" y="129448"/>
                      </a:cubicBezTo>
                      <a:cubicBezTo>
                        <a:pt x="80347" y="129448"/>
                        <a:pt x="80702" y="129344"/>
                        <a:pt x="80999" y="129142"/>
                      </a:cubicBezTo>
                      <a:cubicBezTo>
                        <a:pt x="82900" y="128001"/>
                        <a:pt x="83350" y="125841"/>
                        <a:pt x="84473" y="124148"/>
                      </a:cubicBezTo>
                      <a:cubicBezTo>
                        <a:pt x="85216" y="123024"/>
                        <a:pt x="86149" y="121815"/>
                        <a:pt x="85544" y="120225"/>
                      </a:cubicBezTo>
                      <a:cubicBezTo>
                        <a:pt x="85026" y="118808"/>
                        <a:pt x="85959" y="118186"/>
                        <a:pt x="86927" y="117356"/>
                      </a:cubicBezTo>
                      <a:cubicBezTo>
                        <a:pt x="88258" y="116233"/>
                        <a:pt x="90314" y="116371"/>
                        <a:pt x="91230" y="115213"/>
                      </a:cubicBezTo>
                      <a:cubicBezTo>
                        <a:pt x="93096" y="112846"/>
                        <a:pt x="93788" y="109908"/>
                        <a:pt x="93874" y="106866"/>
                      </a:cubicBezTo>
                      <a:cubicBezTo>
                        <a:pt x="93909" y="105743"/>
                        <a:pt x="93563" y="104637"/>
                        <a:pt x="94635" y="103635"/>
                      </a:cubicBezTo>
                      <a:cubicBezTo>
                        <a:pt x="95637" y="102650"/>
                        <a:pt x="96432" y="101492"/>
                        <a:pt x="97002" y="100213"/>
                      </a:cubicBezTo>
                      <a:cubicBezTo>
                        <a:pt x="98350" y="97189"/>
                        <a:pt x="97555" y="95668"/>
                        <a:pt x="93770" y="93404"/>
                      </a:cubicBezTo>
                      <a:cubicBezTo>
                        <a:pt x="92864" y="92866"/>
                        <a:pt x="92012" y="92178"/>
                        <a:pt x="90923" y="92178"/>
                      </a:cubicBezTo>
                      <a:cubicBezTo>
                        <a:pt x="90787" y="92178"/>
                        <a:pt x="90648" y="92189"/>
                        <a:pt x="90504" y="92212"/>
                      </a:cubicBezTo>
                      <a:cubicBezTo>
                        <a:pt x="90375" y="92232"/>
                        <a:pt x="90250" y="92241"/>
                        <a:pt x="90128" y="92241"/>
                      </a:cubicBezTo>
                      <a:cubicBezTo>
                        <a:pt x="89316" y="92241"/>
                        <a:pt x="88640" y="91827"/>
                        <a:pt x="87964" y="91451"/>
                      </a:cubicBezTo>
                      <a:cubicBezTo>
                        <a:pt x="86720" y="90760"/>
                        <a:pt x="85423" y="90190"/>
                        <a:pt x="84076" y="89740"/>
                      </a:cubicBezTo>
                      <a:cubicBezTo>
                        <a:pt x="83419" y="89533"/>
                        <a:pt x="82365" y="89412"/>
                        <a:pt x="82226" y="88306"/>
                      </a:cubicBezTo>
                      <a:cubicBezTo>
                        <a:pt x="81898" y="85511"/>
                        <a:pt x="80349" y="82231"/>
                        <a:pt x="77208" y="82231"/>
                      </a:cubicBezTo>
                      <a:cubicBezTo>
                        <a:pt x="77047" y="82231"/>
                        <a:pt x="76883" y="82240"/>
                        <a:pt x="76714" y="82258"/>
                      </a:cubicBezTo>
                      <a:cubicBezTo>
                        <a:pt x="76610" y="82274"/>
                        <a:pt x="76507" y="82282"/>
                        <a:pt x="76405" y="82282"/>
                      </a:cubicBezTo>
                      <a:cubicBezTo>
                        <a:pt x="75873" y="82282"/>
                        <a:pt x="75365" y="82061"/>
                        <a:pt x="75003" y="81670"/>
                      </a:cubicBezTo>
                      <a:cubicBezTo>
                        <a:pt x="73810" y="80478"/>
                        <a:pt x="72722" y="79147"/>
                        <a:pt x="71356" y="78179"/>
                      </a:cubicBezTo>
                      <a:cubicBezTo>
                        <a:pt x="70652" y="77672"/>
                        <a:pt x="69937" y="76844"/>
                        <a:pt x="68958" y="76844"/>
                      </a:cubicBezTo>
                      <a:cubicBezTo>
                        <a:pt x="68735" y="76844"/>
                        <a:pt x="68499" y="76887"/>
                        <a:pt x="68246" y="76987"/>
                      </a:cubicBezTo>
                      <a:cubicBezTo>
                        <a:pt x="68013" y="77081"/>
                        <a:pt x="67785" y="77113"/>
                        <a:pt x="67562" y="77113"/>
                      </a:cubicBezTo>
                      <a:cubicBezTo>
                        <a:pt x="67089" y="77113"/>
                        <a:pt x="66635" y="76969"/>
                        <a:pt x="66189" y="76969"/>
                      </a:cubicBezTo>
                      <a:cubicBezTo>
                        <a:pt x="64783" y="76969"/>
                        <a:pt x="63941" y="75706"/>
                        <a:pt x="62605" y="75706"/>
                      </a:cubicBezTo>
                      <a:cubicBezTo>
                        <a:pt x="62579" y="75706"/>
                        <a:pt x="62552" y="75707"/>
                        <a:pt x="62525" y="75708"/>
                      </a:cubicBezTo>
                      <a:cubicBezTo>
                        <a:pt x="62280" y="75708"/>
                        <a:pt x="61828" y="76012"/>
                        <a:pt x="61511" y="76012"/>
                      </a:cubicBezTo>
                      <a:cubicBezTo>
                        <a:pt x="61248" y="76012"/>
                        <a:pt x="61077" y="75802"/>
                        <a:pt x="61195" y="75034"/>
                      </a:cubicBezTo>
                      <a:cubicBezTo>
                        <a:pt x="61232" y="74788"/>
                        <a:pt x="60883" y="74612"/>
                        <a:pt x="60617" y="74612"/>
                      </a:cubicBezTo>
                      <a:cubicBezTo>
                        <a:pt x="60509" y="74612"/>
                        <a:pt x="60415" y="74641"/>
                        <a:pt x="60365" y="74706"/>
                      </a:cubicBezTo>
                      <a:cubicBezTo>
                        <a:pt x="59225" y="76088"/>
                        <a:pt x="57099" y="76071"/>
                        <a:pt x="56166" y="77747"/>
                      </a:cubicBezTo>
                      <a:cubicBezTo>
                        <a:pt x="55842" y="78325"/>
                        <a:pt x="55457" y="78771"/>
                        <a:pt x="54917" y="78771"/>
                      </a:cubicBezTo>
                      <a:cubicBezTo>
                        <a:pt x="54649" y="78771"/>
                        <a:pt x="54343" y="78661"/>
                        <a:pt x="53988" y="78404"/>
                      </a:cubicBezTo>
                      <a:cubicBezTo>
                        <a:pt x="53637" y="78125"/>
                        <a:pt x="53206" y="77982"/>
                        <a:pt x="52772" y="77982"/>
                      </a:cubicBezTo>
                      <a:cubicBezTo>
                        <a:pt x="52480" y="77982"/>
                        <a:pt x="52186" y="78047"/>
                        <a:pt x="51915" y="78179"/>
                      </a:cubicBezTo>
                      <a:cubicBezTo>
                        <a:pt x="51373" y="78410"/>
                        <a:pt x="50918" y="78527"/>
                        <a:pt x="50541" y="78527"/>
                      </a:cubicBezTo>
                      <a:cubicBezTo>
                        <a:pt x="49618" y="78527"/>
                        <a:pt x="49166" y="77825"/>
                        <a:pt x="49080" y="76365"/>
                      </a:cubicBezTo>
                      <a:cubicBezTo>
                        <a:pt x="49046" y="75397"/>
                        <a:pt x="49184" y="74446"/>
                        <a:pt x="49478" y="73530"/>
                      </a:cubicBezTo>
                      <a:cubicBezTo>
                        <a:pt x="50012" y="71861"/>
                        <a:pt x="49095" y="70692"/>
                        <a:pt x="47366" y="70692"/>
                      </a:cubicBezTo>
                      <a:cubicBezTo>
                        <a:pt x="47305" y="70692"/>
                        <a:pt x="47243" y="70693"/>
                        <a:pt x="47179" y="70696"/>
                      </a:cubicBezTo>
                      <a:cubicBezTo>
                        <a:pt x="46730" y="70714"/>
                        <a:pt x="46281" y="70765"/>
                        <a:pt x="45814" y="70783"/>
                      </a:cubicBezTo>
                      <a:cubicBezTo>
                        <a:pt x="45755" y="70784"/>
                        <a:pt x="45699" y="70786"/>
                        <a:pt x="45645" y="70786"/>
                      </a:cubicBezTo>
                      <a:cubicBezTo>
                        <a:pt x="45148" y="70786"/>
                        <a:pt x="44886" y="70683"/>
                        <a:pt x="45088" y="69919"/>
                      </a:cubicBezTo>
                      <a:cubicBezTo>
                        <a:pt x="45469" y="68484"/>
                        <a:pt x="46143" y="67240"/>
                        <a:pt x="46886" y="65996"/>
                      </a:cubicBezTo>
                      <a:cubicBezTo>
                        <a:pt x="47214" y="65443"/>
                        <a:pt x="47231" y="64993"/>
                        <a:pt x="46747" y="64613"/>
                      </a:cubicBezTo>
                      <a:cubicBezTo>
                        <a:pt x="46406" y="64334"/>
                        <a:pt x="45929" y="64209"/>
                        <a:pt x="45417" y="64209"/>
                      </a:cubicBezTo>
                      <a:cubicBezTo>
                        <a:pt x="44221" y="64209"/>
                        <a:pt x="42833" y="64889"/>
                        <a:pt x="42531" y="65857"/>
                      </a:cubicBezTo>
                      <a:cubicBezTo>
                        <a:pt x="42161" y="67044"/>
                        <a:pt x="40793" y="67929"/>
                        <a:pt x="39553" y="67929"/>
                      </a:cubicBezTo>
                      <a:cubicBezTo>
                        <a:pt x="39113" y="67929"/>
                        <a:pt x="38689" y="67817"/>
                        <a:pt x="38331" y="67568"/>
                      </a:cubicBezTo>
                      <a:cubicBezTo>
                        <a:pt x="36966" y="66601"/>
                        <a:pt x="35998" y="64872"/>
                        <a:pt x="36517" y="63455"/>
                      </a:cubicBezTo>
                      <a:cubicBezTo>
                        <a:pt x="37571" y="60569"/>
                        <a:pt x="37986" y="56802"/>
                        <a:pt x="41822" y="56093"/>
                      </a:cubicBezTo>
                      <a:cubicBezTo>
                        <a:pt x="44259" y="55627"/>
                        <a:pt x="46696" y="55299"/>
                        <a:pt x="49167" y="55126"/>
                      </a:cubicBezTo>
                      <a:cubicBezTo>
                        <a:pt x="49252" y="55120"/>
                        <a:pt x="49338" y="55117"/>
                        <a:pt x="49425" y="55117"/>
                      </a:cubicBezTo>
                      <a:cubicBezTo>
                        <a:pt x="50819" y="55117"/>
                        <a:pt x="52364" y="55920"/>
                        <a:pt x="51811" y="58133"/>
                      </a:cubicBezTo>
                      <a:cubicBezTo>
                        <a:pt x="51707" y="58582"/>
                        <a:pt x="52087" y="59204"/>
                        <a:pt x="52329" y="59688"/>
                      </a:cubicBezTo>
                      <a:cubicBezTo>
                        <a:pt x="52602" y="60250"/>
                        <a:pt x="52992" y="60846"/>
                        <a:pt x="53666" y="60846"/>
                      </a:cubicBezTo>
                      <a:cubicBezTo>
                        <a:pt x="53675" y="60846"/>
                        <a:pt x="53685" y="60846"/>
                        <a:pt x="53695" y="60846"/>
                      </a:cubicBezTo>
                      <a:cubicBezTo>
                        <a:pt x="54455" y="60811"/>
                        <a:pt x="54628" y="60085"/>
                        <a:pt x="54852" y="59498"/>
                      </a:cubicBezTo>
                      <a:cubicBezTo>
                        <a:pt x="55146" y="58703"/>
                        <a:pt x="55146" y="57822"/>
                        <a:pt x="54887" y="57027"/>
                      </a:cubicBezTo>
                      <a:cubicBezTo>
                        <a:pt x="54127" y="54642"/>
                        <a:pt x="54922" y="53017"/>
                        <a:pt x="57116" y="51894"/>
                      </a:cubicBezTo>
                      <a:cubicBezTo>
                        <a:pt x="58291" y="51307"/>
                        <a:pt x="59328" y="50442"/>
                        <a:pt x="60469" y="49786"/>
                      </a:cubicBezTo>
                      <a:cubicBezTo>
                        <a:pt x="62128" y="48818"/>
                        <a:pt x="61575" y="46641"/>
                        <a:pt x="63096" y="45448"/>
                      </a:cubicBezTo>
                      <a:cubicBezTo>
                        <a:pt x="64720" y="44169"/>
                        <a:pt x="65757" y="42113"/>
                        <a:pt x="68194" y="42061"/>
                      </a:cubicBezTo>
                      <a:cubicBezTo>
                        <a:pt x="68574" y="42044"/>
                        <a:pt x="69006" y="41888"/>
                        <a:pt x="69075" y="41456"/>
                      </a:cubicBezTo>
                      <a:cubicBezTo>
                        <a:pt x="69369" y="39711"/>
                        <a:pt x="70924" y="39417"/>
                        <a:pt x="72151" y="38760"/>
                      </a:cubicBezTo>
                      <a:cubicBezTo>
                        <a:pt x="72321" y="38667"/>
                        <a:pt x="72565" y="38512"/>
                        <a:pt x="72753" y="38512"/>
                      </a:cubicBezTo>
                      <a:cubicBezTo>
                        <a:pt x="72950" y="38512"/>
                        <a:pt x="73086" y="38680"/>
                        <a:pt x="73015" y="39261"/>
                      </a:cubicBezTo>
                      <a:cubicBezTo>
                        <a:pt x="72956" y="39796"/>
                        <a:pt x="73330" y="40078"/>
                        <a:pt x="73743" y="40078"/>
                      </a:cubicBezTo>
                      <a:cubicBezTo>
                        <a:pt x="73931" y="40078"/>
                        <a:pt x="74127" y="40020"/>
                        <a:pt x="74294" y="39901"/>
                      </a:cubicBezTo>
                      <a:cubicBezTo>
                        <a:pt x="75746" y="38898"/>
                        <a:pt x="77457" y="38501"/>
                        <a:pt x="78995" y="37723"/>
                      </a:cubicBezTo>
                      <a:cubicBezTo>
                        <a:pt x="79738" y="37326"/>
                        <a:pt x="80291" y="36773"/>
                        <a:pt x="79790" y="35995"/>
                      </a:cubicBezTo>
                      <a:cubicBezTo>
                        <a:pt x="79597" y="35708"/>
                        <a:pt x="79414" y="35603"/>
                        <a:pt x="79239" y="35603"/>
                      </a:cubicBezTo>
                      <a:cubicBezTo>
                        <a:pt x="78865" y="35603"/>
                        <a:pt x="78524" y="36083"/>
                        <a:pt x="78183" y="36306"/>
                      </a:cubicBezTo>
                      <a:cubicBezTo>
                        <a:pt x="77820" y="36545"/>
                        <a:pt x="77447" y="36741"/>
                        <a:pt x="77083" y="36741"/>
                      </a:cubicBezTo>
                      <a:cubicBezTo>
                        <a:pt x="76789" y="36741"/>
                        <a:pt x="76501" y="36612"/>
                        <a:pt x="76230" y="36272"/>
                      </a:cubicBezTo>
                      <a:cubicBezTo>
                        <a:pt x="75677" y="35563"/>
                        <a:pt x="76126" y="35148"/>
                        <a:pt x="76731" y="34751"/>
                      </a:cubicBezTo>
                      <a:cubicBezTo>
                        <a:pt x="77318" y="34371"/>
                        <a:pt x="77284" y="33818"/>
                        <a:pt x="77025" y="33196"/>
                      </a:cubicBezTo>
                      <a:cubicBezTo>
                        <a:pt x="76921" y="32919"/>
                        <a:pt x="76161" y="33023"/>
                        <a:pt x="76593" y="32643"/>
                      </a:cubicBezTo>
                      <a:cubicBezTo>
                        <a:pt x="76708" y="32536"/>
                        <a:pt x="76805" y="32492"/>
                        <a:pt x="76888" y="32492"/>
                      </a:cubicBezTo>
                      <a:cubicBezTo>
                        <a:pt x="77143" y="32492"/>
                        <a:pt x="77279" y="32892"/>
                        <a:pt x="77474" y="33126"/>
                      </a:cubicBezTo>
                      <a:cubicBezTo>
                        <a:pt x="77830" y="33563"/>
                        <a:pt x="78559" y="33892"/>
                        <a:pt x="79019" y="33892"/>
                      </a:cubicBezTo>
                      <a:cubicBezTo>
                        <a:pt x="79251" y="33892"/>
                        <a:pt x="79415" y="33808"/>
                        <a:pt x="79427" y="33610"/>
                      </a:cubicBezTo>
                      <a:cubicBezTo>
                        <a:pt x="79485" y="32639"/>
                        <a:pt x="79866" y="32465"/>
                        <a:pt x="80317" y="32465"/>
                      </a:cubicBezTo>
                      <a:cubicBezTo>
                        <a:pt x="80569" y="32465"/>
                        <a:pt x="80843" y="32519"/>
                        <a:pt x="81095" y="32519"/>
                      </a:cubicBezTo>
                      <a:cubicBezTo>
                        <a:pt x="81194" y="32519"/>
                        <a:pt x="81290" y="32511"/>
                        <a:pt x="81380" y="32487"/>
                      </a:cubicBezTo>
                      <a:cubicBezTo>
                        <a:pt x="81894" y="32340"/>
                        <a:pt x="82271" y="31830"/>
                        <a:pt x="82830" y="31830"/>
                      </a:cubicBezTo>
                      <a:cubicBezTo>
                        <a:pt x="82928" y="31830"/>
                        <a:pt x="83031" y="31846"/>
                        <a:pt x="83142" y="31882"/>
                      </a:cubicBezTo>
                      <a:cubicBezTo>
                        <a:pt x="82658" y="32470"/>
                        <a:pt x="82192" y="33075"/>
                        <a:pt x="81708" y="33679"/>
                      </a:cubicBezTo>
                      <a:cubicBezTo>
                        <a:pt x="81604" y="33766"/>
                        <a:pt x="81483" y="33835"/>
                        <a:pt x="81362" y="33904"/>
                      </a:cubicBezTo>
                      <a:cubicBezTo>
                        <a:pt x="81034" y="34129"/>
                        <a:pt x="80775" y="34423"/>
                        <a:pt x="80878" y="34872"/>
                      </a:cubicBezTo>
                      <a:cubicBezTo>
                        <a:pt x="80999" y="35304"/>
                        <a:pt x="81380" y="35252"/>
                        <a:pt x="81673" y="35425"/>
                      </a:cubicBezTo>
                      <a:cubicBezTo>
                        <a:pt x="81973" y="35596"/>
                        <a:pt x="82292" y="35648"/>
                        <a:pt x="82615" y="35648"/>
                      </a:cubicBezTo>
                      <a:cubicBezTo>
                        <a:pt x="83130" y="35648"/>
                        <a:pt x="83658" y="35514"/>
                        <a:pt x="84141" y="35514"/>
                      </a:cubicBezTo>
                      <a:cubicBezTo>
                        <a:pt x="84489" y="35514"/>
                        <a:pt x="84814" y="35584"/>
                        <a:pt x="85095" y="35822"/>
                      </a:cubicBezTo>
                      <a:cubicBezTo>
                        <a:pt x="85535" y="36187"/>
                        <a:pt x="85875" y="36332"/>
                        <a:pt x="86134" y="36332"/>
                      </a:cubicBezTo>
                      <a:cubicBezTo>
                        <a:pt x="86710" y="36332"/>
                        <a:pt x="86887" y="35618"/>
                        <a:pt x="86875" y="35010"/>
                      </a:cubicBezTo>
                      <a:cubicBezTo>
                        <a:pt x="86858" y="34215"/>
                        <a:pt x="87601" y="32729"/>
                        <a:pt x="85665" y="32625"/>
                      </a:cubicBezTo>
                      <a:cubicBezTo>
                        <a:pt x="84991" y="32591"/>
                        <a:pt x="85130" y="31986"/>
                        <a:pt x="85596" y="31485"/>
                      </a:cubicBezTo>
                      <a:cubicBezTo>
                        <a:pt x="87186" y="29791"/>
                        <a:pt x="86650" y="27527"/>
                        <a:pt x="84508" y="26767"/>
                      </a:cubicBezTo>
                      <a:cubicBezTo>
                        <a:pt x="84006" y="26594"/>
                        <a:pt x="83557" y="26214"/>
                        <a:pt x="83661" y="25834"/>
                      </a:cubicBezTo>
                      <a:cubicBezTo>
                        <a:pt x="83972" y="24503"/>
                        <a:pt x="83039" y="23432"/>
                        <a:pt x="83090" y="22170"/>
                      </a:cubicBezTo>
                      <a:cubicBezTo>
                        <a:pt x="83108" y="21773"/>
                        <a:pt x="83073" y="21375"/>
                        <a:pt x="82624" y="21220"/>
                      </a:cubicBezTo>
                      <a:cubicBezTo>
                        <a:pt x="82529" y="21188"/>
                        <a:pt x="82437" y="21174"/>
                        <a:pt x="82348" y="21174"/>
                      </a:cubicBezTo>
                      <a:cubicBezTo>
                        <a:pt x="82049" y="21174"/>
                        <a:pt x="81787" y="21339"/>
                        <a:pt x="81587" y="21565"/>
                      </a:cubicBezTo>
                      <a:cubicBezTo>
                        <a:pt x="81086" y="22135"/>
                        <a:pt x="80464" y="22602"/>
                        <a:pt x="79755" y="22913"/>
                      </a:cubicBezTo>
                      <a:cubicBezTo>
                        <a:pt x="79583" y="22995"/>
                        <a:pt x="79411" y="23071"/>
                        <a:pt x="79247" y="23071"/>
                      </a:cubicBezTo>
                      <a:cubicBezTo>
                        <a:pt x="79097" y="23071"/>
                        <a:pt x="78954" y="23008"/>
                        <a:pt x="78822" y="22827"/>
                      </a:cubicBezTo>
                      <a:cubicBezTo>
                        <a:pt x="78563" y="22498"/>
                        <a:pt x="78753" y="22274"/>
                        <a:pt x="78960" y="22015"/>
                      </a:cubicBezTo>
                      <a:cubicBezTo>
                        <a:pt x="79496" y="21254"/>
                        <a:pt x="79254" y="20736"/>
                        <a:pt x="78459" y="20338"/>
                      </a:cubicBezTo>
                      <a:cubicBezTo>
                        <a:pt x="78131" y="20165"/>
                        <a:pt x="77837" y="19941"/>
                        <a:pt x="77578" y="19664"/>
                      </a:cubicBezTo>
                      <a:cubicBezTo>
                        <a:pt x="77168" y="19146"/>
                        <a:pt x="76356" y="18913"/>
                        <a:pt x="75491" y="18913"/>
                      </a:cubicBezTo>
                      <a:cubicBezTo>
                        <a:pt x="74278" y="18913"/>
                        <a:pt x="72961" y="19371"/>
                        <a:pt x="72497" y="20148"/>
                      </a:cubicBezTo>
                      <a:cubicBezTo>
                        <a:pt x="72065" y="20874"/>
                        <a:pt x="71788" y="21824"/>
                        <a:pt x="70803" y="22170"/>
                      </a:cubicBezTo>
                      <a:cubicBezTo>
                        <a:pt x="70354" y="22326"/>
                        <a:pt x="70043" y="22792"/>
                        <a:pt x="70337" y="23276"/>
                      </a:cubicBezTo>
                      <a:cubicBezTo>
                        <a:pt x="71356" y="25004"/>
                        <a:pt x="70043" y="25488"/>
                        <a:pt x="68902" y="26024"/>
                      </a:cubicBezTo>
                      <a:cubicBezTo>
                        <a:pt x="67693" y="26577"/>
                        <a:pt x="66241" y="26801"/>
                        <a:pt x="66345" y="28685"/>
                      </a:cubicBezTo>
                      <a:cubicBezTo>
                        <a:pt x="66379" y="29117"/>
                        <a:pt x="65895" y="29601"/>
                        <a:pt x="65584" y="30016"/>
                      </a:cubicBezTo>
                      <a:cubicBezTo>
                        <a:pt x="65442" y="30197"/>
                        <a:pt x="65232" y="30465"/>
                        <a:pt x="64983" y="30465"/>
                      </a:cubicBezTo>
                      <a:cubicBezTo>
                        <a:pt x="64899" y="30465"/>
                        <a:pt x="64811" y="30435"/>
                        <a:pt x="64720" y="30361"/>
                      </a:cubicBezTo>
                      <a:cubicBezTo>
                        <a:pt x="64409" y="30120"/>
                        <a:pt x="64288" y="29705"/>
                        <a:pt x="64409" y="29342"/>
                      </a:cubicBezTo>
                      <a:cubicBezTo>
                        <a:pt x="64893" y="27596"/>
                        <a:pt x="65083" y="25989"/>
                        <a:pt x="62508" y="25903"/>
                      </a:cubicBezTo>
                      <a:cubicBezTo>
                        <a:pt x="62249" y="25903"/>
                        <a:pt x="61938" y="25644"/>
                        <a:pt x="61748" y="25436"/>
                      </a:cubicBezTo>
                      <a:cubicBezTo>
                        <a:pt x="61084" y="24759"/>
                        <a:pt x="60400" y="24243"/>
                        <a:pt x="59552" y="24243"/>
                      </a:cubicBezTo>
                      <a:cubicBezTo>
                        <a:pt x="59252" y="24243"/>
                        <a:pt x="58932" y="24307"/>
                        <a:pt x="58585" y="24451"/>
                      </a:cubicBezTo>
                      <a:cubicBezTo>
                        <a:pt x="58566" y="24457"/>
                        <a:pt x="58545" y="24459"/>
                        <a:pt x="58523" y="24459"/>
                      </a:cubicBezTo>
                      <a:cubicBezTo>
                        <a:pt x="58409" y="24459"/>
                        <a:pt x="58269" y="24394"/>
                        <a:pt x="58153" y="24365"/>
                      </a:cubicBezTo>
                      <a:cubicBezTo>
                        <a:pt x="58758" y="23501"/>
                        <a:pt x="57687" y="22429"/>
                        <a:pt x="58827" y="21462"/>
                      </a:cubicBezTo>
                      <a:cubicBezTo>
                        <a:pt x="61800" y="18990"/>
                        <a:pt x="65757" y="18558"/>
                        <a:pt x="68781" y="16294"/>
                      </a:cubicBezTo>
                      <a:lnTo>
                        <a:pt x="69455" y="15828"/>
                      </a:lnTo>
                      <a:cubicBezTo>
                        <a:pt x="70337" y="15586"/>
                        <a:pt x="71218" y="15206"/>
                        <a:pt x="72117" y="15119"/>
                      </a:cubicBezTo>
                      <a:cubicBezTo>
                        <a:pt x="74346" y="14912"/>
                        <a:pt x="75331" y="13910"/>
                        <a:pt x="75262" y="11767"/>
                      </a:cubicBezTo>
                      <a:cubicBezTo>
                        <a:pt x="75262" y="11596"/>
                        <a:pt x="75299" y="11543"/>
                        <a:pt x="75353" y="11543"/>
                      </a:cubicBezTo>
                      <a:cubicBezTo>
                        <a:pt x="75441" y="11543"/>
                        <a:pt x="75574" y="11687"/>
                        <a:pt x="75659" y="11698"/>
                      </a:cubicBezTo>
                      <a:cubicBezTo>
                        <a:pt x="76835" y="11749"/>
                        <a:pt x="77733" y="12683"/>
                        <a:pt x="78943" y="12752"/>
                      </a:cubicBezTo>
                      <a:cubicBezTo>
                        <a:pt x="79461" y="12769"/>
                        <a:pt x="79945" y="13391"/>
                        <a:pt x="80412" y="13789"/>
                      </a:cubicBezTo>
                      <a:cubicBezTo>
                        <a:pt x="80395" y="13944"/>
                        <a:pt x="80325" y="14082"/>
                        <a:pt x="80204" y="14203"/>
                      </a:cubicBezTo>
                      <a:cubicBezTo>
                        <a:pt x="79099" y="14649"/>
                        <a:pt x="78211" y="15599"/>
                        <a:pt x="76924" y="15599"/>
                      </a:cubicBezTo>
                      <a:cubicBezTo>
                        <a:pt x="76763" y="15599"/>
                        <a:pt x="76595" y="15584"/>
                        <a:pt x="76420" y="15551"/>
                      </a:cubicBezTo>
                      <a:cubicBezTo>
                        <a:pt x="76325" y="15534"/>
                        <a:pt x="76229" y="15525"/>
                        <a:pt x="76135" y="15525"/>
                      </a:cubicBezTo>
                      <a:cubicBezTo>
                        <a:pt x="75478" y="15525"/>
                        <a:pt x="74895" y="15947"/>
                        <a:pt x="74985" y="16778"/>
                      </a:cubicBezTo>
                      <a:cubicBezTo>
                        <a:pt x="75041" y="17437"/>
                        <a:pt x="75422" y="17620"/>
                        <a:pt x="75866" y="17620"/>
                      </a:cubicBezTo>
                      <a:cubicBezTo>
                        <a:pt x="76109" y="17620"/>
                        <a:pt x="76372" y="17565"/>
                        <a:pt x="76610" y="17504"/>
                      </a:cubicBezTo>
                      <a:cubicBezTo>
                        <a:pt x="76822" y="17451"/>
                        <a:pt x="77015" y="17425"/>
                        <a:pt x="77193" y="17425"/>
                      </a:cubicBezTo>
                      <a:cubicBezTo>
                        <a:pt x="77828" y="17425"/>
                        <a:pt x="78286" y="17750"/>
                        <a:pt x="78839" y="18316"/>
                      </a:cubicBezTo>
                      <a:cubicBezTo>
                        <a:pt x="79617" y="19094"/>
                        <a:pt x="80723" y="19612"/>
                        <a:pt x="81794" y="19993"/>
                      </a:cubicBezTo>
                      <a:cubicBezTo>
                        <a:pt x="81906" y="20034"/>
                        <a:pt x="82005" y="20053"/>
                        <a:pt x="82094" y="20053"/>
                      </a:cubicBezTo>
                      <a:cubicBezTo>
                        <a:pt x="82595" y="20053"/>
                        <a:pt x="82747" y="19445"/>
                        <a:pt x="82762" y="18887"/>
                      </a:cubicBezTo>
                      <a:cubicBezTo>
                        <a:pt x="82805" y="18878"/>
                        <a:pt x="82849" y="18874"/>
                        <a:pt x="82892" y="18874"/>
                      </a:cubicBezTo>
                      <a:cubicBezTo>
                        <a:pt x="82935" y="18874"/>
                        <a:pt x="82978" y="18878"/>
                        <a:pt x="83021" y="18887"/>
                      </a:cubicBezTo>
                      <a:cubicBezTo>
                        <a:pt x="83375" y="18985"/>
                        <a:pt x="83662" y="19030"/>
                        <a:pt x="83892" y="19030"/>
                      </a:cubicBezTo>
                      <a:cubicBezTo>
                        <a:pt x="85038" y="19030"/>
                        <a:pt x="84816" y="17932"/>
                        <a:pt x="84629" y="16882"/>
                      </a:cubicBezTo>
                      <a:cubicBezTo>
                        <a:pt x="84577" y="16588"/>
                        <a:pt x="84404" y="16122"/>
                        <a:pt x="84525" y="16018"/>
                      </a:cubicBezTo>
                      <a:cubicBezTo>
                        <a:pt x="84606" y="15948"/>
                        <a:pt x="84680" y="15920"/>
                        <a:pt x="84749" y="15920"/>
                      </a:cubicBezTo>
                      <a:cubicBezTo>
                        <a:pt x="84985" y="15920"/>
                        <a:pt x="85161" y="16252"/>
                        <a:pt x="85389" y="16346"/>
                      </a:cubicBezTo>
                      <a:cubicBezTo>
                        <a:pt x="85637" y="16436"/>
                        <a:pt x="85876" y="16474"/>
                        <a:pt x="86110" y="16474"/>
                      </a:cubicBezTo>
                      <a:cubicBezTo>
                        <a:pt x="86771" y="16474"/>
                        <a:pt x="87381" y="16174"/>
                        <a:pt x="87981" y="15931"/>
                      </a:cubicBezTo>
                      <a:cubicBezTo>
                        <a:pt x="88344" y="15793"/>
                        <a:pt x="88500" y="15275"/>
                        <a:pt x="88258" y="15033"/>
                      </a:cubicBezTo>
                      <a:cubicBezTo>
                        <a:pt x="87065" y="13754"/>
                        <a:pt x="85976" y="12406"/>
                        <a:pt x="84819" y="11110"/>
                      </a:cubicBezTo>
                      <a:cubicBezTo>
                        <a:pt x="84162" y="10350"/>
                        <a:pt x="83160" y="9779"/>
                        <a:pt x="82537" y="8915"/>
                      </a:cubicBezTo>
                      <a:cubicBezTo>
                        <a:pt x="82209" y="8379"/>
                        <a:pt x="81639" y="8034"/>
                        <a:pt x="81017" y="7999"/>
                      </a:cubicBezTo>
                      <a:cubicBezTo>
                        <a:pt x="80983" y="7995"/>
                        <a:pt x="80950" y="7994"/>
                        <a:pt x="80916" y="7994"/>
                      </a:cubicBezTo>
                      <a:cubicBezTo>
                        <a:pt x="80688" y="7994"/>
                        <a:pt x="80453" y="8074"/>
                        <a:pt x="80228" y="8074"/>
                      </a:cubicBezTo>
                      <a:cubicBezTo>
                        <a:pt x="80056" y="8074"/>
                        <a:pt x="79890" y="8027"/>
                        <a:pt x="79738" y="7861"/>
                      </a:cubicBezTo>
                      <a:cubicBezTo>
                        <a:pt x="80170" y="7757"/>
                        <a:pt x="80602" y="7654"/>
                        <a:pt x="81017" y="7585"/>
                      </a:cubicBezTo>
                      <a:cubicBezTo>
                        <a:pt x="81518" y="7481"/>
                        <a:pt x="82192" y="7567"/>
                        <a:pt x="82226" y="6859"/>
                      </a:cubicBezTo>
                      <a:cubicBezTo>
                        <a:pt x="82278" y="6202"/>
                        <a:pt x="81673" y="6167"/>
                        <a:pt x="81207" y="6046"/>
                      </a:cubicBezTo>
                      <a:cubicBezTo>
                        <a:pt x="81086" y="6012"/>
                        <a:pt x="80948" y="5960"/>
                        <a:pt x="80844" y="5891"/>
                      </a:cubicBezTo>
                      <a:cubicBezTo>
                        <a:pt x="80958" y="5878"/>
                        <a:pt x="81101" y="5837"/>
                        <a:pt x="81223" y="5837"/>
                      </a:cubicBezTo>
                      <a:cubicBezTo>
                        <a:pt x="81267" y="5837"/>
                        <a:pt x="81309" y="5843"/>
                        <a:pt x="81345" y="5856"/>
                      </a:cubicBezTo>
                      <a:cubicBezTo>
                        <a:pt x="81816" y="6065"/>
                        <a:pt x="82272" y="6151"/>
                        <a:pt x="82714" y="6151"/>
                      </a:cubicBezTo>
                      <a:cubicBezTo>
                        <a:pt x="83993" y="6151"/>
                        <a:pt x="85157" y="5437"/>
                        <a:pt x="86236" y="4923"/>
                      </a:cubicBezTo>
                      <a:cubicBezTo>
                        <a:pt x="89182" y="3528"/>
                        <a:pt x="92334" y="3094"/>
                        <a:pt x="95401" y="2235"/>
                      </a:cubicBezTo>
                      <a:lnTo>
                        <a:pt x="95401" y="2235"/>
                      </a:lnTo>
                      <a:cubicBezTo>
                        <a:pt x="93986" y="3267"/>
                        <a:pt x="92263" y="3834"/>
                        <a:pt x="90504" y="3834"/>
                      </a:cubicBezTo>
                      <a:cubicBezTo>
                        <a:pt x="90401" y="3834"/>
                        <a:pt x="90295" y="3831"/>
                        <a:pt x="90191" y="3831"/>
                      </a:cubicBezTo>
                      <a:cubicBezTo>
                        <a:pt x="89827" y="3831"/>
                        <a:pt x="89479" y="3873"/>
                        <a:pt x="89277" y="4249"/>
                      </a:cubicBezTo>
                      <a:cubicBezTo>
                        <a:pt x="89018" y="4802"/>
                        <a:pt x="89467" y="5113"/>
                        <a:pt x="89744" y="5528"/>
                      </a:cubicBezTo>
                      <a:cubicBezTo>
                        <a:pt x="90251" y="6307"/>
                        <a:pt x="90887" y="6586"/>
                        <a:pt x="91608" y="6586"/>
                      </a:cubicBezTo>
                      <a:cubicBezTo>
                        <a:pt x="91943" y="6586"/>
                        <a:pt x="92297" y="6525"/>
                        <a:pt x="92664" y="6427"/>
                      </a:cubicBezTo>
                      <a:cubicBezTo>
                        <a:pt x="93037" y="6322"/>
                        <a:pt x="93404" y="6272"/>
                        <a:pt x="93755" y="6272"/>
                      </a:cubicBezTo>
                      <a:cubicBezTo>
                        <a:pt x="95314" y="6272"/>
                        <a:pt x="96561" y="7243"/>
                        <a:pt x="96518" y="8639"/>
                      </a:cubicBezTo>
                      <a:cubicBezTo>
                        <a:pt x="96501" y="9123"/>
                        <a:pt x="96000" y="9710"/>
                        <a:pt x="96155" y="10073"/>
                      </a:cubicBezTo>
                      <a:cubicBezTo>
                        <a:pt x="96656" y="11300"/>
                        <a:pt x="95758" y="12302"/>
                        <a:pt x="95378" y="13045"/>
                      </a:cubicBezTo>
                      <a:cubicBezTo>
                        <a:pt x="94393" y="15016"/>
                        <a:pt x="93649" y="16709"/>
                        <a:pt x="95412" y="18541"/>
                      </a:cubicBezTo>
                      <a:cubicBezTo>
                        <a:pt x="95602" y="18714"/>
                        <a:pt x="95723" y="18938"/>
                        <a:pt x="95758" y="19180"/>
                      </a:cubicBezTo>
                      <a:cubicBezTo>
                        <a:pt x="95810" y="21358"/>
                        <a:pt x="97901" y="20788"/>
                        <a:pt x="99007" y="21479"/>
                      </a:cubicBezTo>
                      <a:cubicBezTo>
                        <a:pt x="99192" y="21597"/>
                        <a:pt x="99367" y="21648"/>
                        <a:pt x="99531" y="21648"/>
                      </a:cubicBezTo>
                      <a:cubicBezTo>
                        <a:pt x="100207" y="21648"/>
                        <a:pt x="100708" y="20784"/>
                        <a:pt x="101098" y="20200"/>
                      </a:cubicBezTo>
                      <a:cubicBezTo>
                        <a:pt x="102256" y="18472"/>
                        <a:pt x="104088" y="17055"/>
                        <a:pt x="105729" y="16536"/>
                      </a:cubicBezTo>
                      <a:cubicBezTo>
                        <a:pt x="109220" y="15396"/>
                        <a:pt x="112486" y="13547"/>
                        <a:pt x="116254" y="13115"/>
                      </a:cubicBezTo>
                      <a:cubicBezTo>
                        <a:pt x="117965" y="12907"/>
                        <a:pt x="119935" y="12320"/>
                        <a:pt x="120021" y="9883"/>
                      </a:cubicBezTo>
                      <a:cubicBezTo>
                        <a:pt x="120021" y="9693"/>
                        <a:pt x="120349" y="9485"/>
                        <a:pt x="120557" y="9330"/>
                      </a:cubicBezTo>
                      <a:cubicBezTo>
                        <a:pt x="121663" y="8552"/>
                        <a:pt x="123132" y="8034"/>
                        <a:pt x="122631" y="6202"/>
                      </a:cubicBezTo>
                      <a:cubicBezTo>
                        <a:pt x="122594" y="6055"/>
                        <a:pt x="122626" y="6020"/>
                        <a:pt x="122682" y="6020"/>
                      </a:cubicBezTo>
                      <a:cubicBezTo>
                        <a:pt x="122731" y="6020"/>
                        <a:pt x="122799" y="6046"/>
                        <a:pt x="122855" y="6046"/>
                      </a:cubicBezTo>
                      <a:cubicBezTo>
                        <a:pt x="122928" y="6051"/>
                        <a:pt x="122998" y="6053"/>
                        <a:pt x="123064" y="6053"/>
                      </a:cubicBezTo>
                      <a:cubicBezTo>
                        <a:pt x="124269" y="6053"/>
                        <a:pt x="124381" y="5321"/>
                        <a:pt x="123840" y="4387"/>
                      </a:cubicBezTo>
                      <a:cubicBezTo>
                        <a:pt x="123581" y="3921"/>
                        <a:pt x="123875" y="3955"/>
                        <a:pt x="124048" y="3817"/>
                      </a:cubicBezTo>
                      <a:cubicBezTo>
                        <a:pt x="125240" y="2867"/>
                        <a:pt x="126640" y="2728"/>
                        <a:pt x="128092" y="2659"/>
                      </a:cubicBezTo>
                      <a:cubicBezTo>
                        <a:pt x="128575" y="2625"/>
                        <a:pt x="129180" y="2521"/>
                        <a:pt x="129249" y="1934"/>
                      </a:cubicBezTo>
                      <a:cubicBezTo>
                        <a:pt x="129301" y="1363"/>
                        <a:pt x="128714" y="1242"/>
                        <a:pt x="128299" y="1190"/>
                      </a:cubicBezTo>
                      <a:cubicBezTo>
                        <a:pt x="125707" y="948"/>
                        <a:pt x="123132" y="430"/>
                        <a:pt x="120557" y="171"/>
                      </a:cubicBezTo>
                      <a:cubicBezTo>
                        <a:pt x="119360" y="50"/>
                        <a:pt x="118163" y="0"/>
                        <a:pt x="11696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" name="Google Shape;1016;p64"/>
                <p:cNvSpPr/>
                <p:nvPr/>
              </p:nvSpPr>
              <p:spPr>
                <a:xfrm>
                  <a:off x="1581325" y="1051125"/>
                  <a:ext cx="283000" cy="91675"/>
                </a:xfrm>
                <a:custGeom>
                  <a:rect b="b" l="l" r="r" t="t"/>
                  <a:pathLst>
                    <a:path extrusionOk="0" h="3667" w="11320">
                      <a:moveTo>
                        <a:pt x="6214" y="0"/>
                      </a:moveTo>
                      <a:cubicBezTo>
                        <a:pt x="5926" y="0"/>
                        <a:pt x="5584" y="48"/>
                        <a:pt x="5219" y="71"/>
                      </a:cubicBezTo>
                      <a:cubicBezTo>
                        <a:pt x="5082" y="56"/>
                        <a:pt x="4943" y="49"/>
                        <a:pt x="4804" y="49"/>
                      </a:cubicBezTo>
                      <a:cubicBezTo>
                        <a:pt x="3493" y="49"/>
                        <a:pt x="2115" y="667"/>
                        <a:pt x="709" y="1073"/>
                      </a:cubicBezTo>
                      <a:cubicBezTo>
                        <a:pt x="432" y="1177"/>
                        <a:pt x="208" y="1401"/>
                        <a:pt x="69" y="1678"/>
                      </a:cubicBezTo>
                      <a:cubicBezTo>
                        <a:pt x="0" y="1781"/>
                        <a:pt x="242" y="2213"/>
                        <a:pt x="363" y="2231"/>
                      </a:cubicBezTo>
                      <a:cubicBezTo>
                        <a:pt x="2163" y="2438"/>
                        <a:pt x="3786" y="3667"/>
                        <a:pt x="5640" y="3667"/>
                      </a:cubicBezTo>
                      <a:cubicBezTo>
                        <a:pt x="6100" y="3667"/>
                        <a:pt x="6574" y="3591"/>
                        <a:pt x="7068" y="3406"/>
                      </a:cubicBezTo>
                      <a:cubicBezTo>
                        <a:pt x="7396" y="3281"/>
                        <a:pt x="7767" y="3236"/>
                        <a:pt x="8142" y="3236"/>
                      </a:cubicBezTo>
                      <a:cubicBezTo>
                        <a:pt x="8439" y="3236"/>
                        <a:pt x="8738" y="3264"/>
                        <a:pt x="9021" y="3302"/>
                      </a:cubicBezTo>
                      <a:cubicBezTo>
                        <a:pt x="9277" y="3340"/>
                        <a:pt x="9523" y="3370"/>
                        <a:pt x="9759" y="3370"/>
                      </a:cubicBezTo>
                      <a:cubicBezTo>
                        <a:pt x="10271" y="3370"/>
                        <a:pt x="10728" y="3229"/>
                        <a:pt x="11095" y="2732"/>
                      </a:cubicBezTo>
                      <a:cubicBezTo>
                        <a:pt x="11320" y="2473"/>
                        <a:pt x="11268" y="2075"/>
                        <a:pt x="10991" y="1885"/>
                      </a:cubicBezTo>
                      <a:cubicBezTo>
                        <a:pt x="10479" y="1524"/>
                        <a:pt x="10006" y="1077"/>
                        <a:pt x="9430" y="1077"/>
                      </a:cubicBezTo>
                      <a:cubicBezTo>
                        <a:pt x="9151" y="1077"/>
                        <a:pt x="8847" y="1182"/>
                        <a:pt x="8503" y="1453"/>
                      </a:cubicBezTo>
                      <a:cubicBezTo>
                        <a:pt x="8280" y="1626"/>
                        <a:pt x="7919" y="1737"/>
                        <a:pt x="7612" y="1737"/>
                      </a:cubicBezTo>
                      <a:cubicBezTo>
                        <a:pt x="7277" y="1737"/>
                        <a:pt x="7006" y="1605"/>
                        <a:pt x="7051" y="1280"/>
                      </a:cubicBezTo>
                      <a:cubicBezTo>
                        <a:pt x="7179" y="207"/>
                        <a:pt x="6812" y="0"/>
                        <a:pt x="6214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" name="Google Shape;1017;p64"/>
                <p:cNvSpPr/>
                <p:nvPr/>
              </p:nvSpPr>
              <p:spPr>
                <a:xfrm>
                  <a:off x="3144425" y="1319375"/>
                  <a:ext cx="213450" cy="95575"/>
                </a:xfrm>
                <a:custGeom>
                  <a:rect b="b" l="l" r="r" t="t"/>
                  <a:pathLst>
                    <a:path extrusionOk="0" h="3823" w="8538">
                      <a:moveTo>
                        <a:pt x="6155" y="1"/>
                      </a:moveTo>
                      <a:cubicBezTo>
                        <a:pt x="6054" y="1"/>
                        <a:pt x="5950" y="7"/>
                        <a:pt x="5842" y="20"/>
                      </a:cubicBezTo>
                      <a:cubicBezTo>
                        <a:pt x="4846" y="139"/>
                        <a:pt x="3874" y="469"/>
                        <a:pt x="2859" y="469"/>
                      </a:cubicBezTo>
                      <a:cubicBezTo>
                        <a:pt x="2396" y="469"/>
                        <a:pt x="1923" y="400"/>
                        <a:pt x="1435" y="211"/>
                      </a:cubicBezTo>
                      <a:cubicBezTo>
                        <a:pt x="1292" y="150"/>
                        <a:pt x="1133" y="113"/>
                        <a:pt x="974" y="113"/>
                      </a:cubicBezTo>
                      <a:cubicBezTo>
                        <a:pt x="501" y="113"/>
                        <a:pt x="35" y="441"/>
                        <a:pt x="35" y="1438"/>
                      </a:cubicBezTo>
                      <a:cubicBezTo>
                        <a:pt x="1" y="3771"/>
                        <a:pt x="1573" y="3580"/>
                        <a:pt x="3025" y="3822"/>
                      </a:cubicBezTo>
                      <a:cubicBezTo>
                        <a:pt x="4338" y="3753"/>
                        <a:pt x="5617" y="3408"/>
                        <a:pt x="6792" y="2837"/>
                      </a:cubicBezTo>
                      <a:cubicBezTo>
                        <a:pt x="7415" y="2526"/>
                        <a:pt x="8538" y="2474"/>
                        <a:pt x="8192" y="1541"/>
                      </a:cubicBezTo>
                      <a:cubicBezTo>
                        <a:pt x="7892" y="720"/>
                        <a:pt x="7218" y="1"/>
                        <a:pt x="615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" name="Google Shape;1018;p64"/>
                <p:cNvSpPr/>
                <p:nvPr/>
              </p:nvSpPr>
              <p:spPr>
                <a:xfrm>
                  <a:off x="1453000" y="2509000"/>
                  <a:ext cx="263575" cy="113100"/>
                </a:xfrm>
                <a:custGeom>
                  <a:rect b="b" l="l" r="r" t="t"/>
                  <a:pathLst>
                    <a:path extrusionOk="0" h="4524" w="10543">
                      <a:moveTo>
                        <a:pt x="3451" y="1"/>
                      </a:moveTo>
                      <a:cubicBezTo>
                        <a:pt x="2445" y="1"/>
                        <a:pt x="1486" y="228"/>
                        <a:pt x="761" y="702"/>
                      </a:cubicBezTo>
                      <a:cubicBezTo>
                        <a:pt x="398" y="927"/>
                        <a:pt x="1" y="1186"/>
                        <a:pt x="243" y="1687"/>
                      </a:cubicBezTo>
                      <a:cubicBezTo>
                        <a:pt x="390" y="1972"/>
                        <a:pt x="609" y="2083"/>
                        <a:pt x="855" y="2083"/>
                      </a:cubicBezTo>
                      <a:cubicBezTo>
                        <a:pt x="1012" y="2083"/>
                        <a:pt x="1180" y="2038"/>
                        <a:pt x="1349" y="1964"/>
                      </a:cubicBezTo>
                      <a:cubicBezTo>
                        <a:pt x="1677" y="1828"/>
                        <a:pt x="1990" y="1776"/>
                        <a:pt x="2298" y="1776"/>
                      </a:cubicBezTo>
                      <a:cubicBezTo>
                        <a:pt x="2932" y="1776"/>
                        <a:pt x="3543" y="1997"/>
                        <a:pt x="4217" y="2171"/>
                      </a:cubicBezTo>
                      <a:cubicBezTo>
                        <a:pt x="5708" y="2540"/>
                        <a:pt x="6405" y="4523"/>
                        <a:pt x="7868" y="4523"/>
                      </a:cubicBezTo>
                      <a:cubicBezTo>
                        <a:pt x="8118" y="4523"/>
                        <a:pt x="8391" y="4465"/>
                        <a:pt x="8693" y="4332"/>
                      </a:cubicBezTo>
                      <a:cubicBezTo>
                        <a:pt x="8824" y="4337"/>
                        <a:pt x="8947" y="4340"/>
                        <a:pt x="9062" y="4340"/>
                      </a:cubicBezTo>
                      <a:cubicBezTo>
                        <a:pt x="10032" y="4340"/>
                        <a:pt x="10475" y="4144"/>
                        <a:pt x="10491" y="3727"/>
                      </a:cubicBezTo>
                      <a:cubicBezTo>
                        <a:pt x="10542" y="2897"/>
                        <a:pt x="9817" y="2724"/>
                        <a:pt x="9264" y="2517"/>
                      </a:cubicBezTo>
                      <a:cubicBezTo>
                        <a:pt x="8711" y="2292"/>
                        <a:pt x="8209" y="1964"/>
                        <a:pt x="7777" y="1567"/>
                      </a:cubicBezTo>
                      <a:cubicBezTo>
                        <a:pt x="6685" y="547"/>
                        <a:pt x="5011" y="1"/>
                        <a:pt x="345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" name="Google Shape;1019;p64"/>
                <p:cNvSpPr/>
                <p:nvPr/>
              </p:nvSpPr>
              <p:spPr>
                <a:xfrm>
                  <a:off x="1880725" y="1020350"/>
                  <a:ext cx="162025" cy="112025"/>
                </a:xfrm>
                <a:custGeom>
                  <a:rect b="b" l="l" r="r" t="t"/>
                  <a:pathLst>
                    <a:path extrusionOk="0" h="4481" w="6481">
                      <a:moveTo>
                        <a:pt x="4294" y="0"/>
                      </a:moveTo>
                      <a:cubicBezTo>
                        <a:pt x="4062" y="0"/>
                        <a:pt x="3818" y="44"/>
                        <a:pt x="3560" y="144"/>
                      </a:cubicBezTo>
                      <a:cubicBezTo>
                        <a:pt x="3094" y="317"/>
                        <a:pt x="2593" y="541"/>
                        <a:pt x="2886" y="1198"/>
                      </a:cubicBezTo>
                      <a:cubicBezTo>
                        <a:pt x="3042" y="1509"/>
                        <a:pt x="3232" y="1820"/>
                        <a:pt x="3457" y="2114"/>
                      </a:cubicBezTo>
                      <a:cubicBezTo>
                        <a:pt x="3147" y="2260"/>
                        <a:pt x="2851" y="2348"/>
                        <a:pt x="2545" y="2348"/>
                      </a:cubicBezTo>
                      <a:cubicBezTo>
                        <a:pt x="2270" y="2348"/>
                        <a:pt x="1987" y="2277"/>
                        <a:pt x="1677" y="2114"/>
                      </a:cubicBezTo>
                      <a:cubicBezTo>
                        <a:pt x="1531" y="2037"/>
                        <a:pt x="1393" y="2002"/>
                        <a:pt x="1262" y="2002"/>
                      </a:cubicBezTo>
                      <a:cubicBezTo>
                        <a:pt x="867" y="2002"/>
                        <a:pt x="545" y="2320"/>
                        <a:pt x="311" y="2736"/>
                      </a:cubicBezTo>
                      <a:cubicBezTo>
                        <a:pt x="0" y="3289"/>
                        <a:pt x="467" y="3479"/>
                        <a:pt x="813" y="3807"/>
                      </a:cubicBezTo>
                      <a:cubicBezTo>
                        <a:pt x="1327" y="4309"/>
                        <a:pt x="1837" y="4480"/>
                        <a:pt x="2344" y="4480"/>
                      </a:cubicBezTo>
                      <a:cubicBezTo>
                        <a:pt x="3164" y="4480"/>
                        <a:pt x="3976" y="4032"/>
                        <a:pt x="4787" y="3807"/>
                      </a:cubicBezTo>
                      <a:lnTo>
                        <a:pt x="5081" y="3514"/>
                      </a:lnTo>
                      <a:cubicBezTo>
                        <a:pt x="5237" y="2788"/>
                        <a:pt x="5098" y="1924"/>
                        <a:pt x="6204" y="1734"/>
                      </a:cubicBezTo>
                      <a:cubicBezTo>
                        <a:pt x="6464" y="1699"/>
                        <a:pt x="6481" y="1129"/>
                        <a:pt x="6222" y="921"/>
                      </a:cubicBezTo>
                      <a:cubicBezTo>
                        <a:pt x="5644" y="436"/>
                        <a:pt x="5027" y="0"/>
                        <a:pt x="4294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" name="Google Shape;1020;p64"/>
                <p:cNvSpPr/>
                <p:nvPr/>
              </p:nvSpPr>
              <p:spPr>
                <a:xfrm>
                  <a:off x="1688900" y="2603450"/>
                  <a:ext cx="165050" cy="73950"/>
                </a:xfrm>
                <a:custGeom>
                  <a:rect b="b" l="l" r="r" t="t"/>
                  <a:pathLst>
                    <a:path extrusionOk="0" h="2958" w="6602">
                      <a:moveTo>
                        <a:pt x="2842" y="0"/>
                      </a:moveTo>
                      <a:cubicBezTo>
                        <a:pt x="2588" y="0"/>
                        <a:pt x="2332" y="28"/>
                        <a:pt x="2074" y="87"/>
                      </a:cubicBezTo>
                      <a:cubicBezTo>
                        <a:pt x="1452" y="225"/>
                        <a:pt x="1055" y="1331"/>
                        <a:pt x="225" y="1694"/>
                      </a:cubicBezTo>
                      <a:cubicBezTo>
                        <a:pt x="0" y="1798"/>
                        <a:pt x="277" y="2247"/>
                        <a:pt x="536" y="2454"/>
                      </a:cubicBezTo>
                      <a:cubicBezTo>
                        <a:pt x="957" y="2789"/>
                        <a:pt x="2162" y="2958"/>
                        <a:pt x="3373" y="2958"/>
                      </a:cubicBezTo>
                      <a:cubicBezTo>
                        <a:pt x="4599" y="2958"/>
                        <a:pt x="5830" y="2785"/>
                        <a:pt x="6256" y="2437"/>
                      </a:cubicBezTo>
                      <a:cubicBezTo>
                        <a:pt x="6395" y="2282"/>
                        <a:pt x="6515" y="2109"/>
                        <a:pt x="6602" y="1919"/>
                      </a:cubicBezTo>
                      <a:cubicBezTo>
                        <a:pt x="6481" y="1711"/>
                        <a:pt x="6429" y="1469"/>
                        <a:pt x="6291" y="1366"/>
                      </a:cubicBezTo>
                      <a:cubicBezTo>
                        <a:pt x="5231" y="636"/>
                        <a:pt x="4065" y="0"/>
                        <a:pt x="284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" name="Google Shape;1021;p64"/>
                <p:cNvSpPr/>
                <p:nvPr/>
              </p:nvSpPr>
              <p:spPr>
                <a:xfrm>
                  <a:off x="1922200" y="1344925"/>
                  <a:ext cx="129625" cy="64525"/>
                </a:xfrm>
                <a:custGeom>
                  <a:rect b="b" l="l" r="r" t="t"/>
                  <a:pathLst>
                    <a:path extrusionOk="0" h="2581" w="5185">
                      <a:moveTo>
                        <a:pt x="1901" y="1"/>
                      </a:moveTo>
                      <a:lnTo>
                        <a:pt x="1227" y="467"/>
                      </a:lnTo>
                      <a:cubicBezTo>
                        <a:pt x="934" y="1020"/>
                        <a:pt x="0" y="1383"/>
                        <a:pt x="415" y="2144"/>
                      </a:cubicBezTo>
                      <a:cubicBezTo>
                        <a:pt x="602" y="2475"/>
                        <a:pt x="838" y="2581"/>
                        <a:pt x="1096" y="2581"/>
                      </a:cubicBezTo>
                      <a:cubicBezTo>
                        <a:pt x="1482" y="2581"/>
                        <a:pt x="1915" y="2344"/>
                        <a:pt x="2299" y="2282"/>
                      </a:cubicBezTo>
                      <a:cubicBezTo>
                        <a:pt x="2552" y="2236"/>
                        <a:pt x="2806" y="2213"/>
                        <a:pt x="3064" y="2213"/>
                      </a:cubicBezTo>
                      <a:cubicBezTo>
                        <a:pt x="3194" y="2213"/>
                        <a:pt x="3324" y="2219"/>
                        <a:pt x="3457" y="2230"/>
                      </a:cubicBezTo>
                      <a:cubicBezTo>
                        <a:pt x="3730" y="2245"/>
                        <a:pt x="4039" y="2324"/>
                        <a:pt x="4314" y="2324"/>
                      </a:cubicBezTo>
                      <a:cubicBezTo>
                        <a:pt x="4665" y="2324"/>
                        <a:pt x="4959" y="2195"/>
                        <a:pt x="5047" y="1643"/>
                      </a:cubicBezTo>
                      <a:cubicBezTo>
                        <a:pt x="5185" y="744"/>
                        <a:pt x="4563" y="277"/>
                        <a:pt x="3768" y="122"/>
                      </a:cubicBezTo>
                      <a:cubicBezTo>
                        <a:pt x="3146" y="35"/>
                        <a:pt x="2523" y="1"/>
                        <a:pt x="190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" name="Google Shape;1022;p64"/>
                <p:cNvSpPr/>
                <p:nvPr/>
              </p:nvSpPr>
              <p:spPr>
                <a:xfrm>
                  <a:off x="1787825" y="1030550"/>
                  <a:ext cx="94250" cy="44825"/>
                </a:xfrm>
                <a:custGeom>
                  <a:rect b="b" l="l" r="r" t="t"/>
                  <a:pathLst>
                    <a:path extrusionOk="0" h="1793" w="3770">
                      <a:moveTo>
                        <a:pt x="2929" y="0"/>
                      </a:moveTo>
                      <a:cubicBezTo>
                        <a:pt x="2800" y="0"/>
                        <a:pt x="2676" y="17"/>
                        <a:pt x="2576" y="47"/>
                      </a:cubicBezTo>
                      <a:cubicBezTo>
                        <a:pt x="2412" y="93"/>
                        <a:pt x="2229" y="105"/>
                        <a:pt x="2039" y="105"/>
                      </a:cubicBezTo>
                      <a:cubicBezTo>
                        <a:pt x="1817" y="105"/>
                        <a:pt x="1584" y="88"/>
                        <a:pt x="1360" y="88"/>
                      </a:cubicBezTo>
                      <a:cubicBezTo>
                        <a:pt x="763" y="88"/>
                        <a:pt x="227" y="208"/>
                        <a:pt x="105" y="1084"/>
                      </a:cubicBezTo>
                      <a:cubicBezTo>
                        <a:pt x="1" y="1792"/>
                        <a:pt x="865" y="1688"/>
                        <a:pt x="1504" y="1740"/>
                      </a:cubicBezTo>
                      <a:cubicBezTo>
                        <a:pt x="2265" y="1568"/>
                        <a:pt x="3405" y="1792"/>
                        <a:pt x="3665" y="652"/>
                      </a:cubicBezTo>
                      <a:cubicBezTo>
                        <a:pt x="3769" y="167"/>
                        <a:pt x="3329" y="0"/>
                        <a:pt x="2929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" name="Google Shape;1023;p64"/>
                <p:cNvSpPr/>
                <p:nvPr/>
              </p:nvSpPr>
              <p:spPr>
                <a:xfrm>
                  <a:off x="1870350" y="2639275"/>
                  <a:ext cx="59225" cy="44325"/>
                </a:xfrm>
                <a:custGeom>
                  <a:rect b="b" l="l" r="r" t="t"/>
                  <a:pathLst>
                    <a:path extrusionOk="0" h="1773" w="2369">
                      <a:moveTo>
                        <a:pt x="922" y="1"/>
                      </a:moveTo>
                      <a:cubicBezTo>
                        <a:pt x="435" y="1"/>
                        <a:pt x="1" y="156"/>
                        <a:pt x="1" y="762"/>
                      </a:cubicBezTo>
                      <a:cubicBezTo>
                        <a:pt x="1" y="1414"/>
                        <a:pt x="337" y="1773"/>
                        <a:pt x="982" y="1773"/>
                      </a:cubicBezTo>
                      <a:cubicBezTo>
                        <a:pt x="1038" y="1773"/>
                        <a:pt x="1097" y="1770"/>
                        <a:pt x="1158" y="1765"/>
                      </a:cubicBezTo>
                      <a:cubicBezTo>
                        <a:pt x="1711" y="1730"/>
                        <a:pt x="2368" y="1678"/>
                        <a:pt x="2299" y="901"/>
                      </a:cubicBezTo>
                      <a:cubicBezTo>
                        <a:pt x="2264" y="175"/>
                        <a:pt x="1642" y="2"/>
                        <a:pt x="1003" y="2"/>
                      </a:cubicBezTo>
                      <a:cubicBezTo>
                        <a:pt x="976" y="1"/>
                        <a:pt x="949" y="1"/>
                        <a:pt x="92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" name="Google Shape;1024;p64"/>
                <p:cNvSpPr/>
                <p:nvPr/>
              </p:nvSpPr>
              <p:spPr>
                <a:xfrm>
                  <a:off x="2264800" y="4630125"/>
                  <a:ext cx="62675" cy="39225"/>
                </a:xfrm>
                <a:custGeom>
                  <a:rect b="b" l="l" r="r" t="t"/>
                  <a:pathLst>
                    <a:path extrusionOk="0" h="1569" w="2507">
                      <a:moveTo>
                        <a:pt x="1176" y="52"/>
                      </a:moveTo>
                      <a:cubicBezTo>
                        <a:pt x="675" y="87"/>
                        <a:pt x="1" y="1"/>
                        <a:pt x="1" y="813"/>
                      </a:cubicBezTo>
                      <a:cubicBezTo>
                        <a:pt x="1" y="1241"/>
                        <a:pt x="341" y="1568"/>
                        <a:pt x="742" y="1568"/>
                      </a:cubicBezTo>
                      <a:cubicBezTo>
                        <a:pt x="811" y="1568"/>
                        <a:pt x="881" y="1559"/>
                        <a:pt x="951" y="1539"/>
                      </a:cubicBezTo>
                      <a:cubicBezTo>
                        <a:pt x="1077" y="1515"/>
                        <a:pt x="1221" y="1513"/>
                        <a:pt x="1369" y="1513"/>
                      </a:cubicBezTo>
                      <a:cubicBezTo>
                        <a:pt x="1403" y="1513"/>
                        <a:pt x="1437" y="1513"/>
                        <a:pt x="1471" y="1513"/>
                      </a:cubicBezTo>
                      <a:cubicBezTo>
                        <a:pt x="1947" y="1513"/>
                        <a:pt x="2434" y="1491"/>
                        <a:pt x="2472" y="830"/>
                      </a:cubicBezTo>
                      <a:cubicBezTo>
                        <a:pt x="2506" y="52"/>
                        <a:pt x="1781" y="87"/>
                        <a:pt x="1176" y="5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" name="Google Shape;1025;p64"/>
                <p:cNvSpPr/>
                <p:nvPr/>
              </p:nvSpPr>
              <p:spPr>
                <a:xfrm>
                  <a:off x="1604225" y="2645350"/>
                  <a:ext cx="56175" cy="38275"/>
                </a:xfrm>
                <a:custGeom>
                  <a:rect b="b" l="l" r="r" t="t"/>
                  <a:pathLst>
                    <a:path extrusionOk="0" h="1531" w="2247">
                      <a:moveTo>
                        <a:pt x="1003" y="1"/>
                      </a:moveTo>
                      <a:cubicBezTo>
                        <a:pt x="536" y="35"/>
                        <a:pt x="0" y="1"/>
                        <a:pt x="17" y="554"/>
                      </a:cubicBezTo>
                      <a:cubicBezTo>
                        <a:pt x="17" y="1297"/>
                        <a:pt x="640" y="1452"/>
                        <a:pt x="1262" y="1522"/>
                      </a:cubicBezTo>
                      <a:cubicBezTo>
                        <a:pt x="1319" y="1528"/>
                        <a:pt x="1377" y="1531"/>
                        <a:pt x="1434" y="1531"/>
                      </a:cubicBezTo>
                      <a:cubicBezTo>
                        <a:pt x="1857" y="1531"/>
                        <a:pt x="2247" y="1352"/>
                        <a:pt x="2247" y="865"/>
                      </a:cubicBezTo>
                      <a:cubicBezTo>
                        <a:pt x="2247" y="18"/>
                        <a:pt x="1504" y="139"/>
                        <a:pt x="1003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" name="Google Shape;1026;p64"/>
                <p:cNvSpPr/>
                <p:nvPr/>
              </p:nvSpPr>
              <p:spPr>
                <a:xfrm>
                  <a:off x="7045475" y="3384250"/>
                  <a:ext cx="47375" cy="53550"/>
                </a:xfrm>
                <a:custGeom>
                  <a:rect b="b" l="l" r="r" t="t"/>
                  <a:pathLst>
                    <a:path extrusionOk="0" h="2142" w="1895">
                      <a:moveTo>
                        <a:pt x="416" y="1"/>
                      </a:moveTo>
                      <a:cubicBezTo>
                        <a:pt x="93" y="1"/>
                        <a:pt x="0" y="338"/>
                        <a:pt x="63" y="618"/>
                      </a:cubicBezTo>
                      <a:cubicBezTo>
                        <a:pt x="201" y="1292"/>
                        <a:pt x="339" y="2035"/>
                        <a:pt x="1203" y="2139"/>
                      </a:cubicBezTo>
                      <a:cubicBezTo>
                        <a:pt x="1224" y="2141"/>
                        <a:pt x="1245" y="2142"/>
                        <a:pt x="1265" y="2142"/>
                      </a:cubicBezTo>
                      <a:cubicBezTo>
                        <a:pt x="1645" y="2142"/>
                        <a:pt x="1895" y="1835"/>
                        <a:pt x="1895" y="1327"/>
                      </a:cubicBezTo>
                      <a:cubicBezTo>
                        <a:pt x="1670" y="705"/>
                        <a:pt x="1273" y="169"/>
                        <a:pt x="529" y="13"/>
                      </a:cubicBezTo>
                      <a:cubicBezTo>
                        <a:pt x="489" y="5"/>
                        <a:pt x="451" y="1"/>
                        <a:pt x="41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7" name="Google Shape;1027;p64"/>
                <p:cNvSpPr/>
                <p:nvPr/>
              </p:nvSpPr>
              <p:spPr>
                <a:xfrm>
                  <a:off x="4291500" y="1250400"/>
                  <a:ext cx="54900" cy="37900"/>
                </a:xfrm>
                <a:custGeom>
                  <a:rect b="b" l="l" r="r" t="t"/>
                  <a:pathLst>
                    <a:path extrusionOk="0" h="1516" w="2196">
                      <a:moveTo>
                        <a:pt x="1013" y="0"/>
                      </a:moveTo>
                      <a:cubicBezTo>
                        <a:pt x="676" y="0"/>
                        <a:pt x="369" y="181"/>
                        <a:pt x="190" y="464"/>
                      </a:cubicBezTo>
                      <a:cubicBezTo>
                        <a:pt x="0" y="706"/>
                        <a:pt x="35" y="1034"/>
                        <a:pt x="259" y="1224"/>
                      </a:cubicBezTo>
                      <a:cubicBezTo>
                        <a:pt x="466" y="1444"/>
                        <a:pt x="678" y="1515"/>
                        <a:pt x="892" y="1515"/>
                      </a:cubicBezTo>
                      <a:cubicBezTo>
                        <a:pt x="1233" y="1515"/>
                        <a:pt x="1579" y="1336"/>
                        <a:pt x="1919" y="1293"/>
                      </a:cubicBezTo>
                      <a:cubicBezTo>
                        <a:pt x="2195" y="567"/>
                        <a:pt x="1901" y="153"/>
                        <a:pt x="1175" y="14"/>
                      </a:cubicBezTo>
                      <a:cubicBezTo>
                        <a:pt x="1121" y="5"/>
                        <a:pt x="1066" y="0"/>
                        <a:pt x="1013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" name="Google Shape;1028;p64"/>
                <p:cNvSpPr/>
                <p:nvPr/>
              </p:nvSpPr>
              <p:spPr>
                <a:xfrm>
                  <a:off x="6323375" y="3314875"/>
                  <a:ext cx="50125" cy="37325"/>
                </a:xfrm>
                <a:custGeom>
                  <a:rect b="b" l="l" r="r" t="t"/>
                  <a:pathLst>
                    <a:path extrusionOk="0" h="1493" w="2005">
                      <a:moveTo>
                        <a:pt x="754" y="1"/>
                      </a:moveTo>
                      <a:cubicBezTo>
                        <a:pt x="409" y="1"/>
                        <a:pt x="93" y="129"/>
                        <a:pt x="52" y="542"/>
                      </a:cubicBezTo>
                      <a:cubicBezTo>
                        <a:pt x="0" y="1198"/>
                        <a:pt x="536" y="1371"/>
                        <a:pt x="1106" y="1492"/>
                      </a:cubicBezTo>
                      <a:cubicBezTo>
                        <a:pt x="1504" y="1475"/>
                        <a:pt x="1988" y="1440"/>
                        <a:pt x="1988" y="905"/>
                      </a:cubicBezTo>
                      <a:cubicBezTo>
                        <a:pt x="2005" y="317"/>
                        <a:pt x="1504" y="110"/>
                        <a:pt x="1020" y="23"/>
                      </a:cubicBezTo>
                      <a:cubicBezTo>
                        <a:pt x="932" y="9"/>
                        <a:pt x="842" y="1"/>
                        <a:pt x="754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" name="Google Shape;1029;p64"/>
                <p:cNvSpPr/>
                <p:nvPr/>
              </p:nvSpPr>
              <p:spPr>
                <a:xfrm>
                  <a:off x="6680225" y="1890750"/>
                  <a:ext cx="46075" cy="42200"/>
                </a:xfrm>
                <a:custGeom>
                  <a:rect b="b" l="l" r="r" t="t"/>
                  <a:pathLst>
                    <a:path extrusionOk="0" h="1688" w="1843">
                      <a:moveTo>
                        <a:pt x="1376" y="1"/>
                      </a:moveTo>
                      <a:cubicBezTo>
                        <a:pt x="1345" y="1"/>
                        <a:pt x="1312" y="4"/>
                        <a:pt x="1280" y="11"/>
                      </a:cubicBezTo>
                      <a:cubicBezTo>
                        <a:pt x="675" y="29"/>
                        <a:pt x="156" y="478"/>
                        <a:pt x="70" y="1083"/>
                      </a:cubicBezTo>
                      <a:cubicBezTo>
                        <a:pt x="1" y="1446"/>
                        <a:pt x="208" y="1670"/>
                        <a:pt x="675" y="1688"/>
                      </a:cubicBezTo>
                      <a:cubicBezTo>
                        <a:pt x="1193" y="1480"/>
                        <a:pt x="1643" y="1135"/>
                        <a:pt x="1781" y="513"/>
                      </a:cubicBezTo>
                      <a:cubicBezTo>
                        <a:pt x="1843" y="250"/>
                        <a:pt x="1642" y="1"/>
                        <a:pt x="137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" name="Google Shape;1030;p64"/>
                <p:cNvSpPr/>
                <p:nvPr/>
              </p:nvSpPr>
              <p:spPr>
                <a:xfrm>
                  <a:off x="3550975" y="1955400"/>
                  <a:ext cx="53600" cy="126175"/>
                </a:xfrm>
                <a:custGeom>
                  <a:rect b="b" l="l" r="r" t="t"/>
                  <a:pathLst>
                    <a:path extrusionOk="0" h="5047" w="2144">
                      <a:moveTo>
                        <a:pt x="1297" y="0"/>
                      </a:moveTo>
                      <a:cubicBezTo>
                        <a:pt x="778" y="0"/>
                        <a:pt x="260" y="363"/>
                        <a:pt x="364" y="795"/>
                      </a:cubicBezTo>
                      <a:cubicBezTo>
                        <a:pt x="640" y="1850"/>
                        <a:pt x="122" y="2731"/>
                        <a:pt x="1" y="3491"/>
                      </a:cubicBezTo>
                      <a:cubicBezTo>
                        <a:pt x="70" y="4338"/>
                        <a:pt x="1" y="5047"/>
                        <a:pt x="951" y="5047"/>
                      </a:cubicBezTo>
                      <a:cubicBezTo>
                        <a:pt x="1781" y="5047"/>
                        <a:pt x="1971" y="4476"/>
                        <a:pt x="2040" y="3785"/>
                      </a:cubicBezTo>
                      <a:cubicBezTo>
                        <a:pt x="2144" y="2748"/>
                        <a:pt x="1642" y="1746"/>
                        <a:pt x="1936" y="692"/>
                      </a:cubicBezTo>
                      <a:cubicBezTo>
                        <a:pt x="2023" y="381"/>
                        <a:pt x="1712" y="0"/>
                        <a:pt x="129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" name="Google Shape;1031;p64"/>
                <p:cNvSpPr/>
                <p:nvPr/>
              </p:nvSpPr>
              <p:spPr>
                <a:xfrm>
                  <a:off x="3910000" y="2161475"/>
                  <a:ext cx="93775" cy="45400"/>
                </a:xfrm>
                <a:custGeom>
                  <a:rect b="b" l="l" r="r" t="t"/>
                  <a:pathLst>
                    <a:path extrusionOk="0" h="1816" w="3751">
                      <a:moveTo>
                        <a:pt x="1383" y="1"/>
                      </a:moveTo>
                      <a:cubicBezTo>
                        <a:pt x="778" y="87"/>
                        <a:pt x="1" y="18"/>
                        <a:pt x="122" y="640"/>
                      </a:cubicBezTo>
                      <a:cubicBezTo>
                        <a:pt x="329" y="1625"/>
                        <a:pt x="1297" y="1815"/>
                        <a:pt x="2195" y="1815"/>
                      </a:cubicBezTo>
                      <a:cubicBezTo>
                        <a:pt x="2835" y="1815"/>
                        <a:pt x="3751" y="1712"/>
                        <a:pt x="3613" y="951"/>
                      </a:cubicBezTo>
                      <a:cubicBezTo>
                        <a:pt x="3466" y="240"/>
                        <a:pt x="2970" y="188"/>
                        <a:pt x="2455" y="188"/>
                      </a:cubicBezTo>
                      <a:cubicBezTo>
                        <a:pt x="2366" y="188"/>
                        <a:pt x="2276" y="189"/>
                        <a:pt x="2187" y="189"/>
                      </a:cubicBezTo>
                      <a:cubicBezTo>
                        <a:pt x="1880" y="189"/>
                        <a:pt x="1588" y="170"/>
                        <a:pt x="1383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" name="Google Shape;1032;p64"/>
                <p:cNvSpPr/>
                <p:nvPr/>
              </p:nvSpPr>
              <p:spPr>
                <a:xfrm>
                  <a:off x="4125600" y="2173875"/>
                  <a:ext cx="50575" cy="37600"/>
                </a:xfrm>
                <a:custGeom>
                  <a:rect b="b" l="l" r="r" t="t"/>
                  <a:pathLst>
                    <a:path extrusionOk="0" h="1504" w="2023">
                      <a:moveTo>
                        <a:pt x="1294" y="1"/>
                      </a:moveTo>
                      <a:cubicBezTo>
                        <a:pt x="1249" y="1"/>
                        <a:pt x="1204" y="3"/>
                        <a:pt x="1158" y="6"/>
                      </a:cubicBezTo>
                      <a:cubicBezTo>
                        <a:pt x="691" y="144"/>
                        <a:pt x="0" y="109"/>
                        <a:pt x="17" y="904"/>
                      </a:cubicBezTo>
                      <a:cubicBezTo>
                        <a:pt x="17" y="1352"/>
                        <a:pt x="364" y="1503"/>
                        <a:pt x="748" y="1503"/>
                      </a:cubicBezTo>
                      <a:cubicBezTo>
                        <a:pt x="809" y="1503"/>
                        <a:pt x="872" y="1499"/>
                        <a:pt x="933" y="1492"/>
                      </a:cubicBezTo>
                      <a:cubicBezTo>
                        <a:pt x="1486" y="1440"/>
                        <a:pt x="2022" y="1233"/>
                        <a:pt x="2022" y="593"/>
                      </a:cubicBezTo>
                      <a:cubicBezTo>
                        <a:pt x="2022" y="156"/>
                        <a:pt x="1711" y="1"/>
                        <a:pt x="1294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" name="Google Shape;1033;p64"/>
                <p:cNvSpPr/>
                <p:nvPr/>
              </p:nvSpPr>
              <p:spPr>
                <a:xfrm>
                  <a:off x="3415775" y="2038325"/>
                  <a:ext cx="44925" cy="38175"/>
                </a:xfrm>
                <a:custGeom>
                  <a:rect b="b" l="l" r="r" t="t"/>
                  <a:pathLst>
                    <a:path extrusionOk="0" h="1527" w="1797">
                      <a:moveTo>
                        <a:pt x="812" y="0"/>
                      </a:moveTo>
                      <a:cubicBezTo>
                        <a:pt x="383" y="0"/>
                        <a:pt x="1" y="211"/>
                        <a:pt x="34" y="710"/>
                      </a:cubicBezTo>
                      <a:cubicBezTo>
                        <a:pt x="34" y="1164"/>
                        <a:pt x="400" y="1527"/>
                        <a:pt x="845" y="1527"/>
                      </a:cubicBezTo>
                      <a:cubicBezTo>
                        <a:pt x="874" y="1527"/>
                        <a:pt x="903" y="1525"/>
                        <a:pt x="933" y="1522"/>
                      </a:cubicBezTo>
                      <a:cubicBezTo>
                        <a:pt x="1382" y="1522"/>
                        <a:pt x="1745" y="1315"/>
                        <a:pt x="1797" y="796"/>
                      </a:cubicBezTo>
                      <a:cubicBezTo>
                        <a:pt x="1745" y="226"/>
                        <a:pt x="1330" y="19"/>
                        <a:pt x="864" y="1"/>
                      </a:cubicBezTo>
                      <a:cubicBezTo>
                        <a:pt x="847" y="1"/>
                        <a:pt x="829" y="0"/>
                        <a:pt x="81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34" name="Google Shape;1034;p64"/>
              <p:cNvSpPr/>
              <p:nvPr/>
            </p:nvSpPr>
            <p:spPr>
              <a:xfrm>
                <a:off x="3345022" y="282443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64"/>
              <p:cNvSpPr/>
              <p:nvPr/>
            </p:nvSpPr>
            <p:spPr>
              <a:xfrm>
                <a:off x="4175372" y="293138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4"/>
              <p:cNvSpPr/>
              <p:nvPr/>
            </p:nvSpPr>
            <p:spPr>
              <a:xfrm>
                <a:off x="3816472" y="351893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64"/>
              <p:cNvSpPr/>
              <p:nvPr/>
            </p:nvSpPr>
            <p:spPr>
              <a:xfrm>
                <a:off x="4912022" y="267638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64"/>
              <p:cNvSpPr/>
              <p:nvPr/>
            </p:nvSpPr>
            <p:spPr>
              <a:xfrm>
                <a:off x="5395872" y="371743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64"/>
              <p:cNvSpPr/>
              <p:nvPr/>
            </p:nvSpPr>
            <p:spPr>
              <a:xfrm>
                <a:off x="3951172" y="264108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0" name="Google Shape;1040;p64"/>
          <p:cNvGrpSpPr/>
          <p:nvPr/>
        </p:nvGrpSpPr>
        <p:grpSpPr>
          <a:xfrm>
            <a:off x="2568588" y="1151600"/>
            <a:ext cx="1424400" cy="666600"/>
            <a:chOff x="2804900" y="1152550"/>
            <a:chExt cx="1424400" cy="666600"/>
          </a:xfrm>
        </p:grpSpPr>
        <p:sp>
          <p:nvSpPr>
            <p:cNvPr id="1041" name="Google Shape;1041;p64"/>
            <p:cNvSpPr/>
            <p:nvPr/>
          </p:nvSpPr>
          <p:spPr>
            <a:xfrm>
              <a:off x="2804900" y="1152550"/>
              <a:ext cx="1424400" cy="666600"/>
            </a:xfrm>
            <a:prstGeom prst="roundRect">
              <a:avLst>
                <a:gd fmla="val 9290" name="adj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2" name="Google Shape;1042;p64"/>
            <p:cNvGrpSpPr/>
            <p:nvPr/>
          </p:nvGrpSpPr>
          <p:grpSpPr>
            <a:xfrm>
              <a:off x="2912334" y="1228763"/>
              <a:ext cx="1208535" cy="512850"/>
              <a:chOff x="2912334" y="1228763"/>
              <a:chExt cx="1208535" cy="512850"/>
            </a:xfrm>
          </p:grpSpPr>
          <p:grpSp>
            <p:nvGrpSpPr>
              <p:cNvPr id="1043" name="Google Shape;1043;p64"/>
              <p:cNvGrpSpPr/>
              <p:nvPr/>
            </p:nvGrpSpPr>
            <p:grpSpPr>
              <a:xfrm>
                <a:off x="3382551" y="1228763"/>
                <a:ext cx="738318" cy="512850"/>
                <a:chOff x="3338498" y="1214475"/>
                <a:chExt cx="738318" cy="512850"/>
              </a:xfrm>
            </p:grpSpPr>
            <p:sp>
              <p:nvSpPr>
                <p:cNvPr id="1044" name="Google Shape;1044;p64"/>
                <p:cNvSpPr txBox="1"/>
                <p:nvPr/>
              </p:nvSpPr>
              <p:spPr>
                <a:xfrm>
                  <a:off x="3338498" y="121447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6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Sales</a:t>
                  </a:r>
                  <a:endParaRPr b="0" i="0" sz="18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1045" name="Google Shape;1045;p64"/>
                <p:cNvSpPr txBox="1"/>
                <p:nvPr/>
              </p:nvSpPr>
              <p:spPr>
                <a:xfrm>
                  <a:off x="3339416" y="149962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6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$125,500</a:t>
                  </a:r>
                  <a:endParaRPr b="0" i="0" sz="18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046" name="Google Shape;1046;p64"/>
              <p:cNvGrpSpPr/>
              <p:nvPr/>
            </p:nvGrpSpPr>
            <p:grpSpPr>
              <a:xfrm>
                <a:off x="2912334" y="1326410"/>
                <a:ext cx="353954" cy="318880"/>
                <a:chOff x="3988156" y="3380210"/>
                <a:chExt cx="353954" cy="318880"/>
              </a:xfrm>
            </p:grpSpPr>
            <p:sp>
              <p:nvSpPr>
                <p:cNvPr id="1047" name="Google Shape;1047;p64"/>
                <p:cNvSpPr/>
                <p:nvPr/>
              </p:nvSpPr>
              <p:spPr>
                <a:xfrm>
                  <a:off x="4134053" y="3446156"/>
                  <a:ext cx="28454" cy="49269"/>
                </a:xfrm>
                <a:custGeom>
                  <a:rect b="b" l="l" r="r" t="t"/>
                  <a:pathLst>
                    <a:path extrusionOk="0" h="1548" w="894">
                      <a:moveTo>
                        <a:pt x="417" y="286"/>
                      </a:moveTo>
                      <a:lnTo>
                        <a:pt x="417" y="572"/>
                      </a:lnTo>
                      <a:cubicBezTo>
                        <a:pt x="298" y="524"/>
                        <a:pt x="274" y="500"/>
                        <a:pt x="274" y="417"/>
                      </a:cubicBezTo>
                      <a:cubicBezTo>
                        <a:pt x="274" y="345"/>
                        <a:pt x="346" y="298"/>
                        <a:pt x="417" y="286"/>
                      </a:cubicBezTo>
                      <a:close/>
                      <a:moveTo>
                        <a:pt x="524" y="869"/>
                      </a:moveTo>
                      <a:cubicBezTo>
                        <a:pt x="643" y="917"/>
                        <a:pt x="655" y="976"/>
                        <a:pt x="655" y="1048"/>
                      </a:cubicBezTo>
                      <a:cubicBezTo>
                        <a:pt x="655" y="1119"/>
                        <a:pt x="596" y="1179"/>
                        <a:pt x="524" y="1191"/>
                      </a:cubicBezTo>
                      <a:lnTo>
                        <a:pt x="524" y="869"/>
                      </a:lnTo>
                      <a:close/>
                      <a:moveTo>
                        <a:pt x="477" y="0"/>
                      </a:moveTo>
                      <a:cubicBezTo>
                        <a:pt x="453" y="0"/>
                        <a:pt x="417" y="24"/>
                        <a:pt x="417" y="48"/>
                      </a:cubicBezTo>
                      <a:lnTo>
                        <a:pt x="417" y="107"/>
                      </a:lnTo>
                      <a:cubicBezTo>
                        <a:pt x="191" y="131"/>
                        <a:pt x="60" y="250"/>
                        <a:pt x="60" y="476"/>
                      </a:cubicBezTo>
                      <a:cubicBezTo>
                        <a:pt x="60" y="703"/>
                        <a:pt x="227" y="774"/>
                        <a:pt x="417" y="845"/>
                      </a:cubicBezTo>
                      <a:lnTo>
                        <a:pt x="417" y="1226"/>
                      </a:lnTo>
                      <a:cubicBezTo>
                        <a:pt x="310" y="1203"/>
                        <a:pt x="274" y="1179"/>
                        <a:pt x="179" y="1107"/>
                      </a:cubicBezTo>
                      <a:cubicBezTo>
                        <a:pt x="160" y="1093"/>
                        <a:pt x="143" y="1087"/>
                        <a:pt x="127" y="1087"/>
                      </a:cubicBezTo>
                      <a:cubicBezTo>
                        <a:pt x="101" y="1087"/>
                        <a:pt x="77" y="1102"/>
                        <a:pt x="48" y="1131"/>
                      </a:cubicBezTo>
                      <a:cubicBezTo>
                        <a:pt x="0" y="1191"/>
                        <a:pt x="0" y="1250"/>
                        <a:pt x="48" y="1298"/>
                      </a:cubicBezTo>
                      <a:cubicBezTo>
                        <a:pt x="120" y="1405"/>
                        <a:pt x="274" y="1453"/>
                        <a:pt x="417" y="1453"/>
                      </a:cubicBezTo>
                      <a:lnTo>
                        <a:pt x="417" y="1512"/>
                      </a:lnTo>
                      <a:cubicBezTo>
                        <a:pt x="417" y="1536"/>
                        <a:pt x="453" y="1548"/>
                        <a:pt x="477" y="1548"/>
                      </a:cubicBezTo>
                      <a:cubicBezTo>
                        <a:pt x="512" y="1548"/>
                        <a:pt x="536" y="1536"/>
                        <a:pt x="536" y="1512"/>
                      </a:cubicBezTo>
                      <a:lnTo>
                        <a:pt x="536" y="1453"/>
                      </a:lnTo>
                      <a:cubicBezTo>
                        <a:pt x="727" y="1417"/>
                        <a:pt x="893" y="1298"/>
                        <a:pt x="893" y="1048"/>
                      </a:cubicBezTo>
                      <a:cubicBezTo>
                        <a:pt x="893" y="798"/>
                        <a:pt x="751" y="691"/>
                        <a:pt x="536" y="619"/>
                      </a:cubicBezTo>
                      <a:lnTo>
                        <a:pt x="536" y="286"/>
                      </a:lnTo>
                      <a:cubicBezTo>
                        <a:pt x="584" y="286"/>
                        <a:pt x="631" y="298"/>
                        <a:pt x="667" y="333"/>
                      </a:cubicBezTo>
                      <a:cubicBezTo>
                        <a:pt x="694" y="340"/>
                        <a:pt x="726" y="363"/>
                        <a:pt x="759" y="363"/>
                      </a:cubicBezTo>
                      <a:cubicBezTo>
                        <a:pt x="783" y="363"/>
                        <a:pt x="808" y="350"/>
                        <a:pt x="834" y="310"/>
                      </a:cubicBezTo>
                      <a:cubicBezTo>
                        <a:pt x="870" y="274"/>
                        <a:pt x="882" y="214"/>
                        <a:pt x="822" y="167"/>
                      </a:cubicBezTo>
                      <a:cubicBezTo>
                        <a:pt x="751" y="107"/>
                        <a:pt x="631" y="95"/>
                        <a:pt x="536" y="95"/>
                      </a:cubicBezTo>
                      <a:lnTo>
                        <a:pt x="536" y="48"/>
                      </a:lnTo>
                      <a:cubicBezTo>
                        <a:pt x="536" y="12"/>
                        <a:pt x="501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64"/>
                <p:cNvSpPr/>
                <p:nvPr/>
              </p:nvSpPr>
              <p:spPr>
                <a:xfrm>
                  <a:off x="4188988" y="3398001"/>
                  <a:ext cx="81510" cy="81510"/>
                </a:xfrm>
                <a:custGeom>
                  <a:rect b="b" l="l" r="r" t="t"/>
                  <a:pathLst>
                    <a:path extrusionOk="0" h="2561" w="2561">
                      <a:moveTo>
                        <a:pt x="1287" y="311"/>
                      </a:moveTo>
                      <a:cubicBezTo>
                        <a:pt x="1823" y="311"/>
                        <a:pt x="2251" y="739"/>
                        <a:pt x="2251" y="1275"/>
                      </a:cubicBezTo>
                      <a:cubicBezTo>
                        <a:pt x="2251" y="1811"/>
                        <a:pt x="1823" y="2251"/>
                        <a:pt x="1287" y="2251"/>
                      </a:cubicBezTo>
                      <a:cubicBezTo>
                        <a:pt x="751" y="2251"/>
                        <a:pt x="310" y="1811"/>
                        <a:pt x="310" y="1275"/>
                      </a:cubicBezTo>
                      <a:cubicBezTo>
                        <a:pt x="310" y="739"/>
                        <a:pt x="751" y="311"/>
                        <a:pt x="1287" y="311"/>
                      </a:cubicBezTo>
                      <a:close/>
                      <a:moveTo>
                        <a:pt x="1287" y="1"/>
                      </a:moveTo>
                      <a:cubicBezTo>
                        <a:pt x="572" y="1"/>
                        <a:pt x="1" y="584"/>
                        <a:pt x="1" y="1275"/>
                      </a:cubicBezTo>
                      <a:cubicBezTo>
                        <a:pt x="1" y="1989"/>
                        <a:pt x="584" y="2561"/>
                        <a:pt x="1287" y="2561"/>
                      </a:cubicBezTo>
                      <a:cubicBezTo>
                        <a:pt x="2001" y="2561"/>
                        <a:pt x="2561" y="1977"/>
                        <a:pt x="2561" y="1275"/>
                      </a:cubicBezTo>
                      <a:cubicBezTo>
                        <a:pt x="2561" y="584"/>
                        <a:pt x="2001" y="1"/>
                        <a:pt x="12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" name="Google Shape;1049;p64"/>
                <p:cNvSpPr/>
                <p:nvPr/>
              </p:nvSpPr>
              <p:spPr>
                <a:xfrm>
                  <a:off x="4090863" y="3380210"/>
                  <a:ext cx="195930" cy="146311"/>
                </a:xfrm>
                <a:custGeom>
                  <a:rect b="b" l="l" r="r" t="t"/>
                  <a:pathLst>
                    <a:path extrusionOk="0" h="4597" w="6156">
                      <a:moveTo>
                        <a:pt x="1810" y="1834"/>
                      </a:moveTo>
                      <a:cubicBezTo>
                        <a:pt x="2131" y="1834"/>
                        <a:pt x="2429" y="2001"/>
                        <a:pt x="2608" y="2274"/>
                      </a:cubicBezTo>
                      <a:cubicBezTo>
                        <a:pt x="2643" y="2405"/>
                        <a:pt x="2703" y="2536"/>
                        <a:pt x="2762" y="2667"/>
                      </a:cubicBezTo>
                      <a:cubicBezTo>
                        <a:pt x="2762" y="2715"/>
                        <a:pt x="2774" y="2763"/>
                        <a:pt x="2774" y="2810"/>
                      </a:cubicBezTo>
                      <a:cubicBezTo>
                        <a:pt x="2774" y="3346"/>
                        <a:pt x="2346" y="3775"/>
                        <a:pt x="1810" y="3775"/>
                      </a:cubicBezTo>
                      <a:cubicBezTo>
                        <a:pt x="1274" y="3775"/>
                        <a:pt x="834" y="3346"/>
                        <a:pt x="834" y="2810"/>
                      </a:cubicBezTo>
                      <a:cubicBezTo>
                        <a:pt x="834" y="2274"/>
                        <a:pt x="1274" y="1834"/>
                        <a:pt x="1810" y="1834"/>
                      </a:cubicBezTo>
                      <a:close/>
                      <a:moveTo>
                        <a:pt x="1810" y="1322"/>
                      </a:moveTo>
                      <a:cubicBezTo>
                        <a:pt x="2084" y="1322"/>
                        <a:pt x="2346" y="1393"/>
                        <a:pt x="2584" y="1536"/>
                      </a:cubicBezTo>
                      <a:cubicBezTo>
                        <a:pt x="2560" y="1620"/>
                        <a:pt x="2560" y="1703"/>
                        <a:pt x="2548" y="1774"/>
                      </a:cubicBezTo>
                      <a:cubicBezTo>
                        <a:pt x="2346" y="1632"/>
                        <a:pt x="2072" y="1536"/>
                        <a:pt x="1810" y="1536"/>
                      </a:cubicBezTo>
                      <a:cubicBezTo>
                        <a:pt x="1096" y="1536"/>
                        <a:pt x="524" y="2120"/>
                        <a:pt x="524" y="2822"/>
                      </a:cubicBezTo>
                      <a:cubicBezTo>
                        <a:pt x="524" y="3537"/>
                        <a:pt x="1107" y="4096"/>
                        <a:pt x="1810" y="4096"/>
                      </a:cubicBezTo>
                      <a:cubicBezTo>
                        <a:pt x="2417" y="4096"/>
                        <a:pt x="2917" y="3668"/>
                        <a:pt x="3060" y="3108"/>
                      </a:cubicBezTo>
                      <a:cubicBezTo>
                        <a:pt x="3120" y="3167"/>
                        <a:pt x="3155" y="3203"/>
                        <a:pt x="3239" y="3263"/>
                      </a:cubicBezTo>
                      <a:cubicBezTo>
                        <a:pt x="3036" y="3882"/>
                        <a:pt x="2477" y="4299"/>
                        <a:pt x="1810" y="4299"/>
                      </a:cubicBezTo>
                      <a:cubicBezTo>
                        <a:pt x="988" y="4299"/>
                        <a:pt x="322" y="3620"/>
                        <a:pt x="322" y="2810"/>
                      </a:cubicBezTo>
                      <a:cubicBezTo>
                        <a:pt x="322" y="1989"/>
                        <a:pt x="988" y="1322"/>
                        <a:pt x="1810" y="1322"/>
                      </a:cubicBezTo>
                      <a:close/>
                      <a:moveTo>
                        <a:pt x="4382" y="0"/>
                      </a:moveTo>
                      <a:cubicBezTo>
                        <a:pt x="3608" y="0"/>
                        <a:pt x="2929" y="500"/>
                        <a:pt x="2679" y="1179"/>
                      </a:cubicBezTo>
                      <a:cubicBezTo>
                        <a:pt x="2417" y="1036"/>
                        <a:pt x="2131" y="953"/>
                        <a:pt x="1822" y="953"/>
                      </a:cubicBezTo>
                      <a:cubicBezTo>
                        <a:pt x="822" y="953"/>
                        <a:pt x="0" y="1774"/>
                        <a:pt x="0" y="2775"/>
                      </a:cubicBezTo>
                      <a:cubicBezTo>
                        <a:pt x="0" y="3775"/>
                        <a:pt x="822" y="4596"/>
                        <a:pt x="1822" y="4596"/>
                      </a:cubicBezTo>
                      <a:cubicBezTo>
                        <a:pt x="2596" y="4596"/>
                        <a:pt x="3262" y="4120"/>
                        <a:pt x="3512" y="3417"/>
                      </a:cubicBezTo>
                      <a:cubicBezTo>
                        <a:pt x="3763" y="3548"/>
                        <a:pt x="4060" y="3644"/>
                        <a:pt x="4382" y="3644"/>
                      </a:cubicBezTo>
                      <a:cubicBezTo>
                        <a:pt x="4798" y="3644"/>
                        <a:pt x="5191" y="3489"/>
                        <a:pt x="5513" y="3239"/>
                      </a:cubicBezTo>
                      <a:cubicBezTo>
                        <a:pt x="5822" y="2989"/>
                        <a:pt x="6049" y="2632"/>
                        <a:pt x="6132" y="2239"/>
                      </a:cubicBezTo>
                      <a:cubicBezTo>
                        <a:pt x="6156" y="2167"/>
                        <a:pt x="6096" y="2072"/>
                        <a:pt x="6013" y="2060"/>
                      </a:cubicBezTo>
                      <a:cubicBezTo>
                        <a:pt x="6004" y="2059"/>
                        <a:pt x="5996" y="2058"/>
                        <a:pt x="5987" y="2058"/>
                      </a:cubicBezTo>
                      <a:cubicBezTo>
                        <a:pt x="5911" y="2058"/>
                        <a:pt x="5833" y="2104"/>
                        <a:pt x="5822" y="2179"/>
                      </a:cubicBezTo>
                      <a:cubicBezTo>
                        <a:pt x="5656" y="2870"/>
                        <a:pt x="5060" y="3322"/>
                        <a:pt x="4370" y="3322"/>
                      </a:cubicBezTo>
                      <a:cubicBezTo>
                        <a:pt x="3834" y="3322"/>
                        <a:pt x="3334" y="3048"/>
                        <a:pt x="3072" y="2572"/>
                      </a:cubicBezTo>
                      <a:cubicBezTo>
                        <a:pt x="3036" y="2417"/>
                        <a:pt x="2977" y="2274"/>
                        <a:pt x="2905" y="2132"/>
                      </a:cubicBezTo>
                      <a:cubicBezTo>
                        <a:pt x="2715" y="1215"/>
                        <a:pt x="3429" y="334"/>
                        <a:pt x="4370" y="334"/>
                      </a:cubicBezTo>
                      <a:cubicBezTo>
                        <a:pt x="5060" y="334"/>
                        <a:pt x="5656" y="810"/>
                        <a:pt x="5822" y="1477"/>
                      </a:cubicBezTo>
                      <a:cubicBezTo>
                        <a:pt x="5832" y="1556"/>
                        <a:pt x="5899" y="1602"/>
                        <a:pt x="5969" y="1602"/>
                      </a:cubicBezTo>
                      <a:cubicBezTo>
                        <a:pt x="5984" y="1602"/>
                        <a:pt x="5998" y="1600"/>
                        <a:pt x="6013" y="1596"/>
                      </a:cubicBezTo>
                      <a:cubicBezTo>
                        <a:pt x="6108" y="1584"/>
                        <a:pt x="6144" y="1489"/>
                        <a:pt x="6132" y="1405"/>
                      </a:cubicBezTo>
                      <a:cubicBezTo>
                        <a:pt x="6049" y="1024"/>
                        <a:pt x="5822" y="667"/>
                        <a:pt x="5513" y="405"/>
                      </a:cubicBezTo>
                      <a:cubicBezTo>
                        <a:pt x="5191" y="155"/>
                        <a:pt x="4775" y="0"/>
                        <a:pt x="438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" name="Google Shape;1050;p64"/>
                <p:cNvSpPr/>
                <p:nvPr/>
              </p:nvSpPr>
              <p:spPr>
                <a:xfrm>
                  <a:off x="4215914" y="3415061"/>
                  <a:ext cx="28072" cy="49301"/>
                </a:xfrm>
                <a:custGeom>
                  <a:rect b="b" l="l" r="r" t="t"/>
                  <a:pathLst>
                    <a:path extrusionOk="0" h="1549" w="882">
                      <a:moveTo>
                        <a:pt x="405" y="298"/>
                      </a:moveTo>
                      <a:lnTo>
                        <a:pt x="405" y="584"/>
                      </a:lnTo>
                      <a:cubicBezTo>
                        <a:pt x="286" y="537"/>
                        <a:pt x="262" y="501"/>
                        <a:pt x="262" y="429"/>
                      </a:cubicBezTo>
                      <a:cubicBezTo>
                        <a:pt x="262" y="358"/>
                        <a:pt x="334" y="310"/>
                        <a:pt x="405" y="298"/>
                      </a:cubicBezTo>
                      <a:close/>
                      <a:moveTo>
                        <a:pt x="512" y="882"/>
                      </a:moveTo>
                      <a:cubicBezTo>
                        <a:pt x="631" y="918"/>
                        <a:pt x="643" y="977"/>
                        <a:pt x="643" y="1060"/>
                      </a:cubicBezTo>
                      <a:cubicBezTo>
                        <a:pt x="643" y="1144"/>
                        <a:pt x="584" y="1191"/>
                        <a:pt x="512" y="1203"/>
                      </a:cubicBezTo>
                      <a:lnTo>
                        <a:pt x="512" y="882"/>
                      </a:lnTo>
                      <a:close/>
                      <a:moveTo>
                        <a:pt x="465" y="1"/>
                      </a:moveTo>
                      <a:cubicBezTo>
                        <a:pt x="441" y="1"/>
                        <a:pt x="405" y="13"/>
                        <a:pt x="405" y="48"/>
                      </a:cubicBezTo>
                      <a:lnTo>
                        <a:pt x="405" y="96"/>
                      </a:lnTo>
                      <a:cubicBezTo>
                        <a:pt x="179" y="132"/>
                        <a:pt x="48" y="251"/>
                        <a:pt x="48" y="477"/>
                      </a:cubicBezTo>
                      <a:cubicBezTo>
                        <a:pt x="48" y="715"/>
                        <a:pt x="226" y="787"/>
                        <a:pt x="405" y="846"/>
                      </a:cubicBezTo>
                      <a:lnTo>
                        <a:pt x="405" y="1215"/>
                      </a:lnTo>
                      <a:cubicBezTo>
                        <a:pt x="298" y="1203"/>
                        <a:pt x="262" y="1156"/>
                        <a:pt x="167" y="1096"/>
                      </a:cubicBezTo>
                      <a:cubicBezTo>
                        <a:pt x="150" y="1084"/>
                        <a:pt x="133" y="1079"/>
                        <a:pt x="117" y="1079"/>
                      </a:cubicBezTo>
                      <a:cubicBezTo>
                        <a:pt x="53" y="1079"/>
                        <a:pt x="0" y="1158"/>
                        <a:pt x="0" y="1215"/>
                      </a:cubicBezTo>
                      <a:cubicBezTo>
                        <a:pt x="0" y="1251"/>
                        <a:pt x="24" y="1275"/>
                        <a:pt x="36" y="1299"/>
                      </a:cubicBezTo>
                      <a:cubicBezTo>
                        <a:pt x="107" y="1394"/>
                        <a:pt x="274" y="1441"/>
                        <a:pt x="405" y="1441"/>
                      </a:cubicBezTo>
                      <a:lnTo>
                        <a:pt x="405" y="1501"/>
                      </a:lnTo>
                      <a:cubicBezTo>
                        <a:pt x="405" y="1537"/>
                        <a:pt x="441" y="1549"/>
                        <a:pt x="465" y="1549"/>
                      </a:cubicBezTo>
                      <a:cubicBezTo>
                        <a:pt x="500" y="1549"/>
                        <a:pt x="524" y="1525"/>
                        <a:pt x="524" y="1501"/>
                      </a:cubicBezTo>
                      <a:lnTo>
                        <a:pt x="524" y="1441"/>
                      </a:lnTo>
                      <a:cubicBezTo>
                        <a:pt x="715" y="1406"/>
                        <a:pt x="881" y="1299"/>
                        <a:pt x="881" y="1037"/>
                      </a:cubicBezTo>
                      <a:cubicBezTo>
                        <a:pt x="881" y="787"/>
                        <a:pt x="715" y="703"/>
                        <a:pt x="524" y="620"/>
                      </a:cubicBezTo>
                      <a:lnTo>
                        <a:pt x="524" y="298"/>
                      </a:lnTo>
                      <a:cubicBezTo>
                        <a:pt x="596" y="298"/>
                        <a:pt x="631" y="310"/>
                        <a:pt x="703" y="358"/>
                      </a:cubicBezTo>
                      <a:cubicBezTo>
                        <a:pt x="717" y="362"/>
                        <a:pt x="732" y="364"/>
                        <a:pt x="746" y="364"/>
                      </a:cubicBezTo>
                      <a:cubicBezTo>
                        <a:pt x="777" y="364"/>
                        <a:pt x="805" y="351"/>
                        <a:pt x="822" y="310"/>
                      </a:cubicBezTo>
                      <a:cubicBezTo>
                        <a:pt x="857" y="263"/>
                        <a:pt x="869" y="203"/>
                        <a:pt x="810" y="156"/>
                      </a:cubicBezTo>
                      <a:cubicBezTo>
                        <a:pt x="738" y="96"/>
                        <a:pt x="619" y="84"/>
                        <a:pt x="524" y="84"/>
                      </a:cubicBezTo>
                      <a:lnTo>
                        <a:pt x="524" y="48"/>
                      </a:lnTo>
                      <a:cubicBezTo>
                        <a:pt x="524" y="13"/>
                        <a:pt x="500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" name="Google Shape;1051;p64"/>
                <p:cNvSpPr/>
                <p:nvPr/>
              </p:nvSpPr>
              <p:spPr>
                <a:xfrm>
                  <a:off x="3988156" y="3495935"/>
                  <a:ext cx="353954" cy="203155"/>
                </a:xfrm>
                <a:custGeom>
                  <a:rect b="b" l="l" r="r" t="t"/>
                  <a:pathLst>
                    <a:path extrusionOk="0" h="6383" w="11121">
                      <a:moveTo>
                        <a:pt x="3525" y="1884"/>
                      </a:moveTo>
                      <a:cubicBezTo>
                        <a:pt x="3540" y="1884"/>
                        <a:pt x="3561" y="1898"/>
                        <a:pt x="3561" y="1925"/>
                      </a:cubicBezTo>
                      <a:cubicBezTo>
                        <a:pt x="3632" y="2103"/>
                        <a:pt x="4632" y="4770"/>
                        <a:pt x="4680" y="4854"/>
                      </a:cubicBezTo>
                      <a:cubicBezTo>
                        <a:pt x="4692" y="4865"/>
                        <a:pt x="4680" y="4901"/>
                        <a:pt x="4644" y="4901"/>
                      </a:cubicBezTo>
                      <a:lnTo>
                        <a:pt x="3930" y="5163"/>
                      </a:lnTo>
                      <a:cubicBezTo>
                        <a:pt x="3882" y="5032"/>
                        <a:pt x="2870" y="2341"/>
                        <a:pt x="2799" y="2163"/>
                      </a:cubicBezTo>
                      <a:lnTo>
                        <a:pt x="3513" y="1889"/>
                      </a:lnTo>
                      <a:cubicBezTo>
                        <a:pt x="3516" y="1886"/>
                        <a:pt x="3520" y="1884"/>
                        <a:pt x="3525" y="1884"/>
                      </a:cubicBezTo>
                      <a:close/>
                      <a:moveTo>
                        <a:pt x="2501" y="2294"/>
                      </a:moveTo>
                      <a:lnTo>
                        <a:pt x="3632" y="5306"/>
                      </a:lnTo>
                      <a:cubicBezTo>
                        <a:pt x="3096" y="5496"/>
                        <a:pt x="1763" y="5997"/>
                        <a:pt x="1536" y="6092"/>
                      </a:cubicBezTo>
                      <a:cubicBezTo>
                        <a:pt x="1528" y="6095"/>
                        <a:pt x="1520" y="6096"/>
                        <a:pt x="1511" y="6096"/>
                      </a:cubicBezTo>
                      <a:cubicBezTo>
                        <a:pt x="1485" y="6096"/>
                        <a:pt x="1459" y="6081"/>
                        <a:pt x="1441" y="6044"/>
                      </a:cubicBezTo>
                      <a:lnTo>
                        <a:pt x="358" y="3175"/>
                      </a:lnTo>
                      <a:cubicBezTo>
                        <a:pt x="346" y="3139"/>
                        <a:pt x="358" y="3103"/>
                        <a:pt x="405" y="3080"/>
                      </a:cubicBezTo>
                      <a:cubicBezTo>
                        <a:pt x="1084" y="2829"/>
                        <a:pt x="2025" y="2472"/>
                        <a:pt x="2501" y="2294"/>
                      </a:cubicBezTo>
                      <a:close/>
                      <a:moveTo>
                        <a:pt x="10195" y="0"/>
                      </a:moveTo>
                      <a:cubicBezTo>
                        <a:pt x="9949" y="0"/>
                        <a:pt x="9714" y="126"/>
                        <a:pt x="9537" y="282"/>
                      </a:cubicBezTo>
                      <a:lnTo>
                        <a:pt x="7835" y="1698"/>
                      </a:lnTo>
                      <a:cubicBezTo>
                        <a:pt x="7740" y="1496"/>
                        <a:pt x="7537" y="1282"/>
                        <a:pt x="7144" y="1282"/>
                      </a:cubicBezTo>
                      <a:cubicBezTo>
                        <a:pt x="6745" y="1282"/>
                        <a:pt x="6434" y="1280"/>
                        <a:pt x="6185" y="1280"/>
                      </a:cubicBezTo>
                      <a:cubicBezTo>
                        <a:pt x="5437" y="1280"/>
                        <a:pt x="5254" y="1294"/>
                        <a:pt x="4977" y="1401"/>
                      </a:cubicBezTo>
                      <a:lnTo>
                        <a:pt x="3882" y="1853"/>
                      </a:lnTo>
                      <a:lnTo>
                        <a:pt x="3870" y="1806"/>
                      </a:lnTo>
                      <a:cubicBezTo>
                        <a:pt x="3814" y="1665"/>
                        <a:pt x="3669" y="1569"/>
                        <a:pt x="3523" y="1569"/>
                      </a:cubicBezTo>
                      <a:cubicBezTo>
                        <a:pt x="3484" y="1569"/>
                        <a:pt x="3444" y="1576"/>
                        <a:pt x="3406" y="1591"/>
                      </a:cubicBezTo>
                      <a:lnTo>
                        <a:pt x="2596" y="1913"/>
                      </a:lnTo>
                      <a:cubicBezTo>
                        <a:pt x="2239" y="2044"/>
                        <a:pt x="1084" y="2472"/>
                        <a:pt x="298" y="2770"/>
                      </a:cubicBezTo>
                      <a:cubicBezTo>
                        <a:pt x="108" y="2841"/>
                        <a:pt x="1" y="3068"/>
                        <a:pt x="72" y="3258"/>
                      </a:cubicBezTo>
                      <a:lnTo>
                        <a:pt x="1167" y="6139"/>
                      </a:lnTo>
                      <a:cubicBezTo>
                        <a:pt x="1222" y="6285"/>
                        <a:pt x="1368" y="6382"/>
                        <a:pt x="1518" y="6382"/>
                      </a:cubicBezTo>
                      <a:cubicBezTo>
                        <a:pt x="1564" y="6382"/>
                        <a:pt x="1611" y="6373"/>
                        <a:pt x="1656" y="6354"/>
                      </a:cubicBezTo>
                      <a:cubicBezTo>
                        <a:pt x="1906" y="6270"/>
                        <a:pt x="3549" y="5639"/>
                        <a:pt x="3894" y="5508"/>
                      </a:cubicBezTo>
                      <a:lnTo>
                        <a:pt x="4763" y="5175"/>
                      </a:lnTo>
                      <a:cubicBezTo>
                        <a:pt x="4942" y="5104"/>
                        <a:pt x="5049" y="4901"/>
                        <a:pt x="4965" y="4723"/>
                      </a:cubicBezTo>
                      <a:lnTo>
                        <a:pt x="4954" y="4675"/>
                      </a:lnTo>
                      <a:cubicBezTo>
                        <a:pt x="5525" y="4437"/>
                        <a:pt x="5537" y="4413"/>
                        <a:pt x="6120" y="4413"/>
                      </a:cubicBezTo>
                      <a:cubicBezTo>
                        <a:pt x="6204" y="4413"/>
                        <a:pt x="6275" y="4330"/>
                        <a:pt x="6275" y="4246"/>
                      </a:cubicBezTo>
                      <a:cubicBezTo>
                        <a:pt x="6275" y="4151"/>
                        <a:pt x="6204" y="4080"/>
                        <a:pt x="6120" y="4080"/>
                      </a:cubicBezTo>
                      <a:cubicBezTo>
                        <a:pt x="5477" y="4080"/>
                        <a:pt x="5418" y="4127"/>
                        <a:pt x="4834" y="4377"/>
                      </a:cubicBezTo>
                      <a:lnTo>
                        <a:pt x="3989" y="2127"/>
                      </a:lnTo>
                      <a:lnTo>
                        <a:pt x="5073" y="1686"/>
                      </a:lnTo>
                      <a:cubicBezTo>
                        <a:pt x="5294" y="1601"/>
                        <a:pt x="5460" y="1589"/>
                        <a:pt x="6106" y="1589"/>
                      </a:cubicBezTo>
                      <a:cubicBezTo>
                        <a:pt x="6364" y="1589"/>
                        <a:pt x="6699" y="1591"/>
                        <a:pt x="7144" y="1591"/>
                      </a:cubicBezTo>
                      <a:cubicBezTo>
                        <a:pt x="7323" y="1591"/>
                        <a:pt x="7442" y="1651"/>
                        <a:pt x="7513" y="1770"/>
                      </a:cubicBezTo>
                      <a:cubicBezTo>
                        <a:pt x="7573" y="1865"/>
                        <a:pt x="7573" y="1948"/>
                        <a:pt x="7585" y="1984"/>
                      </a:cubicBezTo>
                      <a:cubicBezTo>
                        <a:pt x="7585" y="2044"/>
                        <a:pt x="7549" y="2341"/>
                        <a:pt x="7263" y="2389"/>
                      </a:cubicBezTo>
                      <a:cubicBezTo>
                        <a:pt x="6835" y="2460"/>
                        <a:pt x="5882" y="2591"/>
                        <a:pt x="5882" y="2591"/>
                      </a:cubicBezTo>
                      <a:cubicBezTo>
                        <a:pt x="5787" y="2603"/>
                        <a:pt x="5727" y="2687"/>
                        <a:pt x="5739" y="2770"/>
                      </a:cubicBezTo>
                      <a:cubicBezTo>
                        <a:pt x="5763" y="2841"/>
                        <a:pt x="5823" y="2901"/>
                        <a:pt x="5906" y="2901"/>
                      </a:cubicBezTo>
                      <a:lnTo>
                        <a:pt x="5942" y="2901"/>
                      </a:lnTo>
                      <a:cubicBezTo>
                        <a:pt x="5954" y="2901"/>
                        <a:pt x="6894" y="2770"/>
                        <a:pt x="7335" y="2699"/>
                      </a:cubicBezTo>
                      <a:cubicBezTo>
                        <a:pt x="7740" y="2627"/>
                        <a:pt x="7882" y="2282"/>
                        <a:pt x="7918" y="2056"/>
                      </a:cubicBezTo>
                      <a:lnTo>
                        <a:pt x="9764" y="520"/>
                      </a:lnTo>
                      <a:cubicBezTo>
                        <a:pt x="9875" y="408"/>
                        <a:pt x="10028" y="311"/>
                        <a:pt x="10188" y="311"/>
                      </a:cubicBezTo>
                      <a:cubicBezTo>
                        <a:pt x="10285" y="311"/>
                        <a:pt x="10384" y="347"/>
                        <a:pt x="10478" y="436"/>
                      </a:cubicBezTo>
                      <a:cubicBezTo>
                        <a:pt x="10776" y="734"/>
                        <a:pt x="10502" y="1091"/>
                        <a:pt x="10430" y="1151"/>
                      </a:cubicBezTo>
                      <a:cubicBezTo>
                        <a:pt x="10359" y="1222"/>
                        <a:pt x="8097" y="3651"/>
                        <a:pt x="8097" y="3651"/>
                      </a:cubicBezTo>
                      <a:cubicBezTo>
                        <a:pt x="7763" y="4020"/>
                        <a:pt x="7323" y="4080"/>
                        <a:pt x="7144" y="4092"/>
                      </a:cubicBezTo>
                      <a:lnTo>
                        <a:pt x="6847" y="4092"/>
                      </a:lnTo>
                      <a:cubicBezTo>
                        <a:pt x="6751" y="4092"/>
                        <a:pt x="6680" y="4175"/>
                        <a:pt x="6680" y="4258"/>
                      </a:cubicBezTo>
                      <a:cubicBezTo>
                        <a:pt x="6680" y="4353"/>
                        <a:pt x="6751" y="4425"/>
                        <a:pt x="6847" y="4425"/>
                      </a:cubicBezTo>
                      <a:lnTo>
                        <a:pt x="7156" y="4425"/>
                      </a:lnTo>
                      <a:cubicBezTo>
                        <a:pt x="7382" y="4413"/>
                        <a:pt x="7918" y="4330"/>
                        <a:pt x="8335" y="3877"/>
                      </a:cubicBezTo>
                      <a:cubicBezTo>
                        <a:pt x="10669" y="1377"/>
                        <a:pt x="10669" y="1377"/>
                        <a:pt x="10669" y="1353"/>
                      </a:cubicBezTo>
                      <a:cubicBezTo>
                        <a:pt x="10883" y="1151"/>
                        <a:pt x="11121" y="627"/>
                        <a:pt x="10704" y="210"/>
                      </a:cubicBezTo>
                      <a:cubicBezTo>
                        <a:pt x="10539" y="60"/>
                        <a:pt x="10365" y="0"/>
                        <a:pt x="1019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052" name="Google Shape;1052;p64"/>
          <p:cNvGrpSpPr/>
          <p:nvPr/>
        </p:nvGrpSpPr>
        <p:grpSpPr>
          <a:xfrm>
            <a:off x="4506969" y="1151600"/>
            <a:ext cx="1424400" cy="666600"/>
            <a:chOff x="4743281" y="1152550"/>
            <a:chExt cx="1424400" cy="666600"/>
          </a:xfrm>
        </p:grpSpPr>
        <p:sp>
          <p:nvSpPr>
            <p:cNvPr id="1053" name="Google Shape;1053;p64"/>
            <p:cNvSpPr/>
            <p:nvPr/>
          </p:nvSpPr>
          <p:spPr>
            <a:xfrm>
              <a:off x="4743281" y="1152550"/>
              <a:ext cx="1424400" cy="666600"/>
            </a:xfrm>
            <a:prstGeom prst="roundRect">
              <a:avLst>
                <a:gd fmla="val 929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4" name="Google Shape;1054;p64"/>
            <p:cNvGrpSpPr/>
            <p:nvPr/>
          </p:nvGrpSpPr>
          <p:grpSpPr>
            <a:xfrm>
              <a:off x="4851336" y="1228763"/>
              <a:ext cx="1209105" cy="512850"/>
              <a:chOff x="4847764" y="1228763"/>
              <a:chExt cx="1209105" cy="512850"/>
            </a:xfrm>
          </p:grpSpPr>
          <p:grpSp>
            <p:nvGrpSpPr>
              <p:cNvPr id="1055" name="Google Shape;1055;p64"/>
              <p:cNvGrpSpPr/>
              <p:nvPr/>
            </p:nvGrpSpPr>
            <p:grpSpPr>
              <a:xfrm>
                <a:off x="4847764" y="1307462"/>
                <a:ext cx="355099" cy="355481"/>
                <a:chOff x="3539102" y="2427549"/>
                <a:chExt cx="355099" cy="355481"/>
              </a:xfrm>
            </p:grpSpPr>
            <p:sp>
              <p:nvSpPr>
                <p:cNvPr id="1056" name="Google Shape;1056;p64"/>
                <p:cNvSpPr/>
                <p:nvPr/>
              </p:nvSpPr>
              <p:spPr>
                <a:xfrm>
                  <a:off x="3539102" y="2561320"/>
                  <a:ext cx="355099" cy="221710"/>
                </a:xfrm>
                <a:custGeom>
                  <a:rect b="b" l="l" r="r" t="t"/>
                  <a:pathLst>
                    <a:path extrusionOk="0" h="6966" w="11157">
                      <a:moveTo>
                        <a:pt x="2953" y="3131"/>
                      </a:moveTo>
                      <a:lnTo>
                        <a:pt x="2953" y="6644"/>
                      </a:lnTo>
                      <a:lnTo>
                        <a:pt x="1537" y="6644"/>
                      </a:lnTo>
                      <a:lnTo>
                        <a:pt x="1537" y="3131"/>
                      </a:lnTo>
                      <a:close/>
                      <a:moveTo>
                        <a:pt x="6263" y="2250"/>
                      </a:moveTo>
                      <a:lnTo>
                        <a:pt x="6263" y="6644"/>
                      </a:lnTo>
                      <a:lnTo>
                        <a:pt x="4858" y="6644"/>
                      </a:lnTo>
                      <a:lnTo>
                        <a:pt x="4858" y="2250"/>
                      </a:lnTo>
                      <a:close/>
                      <a:moveTo>
                        <a:pt x="9585" y="333"/>
                      </a:moveTo>
                      <a:lnTo>
                        <a:pt x="9585" y="6644"/>
                      </a:lnTo>
                      <a:lnTo>
                        <a:pt x="8168" y="6644"/>
                      </a:lnTo>
                      <a:lnTo>
                        <a:pt x="8168" y="333"/>
                      </a:lnTo>
                      <a:close/>
                      <a:moveTo>
                        <a:pt x="8025" y="0"/>
                      </a:moveTo>
                      <a:cubicBezTo>
                        <a:pt x="7930" y="0"/>
                        <a:pt x="7859" y="83"/>
                        <a:pt x="7859" y="167"/>
                      </a:cubicBezTo>
                      <a:lnTo>
                        <a:pt x="7859" y="6644"/>
                      </a:lnTo>
                      <a:lnTo>
                        <a:pt x="6609" y="6644"/>
                      </a:lnTo>
                      <a:lnTo>
                        <a:pt x="6609" y="2084"/>
                      </a:lnTo>
                      <a:cubicBezTo>
                        <a:pt x="6609" y="2000"/>
                        <a:pt x="6537" y="1917"/>
                        <a:pt x="6442" y="1917"/>
                      </a:cubicBezTo>
                      <a:lnTo>
                        <a:pt x="4704" y="1917"/>
                      </a:lnTo>
                      <a:cubicBezTo>
                        <a:pt x="4608" y="1917"/>
                        <a:pt x="4537" y="2000"/>
                        <a:pt x="4537" y="2084"/>
                      </a:cubicBezTo>
                      <a:lnTo>
                        <a:pt x="4537" y="6644"/>
                      </a:lnTo>
                      <a:lnTo>
                        <a:pt x="3287" y="6644"/>
                      </a:lnTo>
                      <a:lnTo>
                        <a:pt x="3287" y="2965"/>
                      </a:lnTo>
                      <a:cubicBezTo>
                        <a:pt x="3287" y="2881"/>
                        <a:pt x="3215" y="2798"/>
                        <a:pt x="3120" y="2798"/>
                      </a:cubicBezTo>
                      <a:lnTo>
                        <a:pt x="1382" y="2798"/>
                      </a:lnTo>
                      <a:cubicBezTo>
                        <a:pt x="1298" y="2798"/>
                        <a:pt x="1215" y="2881"/>
                        <a:pt x="1215" y="2965"/>
                      </a:cubicBezTo>
                      <a:lnTo>
                        <a:pt x="1215" y="6644"/>
                      </a:lnTo>
                      <a:lnTo>
                        <a:pt x="167" y="6644"/>
                      </a:lnTo>
                      <a:cubicBezTo>
                        <a:pt x="72" y="6644"/>
                        <a:pt x="1" y="6715"/>
                        <a:pt x="1" y="6810"/>
                      </a:cubicBezTo>
                      <a:cubicBezTo>
                        <a:pt x="1" y="6894"/>
                        <a:pt x="72" y="6965"/>
                        <a:pt x="167" y="6965"/>
                      </a:cubicBezTo>
                      <a:lnTo>
                        <a:pt x="11002" y="6965"/>
                      </a:lnTo>
                      <a:cubicBezTo>
                        <a:pt x="11085" y="6965"/>
                        <a:pt x="11157" y="6894"/>
                        <a:pt x="11157" y="6810"/>
                      </a:cubicBezTo>
                      <a:cubicBezTo>
                        <a:pt x="11145" y="6715"/>
                        <a:pt x="11073" y="6644"/>
                        <a:pt x="10990" y="6644"/>
                      </a:cubicBezTo>
                      <a:lnTo>
                        <a:pt x="9930" y="6644"/>
                      </a:lnTo>
                      <a:lnTo>
                        <a:pt x="9930" y="167"/>
                      </a:lnTo>
                      <a:cubicBezTo>
                        <a:pt x="9930" y="83"/>
                        <a:pt x="9859" y="0"/>
                        <a:pt x="97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" name="Google Shape;1057;p64"/>
                <p:cNvSpPr/>
                <p:nvPr/>
              </p:nvSpPr>
              <p:spPr>
                <a:xfrm>
                  <a:off x="3544417" y="2427549"/>
                  <a:ext cx="339568" cy="205415"/>
                </a:xfrm>
                <a:custGeom>
                  <a:rect b="b" l="l" r="r" t="t"/>
                  <a:pathLst>
                    <a:path extrusionOk="0" h="6454" w="10669">
                      <a:moveTo>
                        <a:pt x="10157" y="0"/>
                      </a:moveTo>
                      <a:cubicBezTo>
                        <a:pt x="10125" y="0"/>
                        <a:pt x="10093" y="4"/>
                        <a:pt x="10061" y="12"/>
                      </a:cubicBezTo>
                      <a:lnTo>
                        <a:pt x="8656" y="191"/>
                      </a:lnTo>
                      <a:cubicBezTo>
                        <a:pt x="8382" y="214"/>
                        <a:pt x="8180" y="488"/>
                        <a:pt x="8216" y="762"/>
                      </a:cubicBezTo>
                      <a:cubicBezTo>
                        <a:pt x="8238" y="1032"/>
                        <a:pt x="8483" y="1217"/>
                        <a:pt x="8751" y="1217"/>
                      </a:cubicBezTo>
                      <a:cubicBezTo>
                        <a:pt x="8767" y="1217"/>
                        <a:pt x="8783" y="1216"/>
                        <a:pt x="8799" y="1215"/>
                      </a:cubicBezTo>
                      <a:lnTo>
                        <a:pt x="8906" y="1203"/>
                      </a:lnTo>
                      <a:lnTo>
                        <a:pt x="8906" y="1203"/>
                      </a:lnTo>
                      <a:cubicBezTo>
                        <a:pt x="7204" y="3191"/>
                        <a:pt x="5156" y="4215"/>
                        <a:pt x="3715" y="4727"/>
                      </a:cubicBezTo>
                      <a:cubicBezTo>
                        <a:pt x="1917" y="5370"/>
                        <a:pt x="524" y="5429"/>
                        <a:pt x="500" y="5429"/>
                      </a:cubicBezTo>
                      <a:cubicBezTo>
                        <a:pt x="227" y="5441"/>
                        <a:pt x="0" y="5679"/>
                        <a:pt x="12" y="5965"/>
                      </a:cubicBezTo>
                      <a:cubicBezTo>
                        <a:pt x="24" y="6239"/>
                        <a:pt x="250" y="6453"/>
                        <a:pt x="524" y="6453"/>
                      </a:cubicBezTo>
                      <a:lnTo>
                        <a:pt x="536" y="6453"/>
                      </a:lnTo>
                      <a:cubicBezTo>
                        <a:pt x="596" y="6453"/>
                        <a:pt x="2084" y="6394"/>
                        <a:pt x="4037" y="5703"/>
                      </a:cubicBezTo>
                      <a:cubicBezTo>
                        <a:pt x="5132" y="5322"/>
                        <a:pt x="6156" y="4798"/>
                        <a:pt x="7096" y="4167"/>
                      </a:cubicBezTo>
                      <a:cubicBezTo>
                        <a:pt x="7168" y="4120"/>
                        <a:pt x="7192" y="4013"/>
                        <a:pt x="7144" y="3941"/>
                      </a:cubicBezTo>
                      <a:cubicBezTo>
                        <a:pt x="7113" y="3895"/>
                        <a:pt x="7058" y="3869"/>
                        <a:pt x="7003" y="3869"/>
                      </a:cubicBezTo>
                      <a:cubicBezTo>
                        <a:pt x="6973" y="3869"/>
                        <a:pt x="6943" y="3877"/>
                        <a:pt x="6918" y="3893"/>
                      </a:cubicBezTo>
                      <a:cubicBezTo>
                        <a:pt x="5989" y="4513"/>
                        <a:pt x="5001" y="5025"/>
                        <a:pt x="3929" y="5394"/>
                      </a:cubicBezTo>
                      <a:cubicBezTo>
                        <a:pt x="2024" y="6084"/>
                        <a:pt x="596" y="6120"/>
                        <a:pt x="536" y="6120"/>
                      </a:cubicBezTo>
                      <a:cubicBezTo>
                        <a:pt x="429" y="6120"/>
                        <a:pt x="358" y="6049"/>
                        <a:pt x="358" y="5953"/>
                      </a:cubicBezTo>
                      <a:cubicBezTo>
                        <a:pt x="358" y="5846"/>
                        <a:pt x="429" y="5751"/>
                        <a:pt x="536" y="5751"/>
                      </a:cubicBezTo>
                      <a:cubicBezTo>
                        <a:pt x="548" y="5751"/>
                        <a:pt x="1989" y="5691"/>
                        <a:pt x="3834" y="5036"/>
                      </a:cubicBezTo>
                      <a:cubicBezTo>
                        <a:pt x="5406" y="4489"/>
                        <a:pt x="7632" y="3346"/>
                        <a:pt x="9454" y="1084"/>
                      </a:cubicBezTo>
                      <a:cubicBezTo>
                        <a:pt x="9534" y="969"/>
                        <a:pt x="9459" y="809"/>
                        <a:pt x="9315" y="809"/>
                      </a:cubicBezTo>
                      <a:cubicBezTo>
                        <a:pt x="9310" y="809"/>
                        <a:pt x="9304" y="809"/>
                        <a:pt x="9299" y="810"/>
                      </a:cubicBezTo>
                      <a:lnTo>
                        <a:pt x="8775" y="869"/>
                      </a:lnTo>
                      <a:cubicBezTo>
                        <a:pt x="8768" y="870"/>
                        <a:pt x="8761" y="871"/>
                        <a:pt x="8754" y="871"/>
                      </a:cubicBezTo>
                      <a:cubicBezTo>
                        <a:pt x="8676" y="871"/>
                        <a:pt x="8595" y="815"/>
                        <a:pt x="8573" y="738"/>
                      </a:cubicBezTo>
                      <a:cubicBezTo>
                        <a:pt x="8537" y="631"/>
                        <a:pt x="8620" y="512"/>
                        <a:pt x="8740" y="500"/>
                      </a:cubicBezTo>
                      <a:lnTo>
                        <a:pt x="10133" y="322"/>
                      </a:lnTo>
                      <a:cubicBezTo>
                        <a:pt x="10139" y="321"/>
                        <a:pt x="10146" y="320"/>
                        <a:pt x="10153" y="320"/>
                      </a:cubicBezTo>
                      <a:cubicBezTo>
                        <a:pt x="10253" y="320"/>
                        <a:pt x="10347" y="400"/>
                        <a:pt x="10347" y="500"/>
                      </a:cubicBezTo>
                      <a:lnTo>
                        <a:pt x="10347" y="1893"/>
                      </a:lnTo>
                      <a:cubicBezTo>
                        <a:pt x="10347" y="2000"/>
                        <a:pt x="10252" y="2072"/>
                        <a:pt x="10168" y="2072"/>
                      </a:cubicBezTo>
                      <a:cubicBezTo>
                        <a:pt x="10073" y="2072"/>
                        <a:pt x="9990" y="1988"/>
                        <a:pt x="9990" y="1893"/>
                      </a:cubicBezTo>
                      <a:lnTo>
                        <a:pt x="9990" y="1477"/>
                      </a:lnTo>
                      <a:cubicBezTo>
                        <a:pt x="9990" y="1417"/>
                        <a:pt x="9942" y="1346"/>
                        <a:pt x="9883" y="1334"/>
                      </a:cubicBezTo>
                      <a:cubicBezTo>
                        <a:pt x="9866" y="1324"/>
                        <a:pt x="9848" y="1319"/>
                        <a:pt x="9830" y="1319"/>
                      </a:cubicBezTo>
                      <a:cubicBezTo>
                        <a:pt x="9784" y="1319"/>
                        <a:pt x="9738" y="1347"/>
                        <a:pt x="9704" y="1381"/>
                      </a:cubicBezTo>
                      <a:cubicBezTo>
                        <a:pt x="9085" y="2119"/>
                        <a:pt x="8394" y="2810"/>
                        <a:pt x="7632" y="3382"/>
                      </a:cubicBezTo>
                      <a:cubicBezTo>
                        <a:pt x="7561" y="3441"/>
                        <a:pt x="7537" y="3548"/>
                        <a:pt x="7597" y="3608"/>
                      </a:cubicBezTo>
                      <a:cubicBezTo>
                        <a:pt x="7635" y="3646"/>
                        <a:pt x="7692" y="3674"/>
                        <a:pt x="7744" y="3674"/>
                      </a:cubicBezTo>
                      <a:cubicBezTo>
                        <a:pt x="7773" y="3674"/>
                        <a:pt x="7801" y="3665"/>
                        <a:pt x="7823" y="3643"/>
                      </a:cubicBezTo>
                      <a:cubicBezTo>
                        <a:pt x="8489" y="3131"/>
                        <a:pt x="9109" y="2548"/>
                        <a:pt x="9656" y="1917"/>
                      </a:cubicBezTo>
                      <a:cubicBezTo>
                        <a:pt x="9668" y="2179"/>
                        <a:pt x="9894" y="2405"/>
                        <a:pt x="10156" y="2405"/>
                      </a:cubicBezTo>
                      <a:cubicBezTo>
                        <a:pt x="10442" y="2405"/>
                        <a:pt x="10668" y="2179"/>
                        <a:pt x="10668" y="1893"/>
                      </a:cubicBezTo>
                      <a:lnTo>
                        <a:pt x="10668" y="500"/>
                      </a:lnTo>
                      <a:cubicBezTo>
                        <a:pt x="10621" y="369"/>
                        <a:pt x="10561" y="238"/>
                        <a:pt x="10466" y="131"/>
                      </a:cubicBezTo>
                      <a:cubicBezTo>
                        <a:pt x="10382" y="48"/>
                        <a:pt x="10270" y="0"/>
                        <a:pt x="1015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58" name="Google Shape;1058;p64"/>
              <p:cNvGrpSpPr/>
              <p:nvPr/>
            </p:nvGrpSpPr>
            <p:grpSpPr>
              <a:xfrm>
                <a:off x="5305454" y="1228763"/>
                <a:ext cx="751415" cy="512850"/>
                <a:chOff x="3325401" y="1214475"/>
                <a:chExt cx="751415" cy="512850"/>
              </a:xfrm>
            </p:grpSpPr>
            <p:sp>
              <p:nvSpPr>
                <p:cNvPr id="1059" name="Google Shape;1059;p64"/>
                <p:cNvSpPr txBox="1"/>
                <p:nvPr/>
              </p:nvSpPr>
              <p:spPr>
                <a:xfrm>
                  <a:off x="3325401" y="121447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5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Income</a:t>
                  </a:r>
                  <a:endParaRPr b="0" i="0" sz="18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1060" name="Google Shape;1060;p64"/>
                <p:cNvSpPr txBox="1"/>
                <p:nvPr/>
              </p:nvSpPr>
              <p:spPr>
                <a:xfrm>
                  <a:off x="3339416" y="149962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5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$246,301</a:t>
                  </a:r>
                  <a:endParaRPr b="0" i="0" sz="18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</p:grpSp>
      <p:grpSp>
        <p:nvGrpSpPr>
          <p:cNvPr id="1061" name="Google Shape;1061;p64"/>
          <p:cNvGrpSpPr/>
          <p:nvPr/>
        </p:nvGrpSpPr>
        <p:grpSpPr>
          <a:xfrm>
            <a:off x="6445350" y="1151600"/>
            <a:ext cx="1424400" cy="666600"/>
            <a:chOff x="6681663" y="1152550"/>
            <a:chExt cx="1424400" cy="666600"/>
          </a:xfrm>
        </p:grpSpPr>
        <p:sp>
          <p:nvSpPr>
            <p:cNvPr id="1062" name="Google Shape;1062;p64"/>
            <p:cNvSpPr/>
            <p:nvPr/>
          </p:nvSpPr>
          <p:spPr>
            <a:xfrm>
              <a:off x="6681663" y="1152550"/>
              <a:ext cx="1424400" cy="666600"/>
            </a:xfrm>
            <a:prstGeom prst="roundRect">
              <a:avLst>
                <a:gd fmla="val 9290" name="adj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3" name="Google Shape;1063;p64"/>
            <p:cNvGrpSpPr/>
            <p:nvPr/>
          </p:nvGrpSpPr>
          <p:grpSpPr>
            <a:xfrm>
              <a:off x="6811021" y="1228763"/>
              <a:ext cx="1157371" cy="512850"/>
              <a:chOff x="6811021" y="1228763"/>
              <a:chExt cx="1157371" cy="512850"/>
            </a:xfrm>
          </p:grpSpPr>
          <p:grpSp>
            <p:nvGrpSpPr>
              <p:cNvPr id="1064" name="Google Shape;1064;p64"/>
              <p:cNvGrpSpPr/>
              <p:nvPr/>
            </p:nvGrpSpPr>
            <p:grpSpPr>
              <a:xfrm>
                <a:off x="7216977" y="1228763"/>
                <a:ext cx="751415" cy="512850"/>
                <a:chOff x="3325401" y="1214475"/>
                <a:chExt cx="751415" cy="512850"/>
              </a:xfrm>
            </p:grpSpPr>
            <p:sp>
              <p:nvSpPr>
                <p:cNvPr id="1065" name="Google Shape;1065;p64"/>
                <p:cNvSpPr txBox="1"/>
                <p:nvPr/>
              </p:nvSpPr>
              <p:spPr>
                <a:xfrm>
                  <a:off x="3325401" y="121447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Damage</a:t>
                  </a:r>
                  <a:endParaRPr b="0" i="0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1066" name="Google Shape;1066;p64"/>
                <p:cNvSpPr txBox="1"/>
                <p:nvPr/>
              </p:nvSpPr>
              <p:spPr>
                <a:xfrm>
                  <a:off x="3339416" y="149962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$50,618</a:t>
                  </a:r>
                  <a:endParaRPr b="0" i="0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067" name="Google Shape;1067;p64"/>
              <p:cNvGrpSpPr/>
              <p:nvPr/>
            </p:nvGrpSpPr>
            <p:grpSpPr>
              <a:xfrm>
                <a:off x="6811021" y="1310774"/>
                <a:ext cx="251660" cy="350166"/>
                <a:chOff x="910723" y="1508212"/>
                <a:chExt cx="251660" cy="350166"/>
              </a:xfrm>
            </p:grpSpPr>
            <p:sp>
              <p:nvSpPr>
                <p:cNvPr id="1068" name="Google Shape;1068;p64"/>
                <p:cNvSpPr/>
                <p:nvPr/>
              </p:nvSpPr>
              <p:spPr>
                <a:xfrm>
                  <a:off x="910723" y="1508212"/>
                  <a:ext cx="251660" cy="350166"/>
                </a:xfrm>
                <a:custGeom>
                  <a:rect b="b" l="l" r="r" t="t"/>
                  <a:pathLst>
                    <a:path extrusionOk="0" h="11002" w="7907">
                      <a:moveTo>
                        <a:pt x="3942" y="334"/>
                      </a:moveTo>
                      <a:cubicBezTo>
                        <a:pt x="4132" y="334"/>
                        <a:pt x="4299" y="441"/>
                        <a:pt x="4394" y="608"/>
                      </a:cubicBezTo>
                      <a:cubicBezTo>
                        <a:pt x="4418" y="644"/>
                        <a:pt x="4466" y="679"/>
                        <a:pt x="4525" y="679"/>
                      </a:cubicBezTo>
                      <a:lnTo>
                        <a:pt x="5132" y="679"/>
                      </a:lnTo>
                      <a:cubicBezTo>
                        <a:pt x="5240" y="679"/>
                        <a:pt x="5311" y="763"/>
                        <a:pt x="5311" y="858"/>
                      </a:cubicBezTo>
                      <a:lnTo>
                        <a:pt x="5311" y="1382"/>
                      </a:lnTo>
                      <a:lnTo>
                        <a:pt x="2573" y="1382"/>
                      </a:lnTo>
                      <a:lnTo>
                        <a:pt x="2573" y="858"/>
                      </a:lnTo>
                      <a:cubicBezTo>
                        <a:pt x="2573" y="751"/>
                        <a:pt x="2668" y="679"/>
                        <a:pt x="2751" y="679"/>
                      </a:cubicBezTo>
                      <a:lnTo>
                        <a:pt x="3358" y="679"/>
                      </a:lnTo>
                      <a:cubicBezTo>
                        <a:pt x="3418" y="679"/>
                        <a:pt x="3466" y="644"/>
                        <a:pt x="3501" y="608"/>
                      </a:cubicBezTo>
                      <a:cubicBezTo>
                        <a:pt x="3585" y="441"/>
                        <a:pt x="3763" y="334"/>
                        <a:pt x="3942" y="334"/>
                      </a:cubicBezTo>
                      <a:close/>
                      <a:moveTo>
                        <a:pt x="7240" y="1013"/>
                      </a:moveTo>
                      <a:cubicBezTo>
                        <a:pt x="7442" y="1013"/>
                        <a:pt x="7609" y="1179"/>
                        <a:pt x="7609" y="1370"/>
                      </a:cubicBezTo>
                      <a:lnTo>
                        <a:pt x="7609" y="10323"/>
                      </a:lnTo>
                      <a:lnTo>
                        <a:pt x="7585" y="10323"/>
                      </a:lnTo>
                      <a:cubicBezTo>
                        <a:pt x="7585" y="10514"/>
                        <a:pt x="7430" y="10681"/>
                        <a:pt x="7228" y="10681"/>
                      </a:cubicBezTo>
                      <a:lnTo>
                        <a:pt x="691" y="10681"/>
                      </a:lnTo>
                      <a:cubicBezTo>
                        <a:pt x="501" y="10681"/>
                        <a:pt x="334" y="10514"/>
                        <a:pt x="334" y="10323"/>
                      </a:cubicBezTo>
                      <a:lnTo>
                        <a:pt x="334" y="1370"/>
                      </a:lnTo>
                      <a:cubicBezTo>
                        <a:pt x="334" y="1179"/>
                        <a:pt x="501" y="1013"/>
                        <a:pt x="691" y="1013"/>
                      </a:cubicBezTo>
                      <a:lnTo>
                        <a:pt x="2263" y="1013"/>
                      </a:lnTo>
                      <a:lnTo>
                        <a:pt x="2263" y="1537"/>
                      </a:lnTo>
                      <a:cubicBezTo>
                        <a:pt x="2263" y="1632"/>
                        <a:pt x="2335" y="1703"/>
                        <a:pt x="2418" y="1703"/>
                      </a:cubicBezTo>
                      <a:lnTo>
                        <a:pt x="5525" y="1703"/>
                      </a:lnTo>
                      <a:cubicBezTo>
                        <a:pt x="5609" y="1703"/>
                        <a:pt x="5680" y="1632"/>
                        <a:pt x="5680" y="1537"/>
                      </a:cubicBezTo>
                      <a:lnTo>
                        <a:pt x="5680" y="1013"/>
                      </a:lnTo>
                      <a:close/>
                      <a:moveTo>
                        <a:pt x="3954" y="1"/>
                      </a:moveTo>
                      <a:cubicBezTo>
                        <a:pt x="3692" y="1"/>
                        <a:pt x="3442" y="144"/>
                        <a:pt x="3275" y="346"/>
                      </a:cubicBezTo>
                      <a:lnTo>
                        <a:pt x="2751" y="346"/>
                      </a:lnTo>
                      <a:cubicBezTo>
                        <a:pt x="2525" y="346"/>
                        <a:pt x="2335" y="501"/>
                        <a:pt x="2275" y="691"/>
                      </a:cubicBezTo>
                      <a:lnTo>
                        <a:pt x="680" y="691"/>
                      </a:lnTo>
                      <a:cubicBezTo>
                        <a:pt x="310" y="691"/>
                        <a:pt x="1" y="989"/>
                        <a:pt x="1" y="1382"/>
                      </a:cubicBezTo>
                      <a:lnTo>
                        <a:pt x="1" y="10323"/>
                      </a:lnTo>
                      <a:cubicBezTo>
                        <a:pt x="1" y="10692"/>
                        <a:pt x="299" y="11002"/>
                        <a:pt x="680" y="11002"/>
                      </a:cubicBezTo>
                      <a:lnTo>
                        <a:pt x="7216" y="11002"/>
                      </a:lnTo>
                      <a:cubicBezTo>
                        <a:pt x="7585" y="11002"/>
                        <a:pt x="7907" y="10704"/>
                        <a:pt x="7907" y="10323"/>
                      </a:cubicBezTo>
                      <a:lnTo>
                        <a:pt x="7907" y="1382"/>
                      </a:lnTo>
                      <a:cubicBezTo>
                        <a:pt x="7907" y="989"/>
                        <a:pt x="7609" y="691"/>
                        <a:pt x="7228" y="691"/>
                      </a:cubicBezTo>
                      <a:lnTo>
                        <a:pt x="5644" y="691"/>
                      </a:lnTo>
                      <a:cubicBezTo>
                        <a:pt x="5561" y="501"/>
                        <a:pt x="5383" y="346"/>
                        <a:pt x="5168" y="346"/>
                      </a:cubicBezTo>
                      <a:lnTo>
                        <a:pt x="4644" y="346"/>
                      </a:lnTo>
                      <a:cubicBezTo>
                        <a:pt x="4478" y="144"/>
                        <a:pt x="4228" y="1"/>
                        <a:pt x="395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9" name="Google Shape;1069;p64"/>
                <p:cNvSpPr/>
                <p:nvPr/>
              </p:nvSpPr>
              <p:spPr>
                <a:xfrm>
                  <a:off x="1031604" y="1530205"/>
                  <a:ext cx="10280" cy="10248"/>
                </a:xfrm>
                <a:custGeom>
                  <a:rect b="b" l="l" r="r" t="t"/>
                  <a:pathLst>
                    <a:path extrusionOk="0" h="322" w="323">
                      <a:moveTo>
                        <a:pt x="156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22"/>
                        <a:pt x="156" y="322"/>
                      </a:cubicBezTo>
                      <a:cubicBezTo>
                        <a:pt x="251" y="322"/>
                        <a:pt x="322" y="250"/>
                        <a:pt x="322" y="167"/>
                      </a:cubicBezTo>
                      <a:cubicBezTo>
                        <a:pt x="322" y="72"/>
                        <a:pt x="251" y="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0" name="Google Shape;1070;p64"/>
                <p:cNvSpPr/>
                <p:nvPr/>
              </p:nvSpPr>
              <p:spPr>
                <a:xfrm>
                  <a:off x="932334" y="1551784"/>
                  <a:ext cx="208088" cy="273653"/>
                </a:xfrm>
                <a:custGeom>
                  <a:rect b="b" l="l" r="r" t="t"/>
                  <a:pathLst>
                    <a:path extrusionOk="0" h="8598" w="6538">
                      <a:moveTo>
                        <a:pt x="167" y="1"/>
                      </a:moveTo>
                      <a:cubicBezTo>
                        <a:pt x="72" y="1"/>
                        <a:pt x="1" y="84"/>
                        <a:pt x="1" y="168"/>
                      </a:cubicBezTo>
                      <a:lnTo>
                        <a:pt x="1" y="8430"/>
                      </a:lnTo>
                      <a:cubicBezTo>
                        <a:pt x="1" y="8526"/>
                        <a:pt x="72" y="8597"/>
                        <a:pt x="167" y="8597"/>
                      </a:cubicBezTo>
                      <a:lnTo>
                        <a:pt x="6358" y="8597"/>
                      </a:lnTo>
                      <a:cubicBezTo>
                        <a:pt x="6442" y="8597"/>
                        <a:pt x="6525" y="8526"/>
                        <a:pt x="6525" y="8430"/>
                      </a:cubicBezTo>
                      <a:lnTo>
                        <a:pt x="6525" y="168"/>
                      </a:lnTo>
                      <a:cubicBezTo>
                        <a:pt x="6537" y="84"/>
                        <a:pt x="6466" y="13"/>
                        <a:pt x="6370" y="13"/>
                      </a:cubicBezTo>
                      <a:lnTo>
                        <a:pt x="5513" y="13"/>
                      </a:lnTo>
                      <a:cubicBezTo>
                        <a:pt x="5418" y="13"/>
                        <a:pt x="5346" y="84"/>
                        <a:pt x="5346" y="168"/>
                      </a:cubicBezTo>
                      <a:cubicBezTo>
                        <a:pt x="5346" y="263"/>
                        <a:pt x="5418" y="334"/>
                        <a:pt x="5513" y="334"/>
                      </a:cubicBezTo>
                      <a:lnTo>
                        <a:pt x="6204" y="334"/>
                      </a:lnTo>
                      <a:lnTo>
                        <a:pt x="6204" y="8264"/>
                      </a:lnTo>
                      <a:lnTo>
                        <a:pt x="334" y="8264"/>
                      </a:lnTo>
                      <a:lnTo>
                        <a:pt x="334" y="334"/>
                      </a:lnTo>
                      <a:lnTo>
                        <a:pt x="1024" y="334"/>
                      </a:lnTo>
                      <a:cubicBezTo>
                        <a:pt x="1120" y="334"/>
                        <a:pt x="1191" y="263"/>
                        <a:pt x="1191" y="168"/>
                      </a:cubicBezTo>
                      <a:cubicBezTo>
                        <a:pt x="1191" y="84"/>
                        <a:pt x="1120" y="1"/>
                        <a:pt x="10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1" name="Google Shape;1071;p64"/>
                <p:cNvSpPr/>
                <p:nvPr/>
              </p:nvSpPr>
              <p:spPr>
                <a:xfrm>
                  <a:off x="965689" y="1661302"/>
                  <a:ext cx="32241" cy="32241"/>
                </a:xfrm>
                <a:custGeom>
                  <a:rect b="b" l="l" r="r" t="t"/>
                  <a:pathLst>
                    <a:path extrusionOk="0" h="1013" w="1013">
                      <a:moveTo>
                        <a:pt x="500" y="346"/>
                      </a:moveTo>
                      <a:cubicBezTo>
                        <a:pt x="608" y="346"/>
                        <a:pt x="679" y="441"/>
                        <a:pt x="679" y="525"/>
                      </a:cubicBezTo>
                      <a:cubicBezTo>
                        <a:pt x="703" y="620"/>
                        <a:pt x="608" y="703"/>
                        <a:pt x="500" y="703"/>
                      </a:cubicBezTo>
                      <a:cubicBezTo>
                        <a:pt x="405" y="703"/>
                        <a:pt x="322" y="620"/>
                        <a:pt x="322" y="525"/>
                      </a:cubicBezTo>
                      <a:cubicBezTo>
                        <a:pt x="322" y="417"/>
                        <a:pt x="417" y="346"/>
                        <a:pt x="500" y="346"/>
                      </a:cubicBezTo>
                      <a:close/>
                      <a:moveTo>
                        <a:pt x="500" y="1"/>
                      </a:moveTo>
                      <a:cubicBezTo>
                        <a:pt x="227" y="1"/>
                        <a:pt x="0" y="227"/>
                        <a:pt x="0" y="513"/>
                      </a:cubicBezTo>
                      <a:cubicBezTo>
                        <a:pt x="0" y="787"/>
                        <a:pt x="227" y="1013"/>
                        <a:pt x="500" y="1013"/>
                      </a:cubicBezTo>
                      <a:cubicBezTo>
                        <a:pt x="786" y="1013"/>
                        <a:pt x="1012" y="787"/>
                        <a:pt x="1012" y="513"/>
                      </a:cubicBezTo>
                      <a:cubicBezTo>
                        <a:pt x="1012" y="227"/>
                        <a:pt x="786" y="1"/>
                        <a:pt x="5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2" name="Google Shape;1072;p64"/>
                <p:cNvSpPr/>
                <p:nvPr/>
              </p:nvSpPr>
              <p:spPr>
                <a:xfrm>
                  <a:off x="965689" y="1710571"/>
                  <a:ext cx="32241" cy="32241"/>
                </a:xfrm>
                <a:custGeom>
                  <a:rect b="b" l="l" r="r" t="t"/>
                  <a:pathLst>
                    <a:path extrusionOk="0" h="1013" w="1013">
                      <a:moveTo>
                        <a:pt x="500" y="346"/>
                      </a:moveTo>
                      <a:cubicBezTo>
                        <a:pt x="608" y="346"/>
                        <a:pt x="679" y="441"/>
                        <a:pt x="679" y="524"/>
                      </a:cubicBezTo>
                      <a:cubicBezTo>
                        <a:pt x="679" y="608"/>
                        <a:pt x="608" y="703"/>
                        <a:pt x="500" y="703"/>
                      </a:cubicBezTo>
                      <a:cubicBezTo>
                        <a:pt x="405" y="703"/>
                        <a:pt x="322" y="608"/>
                        <a:pt x="322" y="524"/>
                      </a:cubicBezTo>
                      <a:cubicBezTo>
                        <a:pt x="322" y="441"/>
                        <a:pt x="417" y="346"/>
                        <a:pt x="500" y="346"/>
                      </a:cubicBezTo>
                      <a:close/>
                      <a:moveTo>
                        <a:pt x="500" y="1"/>
                      </a:moveTo>
                      <a:cubicBezTo>
                        <a:pt x="227" y="1"/>
                        <a:pt x="0" y="227"/>
                        <a:pt x="0" y="513"/>
                      </a:cubicBezTo>
                      <a:cubicBezTo>
                        <a:pt x="0" y="786"/>
                        <a:pt x="227" y="1013"/>
                        <a:pt x="500" y="1013"/>
                      </a:cubicBezTo>
                      <a:cubicBezTo>
                        <a:pt x="786" y="1013"/>
                        <a:pt x="1012" y="786"/>
                        <a:pt x="1012" y="513"/>
                      </a:cubicBezTo>
                      <a:cubicBezTo>
                        <a:pt x="1012" y="227"/>
                        <a:pt x="786" y="1"/>
                        <a:pt x="5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3" name="Google Shape;1073;p64"/>
                <p:cNvSpPr/>
                <p:nvPr/>
              </p:nvSpPr>
              <p:spPr>
                <a:xfrm>
                  <a:off x="965689" y="1760604"/>
                  <a:ext cx="32241" cy="31859"/>
                </a:xfrm>
                <a:custGeom>
                  <a:rect b="b" l="l" r="r" t="t"/>
                  <a:pathLst>
                    <a:path extrusionOk="0" h="1001" w="1013">
                      <a:moveTo>
                        <a:pt x="500" y="322"/>
                      </a:moveTo>
                      <a:cubicBezTo>
                        <a:pt x="608" y="322"/>
                        <a:pt x="679" y="417"/>
                        <a:pt x="679" y="500"/>
                      </a:cubicBezTo>
                      <a:cubicBezTo>
                        <a:pt x="703" y="596"/>
                        <a:pt x="608" y="679"/>
                        <a:pt x="500" y="679"/>
                      </a:cubicBezTo>
                      <a:cubicBezTo>
                        <a:pt x="405" y="679"/>
                        <a:pt x="322" y="584"/>
                        <a:pt x="322" y="500"/>
                      </a:cubicBezTo>
                      <a:cubicBezTo>
                        <a:pt x="322" y="393"/>
                        <a:pt x="417" y="322"/>
                        <a:pt x="500" y="322"/>
                      </a:cubicBezTo>
                      <a:close/>
                      <a:moveTo>
                        <a:pt x="500" y="0"/>
                      </a:moveTo>
                      <a:cubicBezTo>
                        <a:pt x="227" y="0"/>
                        <a:pt x="0" y="215"/>
                        <a:pt x="0" y="500"/>
                      </a:cubicBezTo>
                      <a:cubicBezTo>
                        <a:pt x="0" y="786"/>
                        <a:pt x="227" y="1000"/>
                        <a:pt x="500" y="1000"/>
                      </a:cubicBezTo>
                      <a:cubicBezTo>
                        <a:pt x="786" y="1000"/>
                        <a:pt x="1012" y="786"/>
                        <a:pt x="1012" y="500"/>
                      </a:cubicBezTo>
                      <a:cubicBezTo>
                        <a:pt x="1012" y="215"/>
                        <a:pt x="786" y="0"/>
                        <a:pt x="50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4" name="Google Shape;1074;p64"/>
                <p:cNvSpPr/>
                <p:nvPr/>
              </p:nvSpPr>
              <p:spPr>
                <a:xfrm>
                  <a:off x="1009643" y="1661302"/>
                  <a:ext cx="59899" cy="10662"/>
                </a:xfrm>
                <a:custGeom>
                  <a:rect b="b" l="l" r="r" t="t"/>
                  <a:pathLst>
                    <a:path extrusionOk="0" h="335" w="1882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67"/>
                      </a:cubicBezTo>
                      <a:cubicBezTo>
                        <a:pt x="0" y="263"/>
                        <a:pt x="72" y="334"/>
                        <a:pt x="167" y="334"/>
                      </a:cubicBezTo>
                      <a:lnTo>
                        <a:pt x="1715" y="334"/>
                      </a:lnTo>
                      <a:cubicBezTo>
                        <a:pt x="1798" y="334"/>
                        <a:pt x="1882" y="263"/>
                        <a:pt x="1882" y="167"/>
                      </a:cubicBezTo>
                      <a:cubicBezTo>
                        <a:pt x="1882" y="72"/>
                        <a:pt x="1798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5" name="Google Shape;1075;p64"/>
                <p:cNvSpPr/>
                <p:nvPr/>
              </p:nvSpPr>
              <p:spPr>
                <a:xfrm>
                  <a:off x="1009643" y="1683677"/>
                  <a:ext cx="98188" cy="10630"/>
                </a:xfrm>
                <a:custGeom>
                  <a:rect b="b" l="l" r="r" t="t"/>
                  <a:pathLst>
                    <a:path extrusionOk="0" h="334" w="3085">
                      <a:moveTo>
                        <a:pt x="167" y="0"/>
                      </a:moveTo>
                      <a:cubicBezTo>
                        <a:pt x="72" y="0"/>
                        <a:pt x="0" y="72"/>
                        <a:pt x="0" y="167"/>
                      </a:cubicBezTo>
                      <a:cubicBezTo>
                        <a:pt x="0" y="250"/>
                        <a:pt x="72" y="334"/>
                        <a:pt x="167" y="334"/>
                      </a:cubicBezTo>
                      <a:lnTo>
                        <a:pt x="2917" y="334"/>
                      </a:lnTo>
                      <a:cubicBezTo>
                        <a:pt x="3013" y="334"/>
                        <a:pt x="3084" y="250"/>
                        <a:pt x="3084" y="167"/>
                      </a:cubicBezTo>
                      <a:cubicBezTo>
                        <a:pt x="3084" y="72"/>
                        <a:pt x="3013" y="0"/>
                        <a:pt x="29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6" name="Google Shape;1076;p64"/>
                <p:cNvSpPr/>
                <p:nvPr/>
              </p:nvSpPr>
              <p:spPr>
                <a:xfrm>
                  <a:off x="1009643" y="1710571"/>
                  <a:ext cx="59899" cy="10630"/>
                </a:xfrm>
                <a:custGeom>
                  <a:rect b="b" l="l" r="r" t="t"/>
                  <a:pathLst>
                    <a:path extrusionOk="0" h="334" w="1882">
                      <a:moveTo>
                        <a:pt x="167" y="1"/>
                      </a:moveTo>
                      <a:cubicBezTo>
                        <a:pt x="72" y="1"/>
                        <a:pt x="0" y="84"/>
                        <a:pt x="0" y="167"/>
                      </a:cubicBezTo>
                      <a:cubicBezTo>
                        <a:pt x="0" y="263"/>
                        <a:pt x="72" y="334"/>
                        <a:pt x="167" y="334"/>
                      </a:cubicBezTo>
                      <a:lnTo>
                        <a:pt x="1715" y="334"/>
                      </a:lnTo>
                      <a:cubicBezTo>
                        <a:pt x="1798" y="334"/>
                        <a:pt x="1882" y="263"/>
                        <a:pt x="1882" y="167"/>
                      </a:cubicBezTo>
                      <a:cubicBezTo>
                        <a:pt x="1882" y="84"/>
                        <a:pt x="1798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7" name="Google Shape;1077;p64"/>
                <p:cNvSpPr/>
                <p:nvPr/>
              </p:nvSpPr>
              <p:spPr>
                <a:xfrm>
                  <a:off x="1009643" y="1732946"/>
                  <a:ext cx="98188" cy="10630"/>
                </a:xfrm>
                <a:custGeom>
                  <a:rect b="b" l="l" r="r" t="t"/>
                  <a:pathLst>
                    <a:path extrusionOk="0" h="334" w="3085">
                      <a:moveTo>
                        <a:pt x="167" y="0"/>
                      </a:moveTo>
                      <a:cubicBezTo>
                        <a:pt x="72" y="0"/>
                        <a:pt x="0" y="71"/>
                        <a:pt x="0" y="167"/>
                      </a:cubicBezTo>
                      <a:cubicBezTo>
                        <a:pt x="0" y="250"/>
                        <a:pt x="72" y="333"/>
                        <a:pt x="167" y="333"/>
                      </a:cubicBezTo>
                      <a:lnTo>
                        <a:pt x="2917" y="333"/>
                      </a:lnTo>
                      <a:cubicBezTo>
                        <a:pt x="3013" y="333"/>
                        <a:pt x="3084" y="250"/>
                        <a:pt x="3084" y="167"/>
                      </a:cubicBezTo>
                      <a:cubicBezTo>
                        <a:pt x="3084" y="71"/>
                        <a:pt x="3013" y="0"/>
                        <a:pt x="29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8" name="Google Shape;1078;p64"/>
                <p:cNvSpPr/>
                <p:nvPr/>
              </p:nvSpPr>
              <p:spPr>
                <a:xfrm>
                  <a:off x="1009643" y="1760604"/>
                  <a:ext cx="59899" cy="10248"/>
                </a:xfrm>
                <a:custGeom>
                  <a:rect b="b" l="l" r="r" t="t"/>
                  <a:pathLst>
                    <a:path extrusionOk="0" h="322" w="1882">
                      <a:moveTo>
                        <a:pt x="167" y="0"/>
                      </a:moveTo>
                      <a:cubicBezTo>
                        <a:pt x="72" y="0"/>
                        <a:pt x="0" y="72"/>
                        <a:pt x="0" y="155"/>
                      </a:cubicBezTo>
                      <a:cubicBezTo>
                        <a:pt x="0" y="250"/>
                        <a:pt x="72" y="322"/>
                        <a:pt x="167" y="322"/>
                      </a:cubicBezTo>
                      <a:lnTo>
                        <a:pt x="1715" y="322"/>
                      </a:lnTo>
                      <a:cubicBezTo>
                        <a:pt x="1798" y="322"/>
                        <a:pt x="1882" y="250"/>
                        <a:pt x="1882" y="155"/>
                      </a:cubicBezTo>
                      <a:cubicBezTo>
                        <a:pt x="1882" y="72"/>
                        <a:pt x="1798" y="0"/>
                        <a:pt x="17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9" name="Google Shape;1079;p64"/>
                <p:cNvSpPr/>
                <p:nvPr/>
              </p:nvSpPr>
              <p:spPr>
                <a:xfrm>
                  <a:off x="1009643" y="1782183"/>
                  <a:ext cx="98188" cy="10662"/>
                </a:xfrm>
                <a:custGeom>
                  <a:rect b="b" l="l" r="r" t="t"/>
                  <a:pathLst>
                    <a:path extrusionOk="0" h="335" w="3085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68"/>
                      </a:cubicBezTo>
                      <a:cubicBezTo>
                        <a:pt x="0" y="251"/>
                        <a:pt x="72" y="334"/>
                        <a:pt x="167" y="334"/>
                      </a:cubicBezTo>
                      <a:lnTo>
                        <a:pt x="2917" y="334"/>
                      </a:lnTo>
                      <a:cubicBezTo>
                        <a:pt x="3013" y="334"/>
                        <a:pt x="3084" y="251"/>
                        <a:pt x="3084" y="168"/>
                      </a:cubicBezTo>
                      <a:cubicBezTo>
                        <a:pt x="3084" y="72"/>
                        <a:pt x="3013" y="1"/>
                        <a:pt x="291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0" name="Google Shape;1080;p64"/>
                <p:cNvSpPr/>
                <p:nvPr/>
              </p:nvSpPr>
              <p:spPr>
                <a:xfrm>
                  <a:off x="1009643" y="1579473"/>
                  <a:ext cx="98188" cy="10630"/>
                </a:xfrm>
                <a:custGeom>
                  <a:rect b="b" l="l" r="r" t="t"/>
                  <a:pathLst>
                    <a:path extrusionOk="0" h="334" w="3085">
                      <a:moveTo>
                        <a:pt x="167" y="0"/>
                      </a:moveTo>
                      <a:cubicBezTo>
                        <a:pt x="72" y="0"/>
                        <a:pt x="0" y="71"/>
                        <a:pt x="0" y="167"/>
                      </a:cubicBezTo>
                      <a:cubicBezTo>
                        <a:pt x="0" y="250"/>
                        <a:pt x="72" y="333"/>
                        <a:pt x="167" y="333"/>
                      </a:cubicBezTo>
                      <a:lnTo>
                        <a:pt x="2917" y="333"/>
                      </a:lnTo>
                      <a:cubicBezTo>
                        <a:pt x="3013" y="333"/>
                        <a:pt x="3084" y="250"/>
                        <a:pt x="3084" y="167"/>
                      </a:cubicBezTo>
                      <a:cubicBezTo>
                        <a:pt x="3084" y="71"/>
                        <a:pt x="3013" y="0"/>
                        <a:pt x="29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1" name="Google Shape;1081;p64"/>
                <p:cNvSpPr/>
                <p:nvPr/>
              </p:nvSpPr>
              <p:spPr>
                <a:xfrm>
                  <a:off x="965689" y="1628711"/>
                  <a:ext cx="142142" cy="10662"/>
                </a:xfrm>
                <a:custGeom>
                  <a:rect b="b" l="l" r="r" t="t"/>
                  <a:pathLst>
                    <a:path extrusionOk="0" h="335" w="4466">
                      <a:moveTo>
                        <a:pt x="155" y="1"/>
                      </a:moveTo>
                      <a:cubicBezTo>
                        <a:pt x="72" y="1"/>
                        <a:pt x="0" y="72"/>
                        <a:pt x="0" y="168"/>
                      </a:cubicBezTo>
                      <a:cubicBezTo>
                        <a:pt x="0" y="251"/>
                        <a:pt x="72" y="334"/>
                        <a:pt x="155" y="334"/>
                      </a:cubicBezTo>
                      <a:lnTo>
                        <a:pt x="4298" y="334"/>
                      </a:lnTo>
                      <a:cubicBezTo>
                        <a:pt x="4394" y="334"/>
                        <a:pt x="4465" y="251"/>
                        <a:pt x="4465" y="168"/>
                      </a:cubicBezTo>
                      <a:cubicBezTo>
                        <a:pt x="4465" y="72"/>
                        <a:pt x="4394" y="1"/>
                        <a:pt x="42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1082;p64"/>
                <p:cNvSpPr/>
                <p:nvPr/>
              </p:nvSpPr>
              <p:spPr>
                <a:xfrm>
                  <a:off x="1009643" y="1601434"/>
                  <a:ext cx="26926" cy="10280"/>
                </a:xfrm>
                <a:custGeom>
                  <a:rect b="b" l="l" r="r" t="t"/>
                  <a:pathLst>
                    <a:path extrusionOk="0" h="323" w="846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55"/>
                      </a:cubicBezTo>
                      <a:cubicBezTo>
                        <a:pt x="0" y="251"/>
                        <a:pt x="72" y="322"/>
                        <a:pt x="167" y="322"/>
                      </a:cubicBezTo>
                      <a:lnTo>
                        <a:pt x="691" y="322"/>
                      </a:lnTo>
                      <a:cubicBezTo>
                        <a:pt x="774" y="322"/>
                        <a:pt x="846" y="251"/>
                        <a:pt x="846" y="155"/>
                      </a:cubicBezTo>
                      <a:cubicBezTo>
                        <a:pt x="846" y="72"/>
                        <a:pt x="762" y="1"/>
                        <a:pt x="6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3" name="Google Shape;1083;p64"/>
                <p:cNvSpPr/>
                <p:nvPr/>
              </p:nvSpPr>
              <p:spPr>
                <a:xfrm>
                  <a:off x="1047550" y="1601434"/>
                  <a:ext cx="26926" cy="10280"/>
                </a:xfrm>
                <a:custGeom>
                  <a:rect b="b" l="l" r="r" t="t"/>
                  <a:pathLst>
                    <a:path extrusionOk="0" h="323" w="846">
                      <a:moveTo>
                        <a:pt x="167" y="1"/>
                      </a:moveTo>
                      <a:cubicBezTo>
                        <a:pt x="71" y="1"/>
                        <a:pt x="0" y="72"/>
                        <a:pt x="0" y="155"/>
                      </a:cubicBezTo>
                      <a:cubicBezTo>
                        <a:pt x="0" y="251"/>
                        <a:pt x="71" y="322"/>
                        <a:pt x="167" y="322"/>
                      </a:cubicBezTo>
                      <a:lnTo>
                        <a:pt x="691" y="322"/>
                      </a:lnTo>
                      <a:cubicBezTo>
                        <a:pt x="774" y="322"/>
                        <a:pt x="845" y="251"/>
                        <a:pt x="845" y="155"/>
                      </a:cubicBezTo>
                      <a:cubicBezTo>
                        <a:pt x="845" y="72"/>
                        <a:pt x="774" y="1"/>
                        <a:pt x="6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4" name="Google Shape;1084;p64"/>
                <p:cNvSpPr/>
                <p:nvPr/>
              </p:nvSpPr>
              <p:spPr>
                <a:xfrm>
                  <a:off x="966071" y="1579473"/>
                  <a:ext cx="32241" cy="32241"/>
                </a:xfrm>
                <a:custGeom>
                  <a:rect b="b" l="l" r="r" t="t"/>
                  <a:pathLst>
                    <a:path extrusionOk="0" h="1013" w="1013">
                      <a:moveTo>
                        <a:pt x="691" y="310"/>
                      </a:moveTo>
                      <a:lnTo>
                        <a:pt x="691" y="691"/>
                      </a:lnTo>
                      <a:lnTo>
                        <a:pt x="310" y="691"/>
                      </a:lnTo>
                      <a:lnTo>
                        <a:pt x="310" y="310"/>
                      </a:lnTo>
                      <a:close/>
                      <a:moveTo>
                        <a:pt x="167" y="0"/>
                      </a:moveTo>
                      <a:cubicBezTo>
                        <a:pt x="72" y="0"/>
                        <a:pt x="0" y="71"/>
                        <a:pt x="0" y="167"/>
                      </a:cubicBezTo>
                      <a:lnTo>
                        <a:pt x="0" y="845"/>
                      </a:lnTo>
                      <a:cubicBezTo>
                        <a:pt x="0" y="941"/>
                        <a:pt x="72" y="1012"/>
                        <a:pt x="167" y="1012"/>
                      </a:cubicBezTo>
                      <a:lnTo>
                        <a:pt x="846" y="1012"/>
                      </a:lnTo>
                      <a:cubicBezTo>
                        <a:pt x="941" y="1012"/>
                        <a:pt x="1012" y="941"/>
                        <a:pt x="1012" y="845"/>
                      </a:cubicBezTo>
                      <a:lnTo>
                        <a:pt x="1012" y="167"/>
                      </a:lnTo>
                      <a:cubicBezTo>
                        <a:pt x="1000" y="71"/>
                        <a:pt x="941" y="0"/>
                        <a:pt x="8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5"/>
          <p:cNvSpPr/>
          <p:nvPr/>
        </p:nvSpPr>
        <p:spPr>
          <a:xfrm>
            <a:off x="1714856" y="956321"/>
            <a:ext cx="6362916" cy="3635718"/>
          </a:xfrm>
          <a:custGeom>
            <a:rect b="b" l="l" r="r" t="t"/>
            <a:pathLst>
              <a:path extrusionOk="0" h="151979" w="253806">
                <a:moveTo>
                  <a:pt x="1" y="0"/>
                </a:moveTo>
                <a:lnTo>
                  <a:pt x="1" y="151978"/>
                </a:lnTo>
                <a:lnTo>
                  <a:pt x="253805" y="151978"/>
                </a:lnTo>
                <a:lnTo>
                  <a:pt x="253805" y="0"/>
                </a:lnTo>
                <a:close/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5"/>
          <p:cNvSpPr/>
          <p:nvPr/>
        </p:nvSpPr>
        <p:spPr>
          <a:xfrm>
            <a:off x="1066075" y="956330"/>
            <a:ext cx="648793" cy="3635718"/>
          </a:xfrm>
          <a:custGeom>
            <a:rect b="b" l="l" r="r" t="t"/>
            <a:pathLst>
              <a:path extrusionOk="0" h="151979" w="24683">
                <a:moveTo>
                  <a:pt x="1" y="0"/>
                </a:moveTo>
                <a:lnTo>
                  <a:pt x="1" y="151978"/>
                </a:lnTo>
                <a:lnTo>
                  <a:pt x="24682" y="151978"/>
                </a:lnTo>
                <a:lnTo>
                  <a:pt x="24682" y="0"/>
                </a:lnTo>
                <a:close/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1" name="Google Shape;1091;p65"/>
          <p:cNvGrpSpPr/>
          <p:nvPr/>
        </p:nvGrpSpPr>
        <p:grpSpPr>
          <a:xfrm>
            <a:off x="1066064" y="1227478"/>
            <a:ext cx="738267" cy="2190700"/>
            <a:chOff x="1066064" y="1266678"/>
            <a:chExt cx="738267" cy="2190700"/>
          </a:xfrm>
        </p:grpSpPr>
        <p:grpSp>
          <p:nvGrpSpPr>
            <p:cNvPr id="1092" name="Google Shape;1092;p65"/>
            <p:cNvGrpSpPr/>
            <p:nvPr/>
          </p:nvGrpSpPr>
          <p:grpSpPr>
            <a:xfrm>
              <a:off x="1245853" y="1266678"/>
              <a:ext cx="279646" cy="147425"/>
              <a:chOff x="1245853" y="992628"/>
              <a:chExt cx="279646" cy="147425"/>
            </a:xfrm>
          </p:grpSpPr>
          <p:sp>
            <p:nvSpPr>
              <p:cNvPr id="1093" name="Google Shape;1093;p65"/>
              <p:cNvSpPr/>
              <p:nvPr/>
            </p:nvSpPr>
            <p:spPr>
              <a:xfrm>
                <a:off x="1245853" y="992628"/>
                <a:ext cx="279646" cy="25"/>
              </a:xfrm>
              <a:custGeom>
                <a:rect b="b" l="l" r="r" t="t"/>
                <a:pathLst>
                  <a:path extrusionOk="0" fill="none" h="1" w="10639">
                    <a:moveTo>
                      <a:pt x="0" y="0"/>
                    </a:moveTo>
                    <a:lnTo>
                      <a:pt x="10639" y="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65"/>
              <p:cNvSpPr/>
              <p:nvPr/>
            </p:nvSpPr>
            <p:spPr>
              <a:xfrm>
                <a:off x="1245853" y="1066328"/>
                <a:ext cx="279646" cy="25"/>
              </a:xfrm>
              <a:custGeom>
                <a:rect b="b" l="l" r="r" t="t"/>
                <a:pathLst>
                  <a:path extrusionOk="0" fill="none" h="1" w="10639">
                    <a:moveTo>
                      <a:pt x="0" y="1"/>
                    </a:moveTo>
                    <a:lnTo>
                      <a:pt x="10639" y="1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65"/>
              <p:cNvSpPr/>
              <p:nvPr/>
            </p:nvSpPr>
            <p:spPr>
              <a:xfrm>
                <a:off x="1245853" y="1140028"/>
                <a:ext cx="279646" cy="25"/>
              </a:xfrm>
              <a:custGeom>
                <a:rect b="b" l="l" r="r" t="t"/>
                <a:pathLst>
                  <a:path extrusionOk="0" fill="none" h="1" w="10639">
                    <a:moveTo>
                      <a:pt x="0" y="1"/>
                    </a:moveTo>
                    <a:lnTo>
                      <a:pt x="10639" y="1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65"/>
            <p:cNvGrpSpPr/>
            <p:nvPr/>
          </p:nvGrpSpPr>
          <p:grpSpPr>
            <a:xfrm>
              <a:off x="1303365" y="1949278"/>
              <a:ext cx="163808" cy="164150"/>
              <a:chOff x="1593550" y="1954063"/>
              <a:chExt cx="155800" cy="164150"/>
            </a:xfrm>
          </p:grpSpPr>
          <p:sp>
            <p:nvSpPr>
              <p:cNvPr id="1097" name="Google Shape;1097;p65"/>
              <p:cNvSpPr/>
              <p:nvPr/>
            </p:nvSpPr>
            <p:spPr>
              <a:xfrm>
                <a:off x="1616350" y="2032338"/>
                <a:ext cx="38775" cy="85875"/>
              </a:xfrm>
              <a:custGeom>
                <a:rect b="b" l="l" r="r" t="t"/>
                <a:pathLst>
                  <a:path extrusionOk="0" fill="none" h="3435" w="1551">
                    <a:moveTo>
                      <a:pt x="1551" y="3435"/>
                    </a:moveTo>
                    <a:lnTo>
                      <a:pt x="0" y="3435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65"/>
              <p:cNvSpPr/>
              <p:nvPr/>
            </p:nvSpPr>
            <p:spPr>
              <a:xfrm>
                <a:off x="1686250" y="2032338"/>
                <a:ext cx="38775" cy="85875"/>
              </a:xfrm>
              <a:custGeom>
                <a:rect b="b" l="l" r="r" t="t"/>
                <a:pathLst>
                  <a:path extrusionOk="0" fill="none" h="3435" w="1551">
                    <a:moveTo>
                      <a:pt x="1551" y="0"/>
                    </a:moveTo>
                    <a:lnTo>
                      <a:pt x="1551" y="3435"/>
                    </a:lnTo>
                    <a:lnTo>
                      <a:pt x="1" y="3435"/>
                    </a:lnTo>
                  </a:path>
                </a:pathLst>
              </a:custGeom>
              <a:noFill/>
              <a:ln cap="rnd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65"/>
              <p:cNvSpPr/>
              <p:nvPr/>
            </p:nvSpPr>
            <p:spPr>
              <a:xfrm>
                <a:off x="1655100" y="2076413"/>
                <a:ext cx="31175" cy="41800"/>
              </a:xfrm>
              <a:custGeom>
                <a:rect b="b" l="l" r="r" t="t"/>
                <a:pathLst>
                  <a:path extrusionOk="0" fill="none" h="1672" w="1247">
                    <a:moveTo>
                      <a:pt x="1" y="1672"/>
                    </a:moveTo>
                    <a:lnTo>
                      <a:pt x="1" y="0"/>
                    </a:lnTo>
                    <a:lnTo>
                      <a:pt x="1247" y="0"/>
                    </a:lnTo>
                    <a:lnTo>
                      <a:pt x="1247" y="1672"/>
                    </a:lnTo>
                  </a:path>
                </a:pathLst>
              </a:custGeom>
              <a:noFill/>
              <a:ln cap="rnd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65"/>
              <p:cNvSpPr/>
              <p:nvPr/>
            </p:nvSpPr>
            <p:spPr>
              <a:xfrm>
                <a:off x="1593550" y="1954063"/>
                <a:ext cx="155800" cy="78300"/>
              </a:xfrm>
              <a:custGeom>
                <a:rect b="b" l="l" r="r" t="t"/>
                <a:pathLst>
                  <a:path extrusionOk="0" fill="none" h="3132" w="6232">
                    <a:moveTo>
                      <a:pt x="912" y="3131"/>
                    </a:moveTo>
                    <a:lnTo>
                      <a:pt x="1" y="3131"/>
                    </a:lnTo>
                    <a:lnTo>
                      <a:pt x="3101" y="1"/>
                    </a:lnTo>
                    <a:lnTo>
                      <a:pt x="6232" y="3131"/>
                    </a:lnTo>
                    <a:lnTo>
                      <a:pt x="5259" y="3131"/>
                    </a:lnTo>
                  </a:path>
                </a:pathLst>
              </a:custGeom>
              <a:noFill/>
              <a:ln cap="rnd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1" name="Google Shape;1101;p65"/>
            <p:cNvGrpSpPr/>
            <p:nvPr/>
          </p:nvGrpSpPr>
          <p:grpSpPr>
            <a:xfrm>
              <a:off x="1320134" y="1686128"/>
              <a:ext cx="130268" cy="129950"/>
              <a:chOff x="1609500" y="1686588"/>
              <a:chExt cx="123900" cy="129950"/>
            </a:xfrm>
          </p:grpSpPr>
          <p:sp>
            <p:nvSpPr>
              <p:cNvPr id="1102" name="Google Shape;1102;p65"/>
              <p:cNvSpPr/>
              <p:nvPr/>
            </p:nvSpPr>
            <p:spPr>
              <a:xfrm>
                <a:off x="1630775" y="1686588"/>
                <a:ext cx="71475" cy="71450"/>
              </a:xfrm>
              <a:custGeom>
                <a:rect b="b" l="l" r="r" t="t"/>
                <a:pathLst>
                  <a:path extrusionOk="0" fill="none" h="2858" w="2859">
                    <a:moveTo>
                      <a:pt x="2858" y="1216"/>
                    </a:moveTo>
                    <a:cubicBezTo>
                      <a:pt x="2858" y="2310"/>
                      <a:pt x="1521" y="2857"/>
                      <a:pt x="761" y="2098"/>
                    </a:cubicBezTo>
                    <a:cubicBezTo>
                      <a:pt x="1" y="1307"/>
                      <a:pt x="518" y="0"/>
                      <a:pt x="1642" y="0"/>
                    </a:cubicBezTo>
                    <a:cubicBezTo>
                      <a:pt x="2311" y="0"/>
                      <a:pt x="2858" y="547"/>
                      <a:pt x="2858" y="121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5"/>
              <p:cNvSpPr/>
              <p:nvPr/>
            </p:nvSpPr>
            <p:spPr>
              <a:xfrm>
                <a:off x="1609500" y="1737488"/>
                <a:ext cx="123900" cy="79050"/>
              </a:xfrm>
              <a:custGeom>
                <a:rect b="b" l="l" r="r" t="t"/>
                <a:pathLst>
                  <a:path extrusionOk="0" fill="none" h="3162" w="4956">
                    <a:moveTo>
                      <a:pt x="3344" y="62"/>
                    </a:moveTo>
                    <a:cubicBezTo>
                      <a:pt x="4013" y="366"/>
                      <a:pt x="4530" y="913"/>
                      <a:pt x="4803" y="1581"/>
                    </a:cubicBezTo>
                    <a:cubicBezTo>
                      <a:pt x="4955" y="1946"/>
                      <a:pt x="4803" y="2372"/>
                      <a:pt x="4439" y="2554"/>
                    </a:cubicBezTo>
                    <a:cubicBezTo>
                      <a:pt x="3192" y="3162"/>
                      <a:pt x="1733" y="3162"/>
                      <a:pt x="487" y="2524"/>
                    </a:cubicBezTo>
                    <a:cubicBezTo>
                      <a:pt x="153" y="2341"/>
                      <a:pt x="1" y="1946"/>
                      <a:pt x="122" y="1581"/>
                    </a:cubicBezTo>
                    <a:lnTo>
                      <a:pt x="153" y="1521"/>
                    </a:lnTo>
                    <a:cubicBezTo>
                      <a:pt x="457" y="882"/>
                      <a:pt x="943" y="366"/>
                      <a:pt x="1521" y="1"/>
                    </a:cubicBezTo>
                    <a:cubicBezTo>
                      <a:pt x="1794" y="244"/>
                      <a:pt x="2129" y="396"/>
                      <a:pt x="2493" y="396"/>
                    </a:cubicBezTo>
                    <a:cubicBezTo>
                      <a:pt x="2797" y="426"/>
                      <a:pt x="3132" y="274"/>
                      <a:pt x="3344" y="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4" name="Google Shape;1104;p65"/>
            <p:cNvSpPr/>
            <p:nvPr/>
          </p:nvSpPr>
          <p:spPr>
            <a:xfrm>
              <a:off x="1273794" y="2985847"/>
              <a:ext cx="221346" cy="197600"/>
            </a:xfrm>
            <a:custGeom>
              <a:rect b="b" l="l" r="r" t="t"/>
              <a:pathLst>
                <a:path extrusionOk="0" fill="none" h="7904" w="8421">
                  <a:moveTo>
                    <a:pt x="4560" y="304"/>
                  </a:moveTo>
                  <a:lnTo>
                    <a:pt x="5290" y="2523"/>
                  </a:lnTo>
                  <a:cubicBezTo>
                    <a:pt x="5320" y="2675"/>
                    <a:pt x="5472" y="2766"/>
                    <a:pt x="5594" y="2766"/>
                  </a:cubicBezTo>
                  <a:lnTo>
                    <a:pt x="7934" y="2766"/>
                  </a:lnTo>
                  <a:cubicBezTo>
                    <a:pt x="8269" y="2766"/>
                    <a:pt x="8420" y="3192"/>
                    <a:pt x="8147" y="3374"/>
                  </a:cubicBezTo>
                  <a:lnTo>
                    <a:pt x="6232" y="4742"/>
                  </a:lnTo>
                  <a:cubicBezTo>
                    <a:pt x="6110" y="4833"/>
                    <a:pt x="6080" y="4985"/>
                    <a:pt x="6110" y="5137"/>
                  </a:cubicBezTo>
                  <a:lnTo>
                    <a:pt x="6840" y="7356"/>
                  </a:lnTo>
                  <a:cubicBezTo>
                    <a:pt x="6931" y="7660"/>
                    <a:pt x="6566" y="7903"/>
                    <a:pt x="6323" y="7721"/>
                  </a:cubicBezTo>
                  <a:lnTo>
                    <a:pt x="4408" y="6353"/>
                  </a:lnTo>
                  <a:cubicBezTo>
                    <a:pt x="4287" y="6262"/>
                    <a:pt x="4135" y="6262"/>
                    <a:pt x="4013" y="6353"/>
                  </a:cubicBezTo>
                  <a:lnTo>
                    <a:pt x="2098" y="7721"/>
                  </a:lnTo>
                  <a:cubicBezTo>
                    <a:pt x="1855" y="7903"/>
                    <a:pt x="1490" y="7660"/>
                    <a:pt x="1581" y="7356"/>
                  </a:cubicBezTo>
                  <a:lnTo>
                    <a:pt x="2311" y="5137"/>
                  </a:lnTo>
                  <a:cubicBezTo>
                    <a:pt x="2341" y="4985"/>
                    <a:pt x="2311" y="4833"/>
                    <a:pt x="2189" y="4742"/>
                  </a:cubicBezTo>
                  <a:lnTo>
                    <a:pt x="274" y="3374"/>
                  </a:lnTo>
                  <a:cubicBezTo>
                    <a:pt x="1" y="3192"/>
                    <a:pt x="153" y="2766"/>
                    <a:pt x="487" y="2766"/>
                  </a:cubicBezTo>
                  <a:lnTo>
                    <a:pt x="2888" y="2766"/>
                  </a:lnTo>
                  <a:cubicBezTo>
                    <a:pt x="3010" y="2766"/>
                    <a:pt x="3162" y="2675"/>
                    <a:pt x="3192" y="2523"/>
                  </a:cubicBezTo>
                  <a:lnTo>
                    <a:pt x="3922" y="304"/>
                  </a:lnTo>
                  <a:cubicBezTo>
                    <a:pt x="4013" y="0"/>
                    <a:pt x="4469" y="0"/>
                    <a:pt x="4560" y="30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5" name="Google Shape;1105;p65"/>
            <p:cNvGrpSpPr/>
            <p:nvPr/>
          </p:nvGrpSpPr>
          <p:grpSpPr>
            <a:xfrm>
              <a:off x="1296005" y="2672403"/>
              <a:ext cx="189357" cy="180125"/>
              <a:chOff x="1586550" y="2570338"/>
              <a:chExt cx="180100" cy="180125"/>
            </a:xfrm>
          </p:grpSpPr>
          <p:sp>
            <p:nvSpPr>
              <p:cNvPr id="1106" name="Google Shape;1106;p65"/>
              <p:cNvSpPr/>
              <p:nvPr/>
            </p:nvSpPr>
            <p:spPr>
              <a:xfrm>
                <a:off x="1586550" y="2570338"/>
                <a:ext cx="180100" cy="180125"/>
              </a:xfrm>
              <a:custGeom>
                <a:rect b="b" l="l" r="r" t="t"/>
                <a:pathLst>
                  <a:path extrusionOk="0" fill="none" h="7205" w="7204">
                    <a:moveTo>
                      <a:pt x="7204" y="3617"/>
                    </a:moveTo>
                    <a:cubicBezTo>
                      <a:pt x="7204" y="5593"/>
                      <a:pt x="5593" y="7204"/>
                      <a:pt x="3617" y="7204"/>
                    </a:cubicBezTo>
                    <a:cubicBezTo>
                      <a:pt x="1611" y="7204"/>
                      <a:pt x="0" y="5593"/>
                      <a:pt x="0" y="3617"/>
                    </a:cubicBezTo>
                    <a:cubicBezTo>
                      <a:pt x="0" y="1611"/>
                      <a:pt x="1611" y="0"/>
                      <a:pt x="3617" y="0"/>
                    </a:cubicBezTo>
                    <a:cubicBezTo>
                      <a:pt x="5593" y="0"/>
                      <a:pt x="7204" y="1611"/>
                      <a:pt x="7204" y="3617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65"/>
              <p:cNvSpPr/>
              <p:nvPr/>
            </p:nvSpPr>
            <p:spPr>
              <a:xfrm>
                <a:off x="1681525" y="2582488"/>
                <a:ext cx="25" cy="25100"/>
              </a:xfrm>
              <a:custGeom>
                <a:rect b="b" l="l" r="r" t="t"/>
                <a:pathLst>
                  <a:path extrusionOk="0" fill="none" h="1004" w="1">
                    <a:moveTo>
                      <a:pt x="1" y="1"/>
                    </a:moveTo>
                    <a:lnTo>
                      <a:pt x="1" y="1004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65"/>
              <p:cNvSpPr/>
              <p:nvPr/>
            </p:nvSpPr>
            <p:spPr>
              <a:xfrm>
                <a:off x="1691400" y="2586288"/>
                <a:ext cx="6100" cy="23575"/>
              </a:xfrm>
              <a:custGeom>
                <a:rect b="b" l="l" r="r" t="t"/>
                <a:pathLst>
                  <a:path extrusionOk="0" fill="none" h="943" w="244">
                    <a:moveTo>
                      <a:pt x="244" y="1"/>
                    </a:moveTo>
                    <a:lnTo>
                      <a:pt x="1" y="943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65"/>
              <p:cNvSpPr/>
              <p:nvPr/>
            </p:nvSpPr>
            <p:spPr>
              <a:xfrm>
                <a:off x="1704325" y="2594638"/>
                <a:ext cx="12950" cy="21325"/>
              </a:xfrm>
              <a:custGeom>
                <a:rect b="b" l="l" r="r" t="t"/>
                <a:pathLst>
                  <a:path extrusionOk="0" fill="none" h="853" w="518">
                    <a:moveTo>
                      <a:pt x="517" y="1"/>
                    </a:moveTo>
                    <a:lnTo>
                      <a:pt x="1" y="852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65"/>
              <p:cNvSpPr/>
              <p:nvPr/>
            </p:nvSpPr>
            <p:spPr>
              <a:xfrm>
                <a:off x="1715725" y="2608338"/>
                <a:ext cx="18250" cy="16725"/>
              </a:xfrm>
              <a:custGeom>
                <a:rect b="b" l="l" r="r" t="t"/>
                <a:pathLst>
                  <a:path extrusionOk="0" fill="none" h="669" w="730">
                    <a:moveTo>
                      <a:pt x="730" y="0"/>
                    </a:moveTo>
                    <a:lnTo>
                      <a:pt x="0" y="669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65"/>
              <p:cNvSpPr/>
              <p:nvPr/>
            </p:nvSpPr>
            <p:spPr>
              <a:xfrm>
                <a:off x="1724075" y="2626563"/>
                <a:ext cx="22075" cy="10675"/>
              </a:xfrm>
              <a:custGeom>
                <a:rect b="b" l="l" r="r" t="t"/>
                <a:pathLst>
                  <a:path extrusionOk="0" fill="none" h="427" w="883">
                    <a:moveTo>
                      <a:pt x="882" y="1"/>
                    </a:moveTo>
                    <a:lnTo>
                      <a:pt x="1" y="426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65"/>
              <p:cNvSpPr/>
              <p:nvPr/>
            </p:nvSpPr>
            <p:spPr>
              <a:xfrm>
                <a:off x="1728650" y="2647088"/>
                <a:ext cx="24325" cy="3825"/>
              </a:xfrm>
              <a:custGeom>
                <a:rect b="b" l="l" r="r" t="t"/>
                <a:pathLst>
                  <a:path extrusionOk="0" fill="none" h="153" w="973">
                    <a:moveTo>
                      <a:pt x="973" y="0"/>
                    </a:moveTo>
                    <a:lnTo>
                      <a:pt x="0" y="152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5"/>
              <p:cNvSpPr/>
              <p:nvPr/>
            </p:nvSpPr>
            <p:spPr>
              <a:xfrm>
                <a:off x="1729400" y="2666088"/>
                <a:ext cx="24350" cy="2300"/>
              </a:xfrm>
              <a:custGeom>
                <a:rect b="b" l="l" r="r" t="t"/>
                <a:pathLst>
                  <a:path extrusionOk="0" fill="none" h="92" w="974">
                    <a:moveTo>
                      <a:pt x="973" y="91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65"/>
              <p:cNvSpPr/>
              <p:nvPr/>
            </p:nvSpPr>
            <p:spPr>
              <a:xfrm>
                <a:off x="1725600" y="2679763"/>
                <a:ext cx="22825" cy="9150"/>
              </a:xfrm>
              <a:custGeom>
                <a:rect b="b" l="l" r="r" t="t"/>
                <a:pathLst>
                  <a:path extrusionOk="0" fill="none" h="366" w="913">
                    <a:moveTo>
                      <a:pt x="912" y="365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5"/>
              <p:cNvSpPr/>
              <p:nvPr/>
            </p:nvSpPr>
            <p:spPr>
              <a:xfrm>
                <a:off x="1718775" y="2692688"/>
                <a:ext cx="19775" cy="15200"/>
              </a:xfrm>
              <a:custGeom>
                <a:rect b="b" l="l" r="r" t="t"/>
                <a:pathLst>
                  <a:path extrusionOk="0" fill="none" h="608" w="791">
                    <a:moveTo>
                      <a:pt x="790" y="60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5"/>
              <p:cNvSpPr/>
              <p:nvPr/>
            </p:nvSpPr>
            <p:spPr>
              <a:xfrm>
                <a:off x="1708125" y="2703313"/>
                <a:ext cx="14475" cy="19775"/>
              </a:xfrm>
              <a:custGeom>
                <a:rect b="b" l="l" r="r" t="t"/>
                <a:pathLst>
                  <a:path extrusionOk="0" fill="none" h="791" w="579">
                    <a:moveTo>
                      <a:pt x="578" y="79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5"/>
              <p:cNvSpPr/>
              <p:nvPr/>
            </p:nvSpPr>
            <p:spPr>
              <a:xfrm>
                <a:off x="1695200" y="2710163"/>
                <a:ext cx="8400" cy="22800"/>
              </a:xfrm>
              <a:custGeom>
                <a:rect b="b" l="l" r="r" t="t"/>
                <a:pathLst>
                  <a:path extrusionOk="0" fill="none" h="912" w="336">
                    <a:moveTo>
                      <a:pt x="335" y="912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5"/>
              <p:cNvSpPr/>
              <p:nvPr/>
            </p:nvSpPr>
            <p:spPr>
              <a:xfrm>
                <a:off x="1680775" y="2713188"/>
                <a:ext cx="2300" cy="25100"/>
              </a:xfrm>
              <a:custGeom>
                <a:rect b="b" l="l" r="r" t="t"/>
                <a:pathLst>
                  <a:path extrusionOk="0" fill="none" h="1004" w="92">
                    <a:moveTo>
                      <a:pt x="91" y="1004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65"/>
              <p:cNvSpPr/>
              <p:nvPr/>
            </p:nvSpPr>
            <p:spPr>
              <a:xfrm>
                <a:off x="1661775" y="2712438"/>
                <a:ext cx="4575" cy="24325"/>
              </a:xfrm>
              <a:custGeom>
                <a:rect b="b" l="l" r="r" t="t"/>
                <a:pathLst>
                  <a:path extrusionOk="0" fill="none" h="973" w="183">
                    <a:moveTo>
                      <a:pt x="0" y="973"/>
                    </a:moveTo>
                    <a:lnTo>
                      <a:pt x="183" y="0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65"/>
              <p:cNvSpPr/>
              <p:nvPr/>
            </p:nvSpPr>
            <p:spPr>
              <a:xfrm>
                <a:off x="1641250" y="2707863"/>
                <a:ext cx="11425" cy="22075"/>
              </a:xfrm>
              <a:custGeom>
                <a:rect b="b" l="l" r="r" t="t"/>
                <a:pathLst>
                  <a:path extrusionOk="0" fill="none" h="883" w="457">
                    <a:moveTo>
                      <a:pt x="1" y="882"/>
                    </a:moveTo>
                    <a:lnTo>
                      <a:pt x="457" y="1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5"/>
              <p:cNvSpPr/>
              <p:nvPr/>
            </p:nvSpPr>
            <p:spPr>
              <a:xfrm>
                <a:off x="1623775" y="2698763"/>
                <a:ext cx="16750" cy="18250"/>
              </a:xfrm>
              <a:custGeom>
                <a:rect b="b" l="l" r="r" t="t"/>
                <a:pathLst>
                  <a:path extrusionOk="0" fill="none" h="730" w="670">
                    <a:moveTo>
                      <a:pt x="1" y="730"/>
                    </a:moveTo>
                    <a:lnTo>
                      <a:pt x="669" y="0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65"/>
              <p:cNvSpPr/>
              <p:nvPr/>
            </p:nvSpPr>
            <p:spPr>
              <a:xfrm>
                <a:off x="1610100" y="2688113"/>
                <a:ext cx="21300" cy="12175"/>
              </a:xfrm>
              <a:custGeom>
                <a:rect b="b" l="l" r="r" t="t"/>
                <a:pathLst>
                  <a:path extrusionOk="0" fill="none" h="487" w="852">
                    <a:moveTo>
                      <a:pt x="0" y="487"/>
                    </a:moveTo>
                    <a:lnTo>
                      <a:pt x="852" y="1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65"/>
              <p:cNvSpPr/>
              <p:nvPr/>
            </p:nvSpPr>
            <p:spPr>
              <a:xfrm>
                <a:off x="1601750" y="2674438"/>
                <a:ext cx="23575" cy="6100"/>
              </a:xfrm>
              <a:custGeom>
                <a:rect b="b" l="l" r="r" t="t"/>
                <a:pathLst>
                  <a:path extrusionOk="0" fill="none" h="244" w="943">
                    <a:moveTo>
                      <a:pt x="0" y="244"/>
                    </a:moveTo>
                    <a:lnTo>
                      <a:pt x="942" y="1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65"/>
              <p:cNvSpPr/>
              <p:nvPr/>
            </p:nvSpPr>
            <p:spPr>
              <a:xfrm>
                <a:off x="1598700" y="2659238"/>
                <a:ext cx="25100" cy="800"/>
              </a:xfrm>
              <a:custGeom>
                <a:rect b="b" l="l" r="r" t="t"/>
                <a:pathLst>
                  <a:path extrusionOk="0" fill="none" h="32" w="1004">
                    <a:moveTo>
                      <a:pt x="1" y="1"/>
                    </a:moveTo>
                    <a:lnTo>
                      <a:pt x="1004" y="31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65"/>
              <p:cNvSpPr/>
              <p:nvPr/>
            </p:nvSpPr>
            <p:spPr>
              <a:xfrm>
                <a:off x="1602500" y="2637963"/>
                <a:ext cx="23575" cy="7625"/>
              </a:xfrm>
              <a:custGeom>
                <a:rect b="b" l="l" r="r" t="t"/>
                <a:pathLst>
                  <a:path extrusionOk="0" fill="none" h="305" w="943">
                    <a:moveTo>
                      <a:pt x="0" y="1"/>
                    </a:moveTo>
                    <a:lnTo>
                      <a:pt x="943" y="304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5"/>
              <p:cNvSpPr/>
              <p:nvPr/>
            </p:nvSpPr>
            <p:spPr>
              <a:xfrm>
                <a:off x="1611625" y="2618963"/>
                <a:ext cx="20525" cy="12950"/>
              </a:xfrm>
              <a:custGeom>
                <a:rect b="b" l="l" r="r" t="t"/>
                <a:pathLst>
                  <a:path extrusionOk="0" fill="none" h="518" w="821">
                    <a:moveTo>
                      <a:pt x="0" y="1"/>
                    </a:moveTo>
                    <a:lnTo>
                      <a:pt x="821" y="517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65"/>
              <p:cNvSpPr/>
              <p:nvPr/>
            </p:nvSpPr>
            <p:spPr>
              <a:xfrm>
                <a:off x="1625300" y="2602238"/>
                <a:ext cx="16750" cy="19025"/>
              </a:xfrm>
              <a:custGeom>
                <a:rect b="b" l="l" r="r" t="t"/>
                <a:pathLst>
                  <a:path extrusionOk="0" fill="none" h="761" w="670">
                    <a:moveTo>
                      <a:pt x="0" y="1"/>
                    </a:moveTo>
                    <a:lnTo>
                      <a:pt x="669" y="761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65"/>
              <p:cNvSpPr/>
              <p:nvPr/>
            </p:nvSpPr>
            <p:spPr>
              <a:xfrm>
                <a:off x="1643525" y="2590088"/>
                <a:ext cx="10675" cy="22825"/>
              </a:xfrm>
              <a:custGeom>
                <a:rect b="b" l="l" r="r" t="t"/>
                <a:pathLst>
                  <a:path extrusionOk="0" fill="none" h="913" w="427">
                    <a:moveTo>
                      <a:pt x="1" y="1"/>
                    </a:moveTo>
                    <a:lnTo>
                      <a:pt x="426" y="912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5"/>
              <p:cNvSpPr/>
              <p:nvPr/>
            </p:nvSpPr>
            <p:spPr>
              <a:xfrm>
                <a:off x="1664050" y="2584013"/>
                <a:ext cx="3825" cy="24350"/>
              </a:xfrm>
              <a:custGeom>
                <a:rect b="b" l="l" r="r" t="t"/>
                <a:pathLst>
                  <a:path extrusionOk="0" fill="none" h="974" w="153">
                    <a:moveTo>
                      <a:pt x="1" y="0"/>
                    </a:moveTo>
                    <a:lnTo>
                      <a:pt x="153" y="973"/>
                    </a:lnTo>
                  </a:path>
                </a:pathLst>
              </a:custGeom>
              <a:noFill/>
              <a:ln cap="rnd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0" name="Google Shape;1130;p65"/>
            <p:cNvGrpSpPr/>
            <p:nvPr/>
          </p:nvGrpSpPr>
          <p:grpSpPr>
            <a:xfrm>
              <a:off x="1251425" y="3316778"/>
              <a:ext cx="267686" cy="140600"/>
              <a:chOff x="1544150" y="3198013"/>
              <a:chExt cx="254600" cy="140600"/>
            </a:xfrm>
          </p:grpSpPr>
          <p:sp>
            <p:nvSpPr>
              <p:cNvPr id="1131" name="Google Shape;1131;p65"/>
              <p:cNvSpPr/>
              <p:nvPr/>
            </p:nvSpPr>
            <p:spPr>
              <a:xfrm>
                <a:off x="1544150" y="3198013"/>
                <a:ext cx="212050" cy="109450"/>
              </a:xfrm>
              <a:custGeom>
                <a:rect b="b" l="l" r="r" t="t"/>
                <a:pathLst>
                  <a:path extrusionOk="0" fill="none" h="4378" w="8482">
                    <a:moveTo>
                      <a:pt x="1156" y="0"/>
                    </a:moveTo>
                    <a:lnTo>
                      <a:pt x="7326" y="0"/>
                    </a:lnTo>
                    <a:cubicBezTo>
                      <a:pt x="7964" y="0"/>
                      <a:pt x="8481" y="517"/>
                      <a:pt x="8481" y="1155"/>
                    </a:cubicBezTo>
                    <a:lnTo>
                      <a:pt x="8481" y="3222"/>
                    </a:lnTo>
                    <a:cubicBezTo>
                      <a:pt x="8481" y="3860"/>
                      <a:pt x="7964" y="4377"/>
                      <a:pt x="7326" y="4377"/>
                    </a:cubicBezTo>
                    <a:lnTo>
                      <a:pt x="1156" y="4377"/>
                    </a:lnTo>
                    <a:cubicBezTo>
                      <a:pt x="518" y="4377"/>
                      <a:pt x="1" y="3860"/>
                      <a:pt x="1" y="3222"/>
                    </a:cubicBezTo>
                    <a:lnTo>
                      <a:pt x="1" y="1155"/>
                    </a:lnTo>
                    <a:cubicBezTo>
                      <a:pt x="1" y="517"/>
                      <a:pt x="518" y="0"/>
                      <a:pt x="1156" y="0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65"/>
              <p:cNvSpPr/>
              <p:nvPr/>
            </p:nvSpPr>
            <p:spPr>
              <a:xfrm>
                <a:off x="1586700" y="3229163"/>
                <a:ext cx="212050" cy="109450"/>
              </a:xfrm>
              <a:custGeom>
                <a:rect b="b" l="l" r="r" t="t"/>
                <a:pathLst>
                  <a:path extrusionOk="0" fill="none" h="4378" w="8482">
                    <a:moveTo>
                      <a:pt x="730" y="0"/>
                    </a:moveTo>
                    <a:lnTo>
                      <a:pt x="7752" y="0"/>
                    </a:lnTo>
                    <a:cubicBezTo>
                      <a:pt x="8147" y="0"/>
                      <a:pt x="8481" y="335"/>
                      <a:pt x="8481" y="760"/>
                    </a:cubicBezTo>
                    <a:lnTo>
                      <a:pt x="8481" y="3617"/>
                    </a:lnTo>
                    <a:cubicBezTo>
                      <a:pt x="8481" y="4043"/>
                      <a:pt x="8147" y="4377"/>
                      <a:pt x="7752" y="4377"/>
                    </a:cubicBezTo>
                    <a:lnTo>
                      <a:pt x="730" y="4377"/>
                    </a:lnTo>
                    <a:cubicBezTo>
                      <a:pt x="335" y="4377"/>
                      <a:pt x="1" y="4043"/>
                      <a:pt x="1" y="3617"/>
                    </a:cubicBezTo>
                    <a:lnTo>
                      <a:pt x="1" y="760"/>
                    </a:lnTo>
                    <a:cubicBezTo>
                      <a:pt x="1" y="335"/>
                      <a:pt x="335" y="0"/>
                      <a:pt x="730" y="0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3" name="Google Shape;1133;p65"/>
            <p:cNvGrpSpPr/>
            <p:nvPr/>
          </p:nvGrpSpPr>
          <p:grpSpPr>
            <a:xfrm>
              <a:off x="1066064" y="2246636"/>
              <a:ext cx="738267" cy="292575"/>
              <a:chOff x="1066064" y="2114578"/>
              <a:chExt cx="738267" cy="292575"/>
            </a:xfrm>
          </p:grpSpPr>
          <p:sp>
            <p:nvSpPr>
              <p:cNvPr id="1134" name="Google Shape;1134;p65"/>
              <p:cNvSpPr/>
              <p:nvPr/>
            </p:nvSpPr>
            <p:spPr>
              <a:xfrm>
                <a:off x="1066064" y="2114578"/>
                <a:ext cx="738267" cy="292575"/>
              </a:xfrm>
              <a:custGeom>
                <a:rect b="b" l="l" r="r" t="t"/>
                <a:pathLst>
                  <a:path extrusionOk="0" h="11703" w="28087">
                    <a:moveTo>
                      <a:pt x="1" y="0"/>
                    </a:moveTo>
                    <a:lnTo>
                      <a:pt x="1" y="11703"/>
                    </a:lnTo>
                    <a:lnTo>
                      <a:pt x="28087" y="11703"/>
                    </a:lnTo>
                    <a:lnTo>
                      <a:pt x="2808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5" name="Google Shape;1135;p65"/>
              <p:cNvGrpSpPr/>
              <p:nvPr/>
            </p:nvGrpSpPr>
            <p:grpSpPr>
              <a:xfrm>
                <a:off x="1304153" y="2176128"/>
                <a:ext cx="163020" cy="186200"/>
                <a:chOff x="1594300" y="2264863"/>
                <a:chExt cx="155050" cy="186200"/>
              </a:xfrm>
            </p:grpSpPr>
            <p:sp>
              <p:nvSpPr>
                <p:cNvPr id="1136" name="Google Shape;1136;p65"/>
                <p:cNvSpPr/>
                <p:nvPr/>
              </p:nvSpPr>
              <p:spPr>
                <a:xfrm>
                  <a:off x="1620150" y="2319563"/>
                  <a:ext cx="31925" cy="107925"/>
                </a:xfrm>
                <a:custGeom>
                  <a:rect b="b" l="l" r="r" t="t"/>
                  <a:pathLst>
                    <a:path extrusionOk="0" fill="none" h="4317" w="1277">
                      <a:moveTo>
                        <a:pt x="0" y="1"/>
                      </a:moveTo>
                      <a:lnTo>
                        <a:pt x="1277" y="1"/>
                      </a:lnTo>
                      <a:lnTo>
                        <a:pt x="1277" y="4317"/>
                      </a:lnTo>
                      <a:lnTo>
                        <a:pt x="0" y="4317"/>
                      </a:lnTo>
                      <a:close/>
                    </a:path>
                  </a:pathLst>
                </a:custGeom>
                <a:noFill/>
                <a:ln cap="rnd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7" name="Google Shape;1137;p65"/>
                <p:cNvSpPr/>
                <p:nvPr/>
              </p:nvSpPr>
              <p:spPr>
                <a:xfrm>
                  <a:off x="1716650" y="2390988"/>
                  <a:ext cx="32700" cy="36500"/>
                </a:xfrm>
                <a:custGeom>
                  <a:rect b="b" l="l" r="r" t="t"/>
                  <a:pathLst>
                    <a:path extrusionOk="0" fill="none" h="1460" w="1308">
                      <a:moveTo>
                        <a:pt x="1" y="1"/>
                      </a:moveTo>
                      <a:lnTo>
                        <a:pt x="1308" y="1"/>
                      </a:lnTo>
                      <a:lnTo>
                        <a:pt x="1308" y="1460"/>
                      </a:lnTo>
                      <a:lnTo>
                        <a:pt x="1" y="1460"/>
                      </a:lnTo>
                      <a:close/>
                    </a:path>
                  </a:pathLst>
                </a:custGeom>
                <a:noFill/>
                <a:ln cap="rnd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8" name="Google Shape;1138;p65"/>
                <p:cNvSpPr/>
                <p:nvPr/>
              </p:nvSpPr>
              <p:spPr>
                <a:xfrm>
                  <a:off x="1652050" y="2359838"/>
                  <a:ext cx="32725" cy="67650"/>
                </a:xfrm>
                <a:custGeom>
                  <a:rect b="b" l="l" r="r" t="t"/>
                  <a:pathLst>
                    <a:path extrusionOk="0" fill="none" h="2706" w="1309">
                      <a:moveTo>
                        <a:pt x="1" y="1"/>
                      </a:moveTo>
                      <a:lnTo>
                        <a:pt x="1308" y="1"/>
                      </a:lnTo>
                      <a:lnTo>
                        <a:pt x="1308" y="2706"/>
                      </a:lnTo>
                      <a:lnTo>
                        <a:pt x="1" y="2706"/>
                      </a:lnTo>
                      <a:close/>
                    </a:path>
                  </a:pathLst>
                </a:custGeom>
                <a:noFill/>
                <a:ln cap="rnd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9" name="Google Shape;1139;p65"/>
                <p:cNvSpPr/>
                <p:nvPr/>
              </p:nvSpPr>
              <p:spPr>
                <a:xfrm>
                  <a:off x="1684750" y="2274738"/>
                  <a:ext cx="31925" cy="152750"/>
                </a:xfrm>
                <a:custGeom>
                  <a:rect b="b" l="l" r="r" t="t"/>
                  <a:pathLst>
                    <a:path extrusionOk="0" fill="none" h="6110" w="1277">
                      <a:moveTo>
                        <a:pt x="0" y="0"/>
                      </a:moveTo>
                      <a:lnTo>
                        <a:pt x="1277" y="0"/>
                      </a:lnTo>
                      <a:lnTo>
                        <a:pt x="1277" y="6110"/>
                      </a:lnTo>
                      <a:lnTo>
                        <a:pt x="0" y="6110"/>
                      </a:lnTo>
                      <a:close/>
                    </a:path>
                  </a:pathLst>
                </a:custGeom>
                <a:noFill/>
                <a:ln cap="rnd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0" name="Google Shape;1140;p65"/>
                <p:cNvSpPr/>
                <p:nvPr/>
              </p:nvSpPr>
              <p:spPr>
                <a:xfrm>
                  <a:off x="1594300" y="2264863"/>
                  <a:ext cx="152025" cy="186200"/>
                </a:xfrm>
                <a:custGeom>
                  <a:rect b="b" l="l" r="r" t="t"/>
                  <a:pathLst>
                    <a:path extrusionOk="0" fill="none" h="7448" w="6081">
                      <a:moveTo>
                        <a:pt x="1" y="0"/>
                      </a:moveTo>
                      <a:lnTo>
                        <a:pt x="1" y="7447"/>
                      </a:lnTo>
                      <a:lnTo>
                        <a:pt x="6080" y="7447"/>
                      </a:lnTo>
                    </a:path>
                  </a:pathLst>
                </a:custGeom>
                <a:noFill/>
                <a:ln cap="rnd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41" name="Google Shape;1141;p65"/>
          <p:cNvGrpSpPr/>
          <p:nvPr/>
        </p:nvGrpSpPr>
        <p:grpSpPr>
          <a:xfrm>
            <a:off x="2033111" y="2349128"/>
            <a:ext cx="2683113" cy="420600"/>
            <a:chOff x="2019838" y="2375050"/>
            <a:chExt cx="2683113" cy="420600"/>
          </a:xfrm>
        </p:grpSpPr>
        <p:sp>
          <p:nvSpPr>
            <p:cNvPr id="1142" name="Google Shape;1142;p65"/>
            <p:cNvSpPr/>
            <p:nvPr/>
          </p:nvSpPr>
          <p:spPr>
            <a:xfrm>
              <a:off x="2019838" y="2442325"/>
              <a:ext cx="192300" cy="19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65"/>
            <p:cNvSpPr txBox="1"/>
            <p:nvPr/>
          </p:nvSpPr>
          <p:spPr>
            <a:xfrm>
              <a:off x="2320651" y="2375050"/>
              <a:ext cx="23823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and closest to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4" name="Google Shape;1144;p65"/>
          <p:cNvGrpSpPr/>
          <p:nvPr/>
        </p:nvGrpSpPr>
        <p:grpSpPr>
          <a:xfrm>
            <a:off x="2033111" y="2866209"/>
            <a:ext cx="2683113" cy="420600"/>
            <a:chOff x="2019838" y="2892131"/>
            <a:chExt cx="2683113" cy="420600"/>
          </a:xfrm>
        </p:grpSpPr>
        <p:sp>
          <p:nvSpPr>
            <p:cNvPr id="1145" name="Google Shape;1145;p65"/>
            <p:cNvSpPr/>
            <p:nvPr/>
          </p:nvSpPr>
          <p:spPr>
            <a:xfrm>
              <a:off x="2019838" y="2959405"/>
              <a:ext cx="192300" cy="19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65"/>
            <p:cNvSpPr txBox="1"/>
            <p:nvPr/>
          </p:nvSpPr>
          <p:spPr>
            <a:xfrm>
              <a:off x="2320651" y="2892131"/>
              <a:ext cx="23823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7" name="Google Shape;1147;p65"/>
          <p:cNvGrpSpPr/>
          <p:nvPr/>
        </p:nvGrpSpPr>
        <p:grpSpPr>
          <a:xfrm>
            <a:off x="2033111" y="3383546"/>
            <a:ext cx="2683113" cy="420600"/>
            <a:chOff x="2019838" y="3409468"/>
            <a:chExt cx="2683113" cy="420600"/>
          </a:xfrm>
        </p:grpSpPr>
        <p:sp>
          <p:nvSpPr>
            <p:cNvPr id="1148" name="Google Shape;1148;p65"/>
            <p:cNvSpPr/>
            <p:nvPr/>
          </p:nvSpPr>
          <p:spPr>
            <a:xfrm>
              <a:off x="2019838" y="3476741"/>
              <a:ext cx="192300" cy="19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5"/>
            <p:cNvSpPr txBox="1"/>
            <p:nvPr/>
          </p:nvSpPr>
          <p:spPr>
            <a:xfrm>
              <a:off x="2320651" y="3409468"/>
              <a:ext cx="23823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0" name="Google Shape;1150;p65"/>
          <p:cNvGrpSpPr/>
          <p:nvPr/>
        </p:nvGrpSpPr>
        <p:grpSpPr>
          <a:xfrm>
            <a:off x="2033111" y="3900627"/>
            <a:ext cx="2692238" cy="420600"/>
            <a:chOff x="2019838" y="3926549"/>
            <a:chExt cx="2692238" cy="420600"/>
          </a:xfrm>
        </p:grpSpPr>
        <p:sp>
          <p:nvSpPr>
            <p:cNvPr id="1151" name="Google Shape;1151;p65"/>
            <p:cNvSpPr/>
            <p:nvPr/>
          </p:nvSpPr>
          <p:spPr>
            <a:xfrm>
              <a:off x="2019838" y="3993820"/>
              <a:ext cx="192300" cy="19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5"/>
            <p:cNvSpPr txBox="1"/>
            <p:nvPr/>
          </p:nvSpPr>
          <p:spPr>
            <a:xfrm>
              <a:off x="2329776" y="3926549"/>
              <a:ext cx="23823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 and a gas giant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3" name="Google Shape;1153;p65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1154" name="Google Shape;1154;p65"/>
          <p:cNvGrpSpPr/>
          <p:nvPr/>
        </p:nvGrpSpPr>
        <p:grpSpPr>
          <a:xfrm>
            <a:off x="2031499" y="1227477"/>
            <a:ext cx="1179400" cy="740900"/>
            <a:chOff x="2018225" y="1253399"/>
            <a:chExt cx="1179400" cy="740900"/>
          </a:xfrm>
        </p:grpSpPr>
        <p:sp>
          <p:nvSpPr>
            <p:cNvPr id="1155" name="Google Shape;1155;p65"/>
            <p:cNvSpPr/>
            <p:nvPr/>
          </p:nvSpPr>
          <p:spPr>
            <a:xfrm>
              <a:off x="2018225" y="1253399"/>
              <a:ext cx="1179400" cy="740900"/>
            </a:xfrm>
            <a:custGeom>
              <a:rect b="b" l="l" r="r" t="t"/>
              <a:pathLst>
                <a:path extrusionOk="0" h="29636" w="47176">
                  <a:moveTo>
                    <a:pt x="2372" y="0"/>
                  </a:moveTo>
                  <a:cubicBezTo>
                    <a:pt x="1065" y="0"/>
                    <a:pt x="1" y="1034"/>
                    <a:pt x="1" y="2341"/>
                  </a:cubicBezTo>
                  <a:lnTo>
                    <a:pt x="1" y="27265"/>
                  </a:lnTo>
                  <a:cubicBezTo>
                    <a:pt x="1" y="28572"/>
                    <a:pt x="1065" y="29636"/>
                    <a:pt x="2372" y="29636"/>
                  </a:cubicBezTo>
                  <a:lnTo>
                    <a:pt x="44835" y="29636"/>
                  </a:lnTo>
                  <a:cubicBezTo>
                    <a:pt x="46142" y="29636"/>
                    <a:pt x="47175" y="28572"/>
                    <a:pt x="47175" y="27265"/>
                  </a:cubicBezTo>
                  <a:lnTo>
                    <a:pt x="47175" y="2341"/>
                  </a:lnTo>
                  <a:cubicBezTo>
                    <a:pt x="47175" y="1034"/>
                    <a:pt x="46142" y="0"/>
                    <a:pt x="4483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87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6" name="Google Shape;1156;p65"/>
            <p:cNvGrpSpPr/>
            <p:nvPr/>
          </p:nvGrpSpPr>
          <p:grpSpPr>
            <a:xfrm>
              <a:off x="2336390" y="1420801"/>
              <a:ext cx="541064" cy="415285"/>
              <a:chOff x="2336390" y="1318054"/>
              <a:chExt cx="541064" cy="415285"/>
            </a:xfrm>
          </p:grpSpPr>
          <p:grpSp>
            <p:nvGrpSpPr>
              <p:cNvPr id="1157" name="Google Shape;1157;p65"/>
              <p:cNvGrpSpPr/>
              <p:nvPr/>
            </p:nvGrpSpPr>
            <p:grpSpPr>
              <a:xfrm>
                <a:off x="2336390" y="1318054"/>
                <a:ext cx="541064" cy="129900"/>
                <a:chOff x="2684515" y="1760500"/>
                <a:chExt cx="541064" cy="129900"/>
              </a:xfrm>
            </p:grpSpPr>
            <p:grpSp>
              <p:nvGrpSpPr>
                <p:cNvPr id="1158" name="Google Shape;1158;p65"/>
                <p:cNvGrpSpPr/>
                <p:nvPr/>
              </p:nvGrpSpPr>
              <p:grpSpPr>
                <a:xfrm>
                  <a:off x="2684515" y="1783088"/>
                  <a:ext cx="57025" cy="85900"/>
                  <a:chOff x="2509975" y="1783088"/>
                  <a:chExt cx="57025" cy="85900"/>
                </a:xfrm>
              </p:grpSpPr>
              <p:sp>
                <p:nvSpPr>
                  <p:cNvPr id="1159" name="Google Shape;1159;p65"/>
                  <p:cNvSpPr/>
                  <p:nvPr/>
                </p:nvSpPr>
                <p:spPr>
                  <a:xfrm>
                    <a:off x="2519100" y="1783088"/>
                    <a:ext cx="38025" cy="38025"/>
                  </a:xfrm>
                  <a:custGeom>
                    <a:rect b="b" l="l" r="r" t="t"/>
                    <a:pathLst>
                      <a:path extrusionOk="0" h="1521" w="1521">
                        <a:moveTo>
                          <a:pt x="760" y="1"/>
                        </a:moveTo>
                        <a:cubicBezTo>
                          <a:pt x="365" y="1"/>
                          <a:pt x="0" y="365"/>
                          <a:pt x="0" y="760"/>
                        </a:cubicBezTo>
                        <a:cubicBezTo>
                          <a:pt x="0" y="1186"/>
                          <a:pt x="365" y="1520"/>
                          <a:pt x="760" y="1520"/>
                        </a:cubicBezTo>
                        <a:cubicBezTo>
                          <a:pt x="1186" y="1520"/>
                          <a:pt x="1520" y="1186"/>
                          <a:pt x="1520" y="760"/>
                        </a:cubicBezTo>
                        <a:cubicBezTo>
                          <a:pt x="1520" y="365"/>
                          <a:pt x="1186" y="1"/>
                          <a:pt x="760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0" name="Google Shape;1160;p65"/>
                  <p:cNvSpPr/>
                  <p:nvPr/>
                </p:nvSpPr>
                <p:spPr>
                  <a:xfrm>
                    <a:off x="2509975" y="1821088"/>
                    <a:ext cx="57025" cy="47900"/>
                  </a:xfrm>
                  <a:custGeom>
                    <a:rect b="b" l="l" r="r" t="t"/>
                    <a:pathLst>
                      <a:path extrusionOk="0" h="1916" w="2281">
                        <a:moveTo>
                          <a:pt x="1125" y="0"/>
                        </a:moveTo>
                        <a:cubicBezTo>
                          <a:pt x="517" y="0"/>
                          <a:pt x="1" y="517"/>
                          <a:pt x="1" y="1155"/>
                        </a:cubicBezTo>
                        <a:lnTo>
                          <a:pt x="1" y="1915"/>
                        </a:lnTo>
                        <a:lnTo>
                          <a:pt x="2280" y="1915"/>
                        </a:lnTo>
                        <a:lnTo>
                          <a:pt x="2280" y="1155"/>
                        </a:lnTo>
                        <a:cubicBezTo>
                          <a:pt x="2280" y="517"/>
                          <a:pt x="1764" y="0"/>
                          <a:pt x="1125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61" name="Google Shape;1161;p65"/>
                <p:cNvSpPr txBox="1"/>
                <p:nvPr/>
              </p:nvSpPr>
              <p:spPr>
                <a:xfrm>
                  <a:off x="2784879" y="1760500"/>
                  <a:ext cx="440700" cy="12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Follows</a:t>
                  </a:r>
                  <a:endParaRPr b="0" i="0" sz="12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1162" name="Google Shape;1162;p65"/>
              <p:cNvSpPr txBox="1"/>
              <p:nvPr/>
            </p:nvSpPr>
            <p:spPr>
              <a:xfrm>
                <a:off x="2395975" y="1509239"/>
                <a:ext cx="423900" cy="22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1.5K</a:t>
                </a:r>
                <a:endParaRPr b="0" i="0" sz="20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163" name="Google Shape;1163;p65"/>
          <p:cNvGrpSpPr/>
          <p:nvPr/>
        </p:nvGrpSpPr>
        <p:grpSpPr>
          <a:xfrm>
            <a:off x="3545974" y="1227477"/>
            <a:ext cx="1179375" cy="740900"/>
            <a:chOff x="3532700" y="1253399"/>
            <a:chExt cx="1179375" cy="740900"/>
          </a:xfrm>
        </p:grpSpPr>
        <p:sp>
          <p:nvSpPr>
            <p:cNvPr id="1164" name="Google Shape;1164;p65"/>
            <p:cNvSpPr/>
            <p:nvPr/>
          </p:nvSpPr>
          <p:spPr>
            <a:xfrm>
              <a:off x="3532700" y="1253399"/>
              <a:ext cx="1179375" cy="740900"/>
            </a:xfrm>
            <a:custGeom>
              <a:rect b="b" l="l" r="r" t="t"/>
              <a:pathLst>
                <a:path extrusionOk="0" h="29636" w="47175">
                  <a:moveTo>
                    <a:pt x="2371" y="0"/>
                  </a:moveTo>
                  <a:cubicBezTo>
                    <a:pt x="1064" y="0"/>
                    <a:pt x="0" y="1034"/>
                    <a:pt x="0" y="2341"/>
                  </a:cubicBezTo>
                  <a:lnTo>
                    <a:pt x="0" y="27265"/>
                  </a:lnTo>
                  <a:cubicBezTo>
                    <a:pt x="0" y="28572"/>
                    <a:pt x="1064" y="29636"/>
                    <a:pt x="2371" y="29636"/>
                  </a:cubicBezTo>
                  <a:lnTo>
                    <a:pt x="44834" y="29636"/>
                  </a:lnTo>
                  <a:cubicBezTo>
                    <a:pt x="46141" y="29636"/>
                    <a:pt x="47174" y="28572"/>
                    <a:pt x="47174" y="27265"/>
                  </a:cubicBezTo>
                  <a:lnTo>
                    <a:pt x="47174" y="2341"/>
                  </a:lnTo>
                  <a:cubicBezTo>
                    <a:pt x="47174" y="1034"/>
                    <a:pt x="46141" y="0"/>
                    <a:pt x="4483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875">
              <a:solidFill>
                <a:schemeClr val="accent3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5" name="Google Shape;1165;p65"/>
            <p:cNvGrpSpPr/>
            <p:nvPr/>
          </p:nvGrpSpPr>
          <p:grpSpPr>
            <a:xfrm>
              <a:off x="3765388" y="1421763"/>
              <a:ext cx="714000" cy="416956"/>
              <a:chOff x="3765388" y="1319016"/>
              <a:chExt cx="714000" cy="416956"/>
            </a:xfrm>
          </p:grpSpPr>
          <p:grpSp>
            <p:nvGrpSpPr>
              <p:cNvPr id="1166" name="Google Shape;1166;p65"/>
              <p:cNvGrpSpPr/>
              <p:nvPr/>
            </p:nvGrpSpPr>
            <p:grpSpPr>
              <a:xfrm>
                <a:off x="3854057" y="1319016"/>
                <a:ext cx="537866" cy="129900"/>
                <a:chOff x="4048013" y="1753863"/>
                <a:chExt cx="537866" cy="129900"/>
              </a:xfrm>
            </p:grpSpPr>
            <p:sp>
              <p:nvSpPr>
                <p:cNvPr id="1167" name="Google Shape;1167;p65"/>
                <p:cNvSpPr/>
                <p:nvPr/>
              </p:nvSpPr>
              <p:spPr>
                <a:xfrm>
                  <a:off x="4048013" y="1771313"/>
                  <a:ext cx="63850" cy="106400"/>
                </a:xfrm>
                <a:custGeom>
                  <a:rect b="b" l="l" r="r" t="t"/>
                  <a:pathLst>
                    <a:path extrusionOk="0" h="4256" w="2554">
                      <a:moveTo>
                        <a:pt x="1216" y="1033"/>
                      </a:moveTo>
                      <a:lnTo>
                        <a:pt x="1216" y="1763"/>
                      </a:lnTo>
                      <a:cubicBezTo>
                        <a:pt x="1064" y="1702"/>
                        <a:pt x="973" y="1672"/>
                        <a:pt x="882" y="1611"/>
                      </a:cubicBezTo>
                      <a:cubicBezTo>
                        <a:pt x="821" y="1550"/>
                        <a:pt x="791" y="1489"/>
                        <a:pt x="791" y="1368"/>
                      </a:cubicBezTo>
                      <a:cubicBezTo>
                        <a:pt x="791" y="1155"/>
                        <a:pt x="943" y="1033"/>
                        <a:pt x="1216" y="1033"/>
                      </a:cubicBezTo>
                      <a:close/>
                      <a:moveTo>
                        <a:pt x="1399" y="2462"/>
                      </a:moveTo>
                      <a:cubicBezTo>
                        <a:pt x="1551" y="2523"/>
                        <a:pt x="1672" y="2553"/>
                        <a:pt x="1763" y="2614"/>
                      </a:cubicBezTo>
                      <a:cubicBezTo>
                        <a:pt x="1854" y="2675"/>
                        <a:pt x="1885" y="2766"/>
                        <a:pt x="1885" y="2857"/>
                      </a:cubicBezTo>
                      <a:cubicBezTo>
                        <a:pt x="1885" y="3070"/>
                        <a:pt x="1733" y="3192"/>
                        <a:pt x="1399" y="3192"/>
                      </a:cubicBezTo>
                      <a:lnTo>
                        <a:pt x="1399" y="2462"/>
                      </a:lnTo>
                      <a:close/>
                      <a:moveTo>
                        <a:pt x="1186" y="0"/>
                      </a:moveTo>
                      <a:lnTo>
                        <a:pt x="1186" y="486"/>
                      </a:lnTo>
                      <a:cubicBezTo>
                        <a:pt x="1034" y="486"/>
                        <a:pt x="882" y="517"/>
                        <a:pt x="760" y="578"/>
                      </a:cubicBezTo>
                      <a:cubicBezTo>
                        <a:pt x="639" y="608"/>
                        <a:pt x="517" y="669"/>
                        <a:pt x="426" y="760"/>
                      </a:cubicBezTo>
                      <a:cubicBezTo>
                        <a:pt x="335" y="851"/>
                        <a:pt x="274" y="942"/>
                        <a:pt x="213" y="1064"/>
                      </a:cubicBezTo>
                      <a:cubicBezTo>
                        <a:pt x="152" y="1185"/>
                        <a:pt x="152" y="1337"/>
                        <a:pt x="152" y="1489"/>
                      </a:cubicBezTo>
                      <a:cubicBezTo>
                        <a:pt x="152" y="1611"/>
                        <a:pt x="152" y="1702"/>
                        <a:pt x="183" y="1793"/>
                      </a:cubicBezTo>
                      <a:cubicBezTo>
                        <a:pt x="244" y="1885"/>
                        <a:pt x="304" y="1976"/>
                        <a:pt x="365" y="2037"/>
                      </a:cubicBezTo>
                      <a:cubicBezTo>
                        <a:pt x="456" y="2097"/>
                        <a:pt x="547" y="2158"/>
                        <a:pt x="639" y="2219"/>
                      </a:cubicBezTo>
                      <a:cubicBezTo>
                        <a:pt x="760" y="2280"/>
                        <a:pt x="912" y="2310"/>
                        <a:pt x="1064" y="2371"/>
                      </a:cubicBezTo>
                      <a:lnTo>
                        <a:pt x="1125" y="2371"/>
                      </a:lnTo>
                      <a:lnTo>
                        <a:pt x="1216" y="2401"/>
                      </a:lnTo>
                      <a:lnTo>
                        <a:pt x="1216" y="3192"/>
                      </a:lnTo>
                      <a:cubicBezTo>
                        <a:pt x="1125" y="3161"/>
                        <a:pt x="1003" y="3161"/>
                        <a:pt x="912" y="3131"/>
                      </a:cubicBezTo>
                      <a:cubicBezTo>
                        <a:pt x="791" y="3070"/>
                        <a:pt x="699" y="3040"/>
                        <a:pt x="608" y="3009"/>
                      </a:cubicBezTo>
                      <a:cubicBezTo>
                        <a:pt x="547" y="2979"/>
                        <a:pt x="456" y="2948"/>
                        <a:pt x="395" y="2888"/>
                      </a:cubicBezTo>
                      <a:cubicBezTo>
                        <a:pt x="365" y="2857"/>
                        <a:pt x="304" y="2827"/>
                        <a:pt x="274" y="2796"/>
                      </a:cubicBezTo>
                      <a:lnTo>
                        <a:pt x="0" y="3344"/>
                      </a:lnTo>
                      <a:cubicBezTo>
                        <a:pt x="183" y="3465"/>
                        <a:pt x="365" y="3556"/>
                        <a:pt x="547" y="3617"/>
                      </a:cubicBezTo>
                      <a:cubicBezTo>
                        <a:pt x="760" y="3678"/>
                        <a:pt x="973" y="3739"/>
                        <a:pt x="1186" y="3739"/>
                      </a:cubicBezTo>
                      <a:lnTo>
                        <a:pt x="1186" y="4255"/>
                      </a:lnTo>
                      <a:lnTo>
                        <a:pt x="1459" y="4255"/>
                      </a:lnTo>
                      <a:lnTo>
                        <a:pt x="1459" y="3769"/>
                      </a:lnTo>
                      <a:cubicBezTo>
                        <a:pt x="1611" y="3739"/>
                        <a:pt x="1733" y="3739"/>
                        <a:pt x="1885" y="3678"/>
                      </a:cubicBezTo>
                      <a:cubicBezTo>
                        <a:pt x="2006" y="3647"/>
                        <a:pt x="2128" y="3587"/>
                        <a:pt x="2219" y="3526"/>
                      </a:cubicBezTo>
                      <a:cubicBezTo>
                        <a:pt x="2341" y="3435"/>
                        <a:pt x="2402" y="3344"/>
                        <a:pt x="2462" y="3222"/>
                      </a:cubicBezTo>
                      <a:cubicBezTo>
                        <a:pt x="2523" y="3100"/>
                        <a:pt x="2554" y="2979"/>
                        <a:pt x="2554" y="2796"/>
                      </a:cubicBezTo>
                      <a:cubicBezTo>
                        <a:pt x="2554" y="2644"/>
                        <a:pt x="2554" y="2523"/>
                        <a:pt x="2493" y="2432"/>
                      </a:cubicBezTo>
                      <a:cubicBezTo>
                        <a:pt x="2432" y="2310"/>
                        <a:pt x="2371" y="2219"/>
                        <a:pt x="2280" y="2158"/>
                      </a:cubicBezTo>
                      <a:cubicBezTo>
                        <a:pt x="2189" y="2097"/>
                        <a:pt x="2098" y="2037"/>
                        <a:pt x="1946" y="1976"/>
                      </a:cubicBezTo>
                      <a:cubicBezTo>
                        <a:pt x="1824" y="1915"/>
                        <a:pt x="1672" y="1885"/>
                        <a:pt x="1520" y="1854"/>
                      </a:cubicBezTo>
                      <a:lnTo>
                        <a:pt x="1399" y="1824"/>
                      </a:lnTo>
                      <a:lnTo>
                        <a:pt x="1399" y="1033"/>
                      </a:lnTo>
                      <a:cubicBezTo>
                        <a:pt x="1490" y="1033"/>
                        <a:pt x="1581" y="1064"/>
                        <a:pt x="1672" y="1064"/>
                      </a:cubicBezTo>
                      <a:cubicBezTo>
                        <a:pt x="1763" y="1094"/>
                        <a:pt x="1824" y="1125"/>
                        <a:pt x="1885" y="1155"/>
                      </a:cubicBezTo>
                      <a:cubicBezTo>
                        <a:pt x="1946" y="1185"/>
                        <a:pt x="2006" y="1216"/>
                        <a:pt x="2067" y="1246"/>
                      </a:cubicBezTo>
                      <a:cubicBezTo>
                        <a:pt x="2128" y="1277"/>
                        <a:pt x="2158" y="1307"/>
                        <a:pt x="2158" y="1337"/>
                      </a:cubicBezTo>
                      <a:lnTo>
                        <a:pt x="2462" y="821"/>
                      </a:lnTo>
                      <a:cubicBezTo>
                        <a:pt x="2310" y="730"/>
                        <a:pt x="2189" y="669"/>
                        <a:pt x="2006" y="578"/>
                      </a:cubicBezTo>
                      <a:cubicBezTo>
                        <a:pt x="1824" y="517"/>
                        <a:pt x="1642" y="486"/>
                        <a:pt x="1459" y="456"/>
                      </a:cubicBezTo>
                      <a:lnTo>
                        <a:pt x="14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" name="Google Shape;1168;p65"/>
                <p:cNvSpPr txBox="1"/>
                <p:nvPr/>
              </p:nvSpPr>
              <p:spPr>
                <a:xfrm>
                  <a:off x="4145179" y="1753863"/>
                  <a:ext cx="440700" cy="12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3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Income</a:t>
                  </a:r>
                  <a:endParaRPr b="0" i="0" sz="12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1169" name="Google Shape;1169;p65"/>
              <p:cNvSpPr txBox="1"/>
              <p:nvPr/>
            </p:nvSpPr>
            <p:spPr>
              <a:xfrm>
                <a:off x="3765388" y="1511872"/>
                <a:ext cx="714000" cy="22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521,400</a:t>
                </a:r>
                <a:endParaRPr b="0" i="0" sz="20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170" name="Google Shape;1170;p65"/>
          <p:cNvGrpSpPr/>
          <p:nvPr/>
        </p:nvGrpSpPr>
        <p:grpSpPr>
          <a:xfrm>
            <a:off x="5060424" y="1227477"/>
            <a:ext cx="1179375" cy="740900"/>
            <a:chOff x="5047150" y="1253399"/>
            <a:chExt cx="1179375" cy="740900"/>
          </a:xfrm>
        </p:grpSpPr>
        <p:sp>
          <p:nvSpPr>
            <p:cNvPr id="1171" name="Google Shape;1171;p65"/>
            <p:cNvSpPr/>
            <p:nvPr/>
          </p:nvSpPr>
          <p:spPr>
            <a:xfrm>
              <a:off x="5047150" y="1253399"/>
              <a:ext cx="1179375" cy="740900"/>
            </a:xfrm>
            <a:custGeom>
              <a:rect b="b" l="l" r="r" t="t"/>
              <a:pathLst>
                <a:path extrusionOk="0" h="29636" w="47175">
                  <a:moveTo>
                    <a:pt x="2372" y="0"/>
                  </a:moveTo>
                  <a:cubicBezTo>
                    <a:pt x="1065" y="0"/>
                    <a:pt x="1" y="1034"/>
                    <a:pt x="1" y="2341"/>
                  </a:cubicBezTo>
                  <a:lnTo>
                    <a:pt x="1" y="27265"/>
                  </a:lnTo>
                  <a:cubicBezTo>
                    <a:pt x="1" y="28572"/>
                    <a:pt x="1065" y="29636"/>
                    <a:pt x="2372" y="29636"/>
                  </a:cubicBezTo>
                  <a:lnTo>
                    <a:pt x="44804" y="29636"/>
                  </a:lnTo>
                  <a:cubicBezTo>
                    <a:pt x="46111" y="29636"/>
                    <a:pt x="47175" y="28572"/>
                    <a:pt x="47175" y="27265"/>
                  </a:cubicBezTo>
                  <a:lnTo>
                    <a:pt x="47175" y="2341"/>
                  </a:lnTo>
                  <a:cubicBezTo>
                    <a:pt x="47175" y="1034"/>
                    <a:pt x="46111" y="0"/>
                    <a:pt x="4480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2" name="Google Shape;1172;p65"/>
            <p:cNvGrpSpPr/>
            <p:nvPr/>
          </p:nvGrpSpPr>
          <p:grpSpPr>
            <a:xfrm>
              <a:off x="5280145" y="1421759"/>
              <a:ext cx="714000" cy="418620"/>
              <a:chOff x="5280145" y="1319012"/>
              <a:chExt cx="714000" cy="418620"/>
            </a:xfrm>
          </p:grpSpPr>
          <p:grpSp>
            <p:nvGrpSpPr>
              <p:cNvPr id="1173" name="Google Shape;1173;p65"/>
              <p:cNvGrpSpPr/>
              <p:nvPr/>
            </p:nvGrpSpPr>
            <p:grpSpPr>
              <a:xfrm>
                <a:off x="5345719" y="1319012"/>
                <a:ext cx="501375" cy="129900"/>
                <a:chOff x="5391875" y="1752200"/>
                <a:chExt cx="501375" cy="129900"/>
              </a:xfrm>
            </p:grpSpPr>
            <p:grpSp>
              <p:nvGrpSpPr>
                <p:cNvPr id="1174" name="Google Shape;1174;p65"/>
                <p:cNvGrpSpPr/>
                <p:nvPr/>
              </p:nvGrpSpPr>
              <p:grpSpPr>
                <a:xfrm>
                  <a:off x="5391875" y="1782120"/>
                  <a:ext cx="88922" cy="88922"/>
                  <a:chOff x="5096650" y="1781573"/>
                  <a:chExt cx="88922" cy="88922"/>
                </a:xfrm>
              </p:grpSpPr>
              <p:sp>
                <p:nvSpPr>
                  <p:cNvPr id="1175" name="Google Shape;1175;p65"/>
                  <p:cNvSpPr/>
                  <p:nvPr/>
                </p:nvSpPr>
                <p:spPr>
                  <a:xfrm>
                    <a:off x="5096650" y="1781573"/>
                    <a:ext cx="88922" cy="88922"/>
                  </a:xfrm>
                  <a:custGeom>
                    <a:rect b="b" l="l" r="r" t="t"/>
                    <a:pathLst>
                      <a:path extrusionOk="0" h="4469" w="4469">
                        <a:moveTo>
                          <a:pt x="2220" y="1"/>
                        </a:moveTo>
                        <a:cubicBezTo>
                          <a:pt x="973" y="1"/>
                          <a:pt x="1" y="1004"/>
                          <a:pt x="1" y="2250"/>
                        </a:cubicBezTo>
                        <a:cubicBezTo>
                          <a:pt x="1" y="3466"/>
                          <a:pt x="973" y="4469"/>
                          <a:pt x="2220" y="4469"/>
                        </a:cubicBezTo>
                        <a:cubicBezTo>
                          <a:pt x="3466" y="4469"/>
                          <a:pt x="4469" y="3466"/>
                          <a:pt x="4469" y="2250"/>
                        </a:cubicBezTo>
                        <a:cubicBezTo>
                          <a:pt x="4469" y="1004"/>
                          <a:pt x="3466" y="1"/>
                          <a:pt x="2220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6" name="Google Shape;1176;p65"/>
                  <p:cNvSpPr/>
                  <p:nvPr/>
                </p:nvSpPr>
                <p:spPr>
                  <a:xfrm>
                    <a:off x="5116425" y="1808163"/>
                    <a:ext cx="42575" cy="35875"/>
                  </a:xfrm>
                  <a:custGeom>
                    <a:rect b="b" l="l" r="r" t="t"/>
                    <a:pathLst>
                      <a:path extrusionOk="0" h="1435" w="1703">
                        <a:moveTo>
                          <a:pt x="973" y="1"/>
                        </a:moveTo>
                        <a:cubicBezTo>
                          <a:pt x="334" y="1"/>
                          <a:pt x="0" y="760"/>
                          <a:pt x="456" y="1216"/>
                        </a:cubicBezTo>
                        <a:cubicBezTo>
                          <a:pt x="607" y="1367"/>
                          <a:pt x="794" y="1435"/>
                          <a:pt x="977" y="1435"/>
                        </a:cubicBezTo>
                        <a:cubicBezTo>
                          <a:pt x="1348" y="1435"/>
                          <a:pt x="1702" y="1157"/>
                          <a:pt x="1702" y="730"/>
                        </a:cubicBezTo>
                        <a:cubicBezTo>
                          <a:pt x="1702" y="305"/>
                          <a:pt x="1368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77" name="Google Shape;1177;p65"/>
                <p:cNvSpPr txBox="1"/>
                <p:nvPr/>
              </p:nvSpPr>
              <p:spPr>
                <a:xfrm>
                  <a:off x="5527550" y="1752200"/>
                  <a:ext cx="365700" cy="12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2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Scope</a:t>
                  </a:r>
                  <a:endParaRPr b="0" i="0" sz="12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1178" name="Google Shape;1178;p65"/>
              <p:cNvSpPr txBox="1"/>
              <p:nvPr/>
            </p:nvSpPr>
            <p:spPr>
              <a:xfrm>
                <a:off x="5280145" y="1513532"/>
                <a:ext cx="714000" cy="22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50%</a:t>
                </a:r>
                <a:endParaRPr b="0" i="0" sz="20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179" name="Google Shape;1179;p65"/>
          <p:cNvGrpSpPr/>
          <p:nvPr/>
        </p:nvGrpSpPr>
        <p:grpSpPr>
          <a:xfrm>
            <a:off x="6574874" y="1227477"/>
            <a:ext cx="1179375" cy="740900"/>
            <a:chOff x="6561600" y="1253399"/>
            <a:chExt cx="1179375" cy="740900"/>
          </a:xfrm>
        </p:grpSpPr>
        <p:sp>
          <p:nvSpPr>
            <p:cNvPr id="1180" name="Google Shape;1180;p65"/>
            <p:cNvSpPr/>
            <p:nvPr/>
          </p:nvSpPr>
          <p:spPr>
            <a:xfrm>
              <a:off x="6561600" y="1253399"/>
              <a:ext cx="1179375" cy="740900"/>
            </a:xfrm>
            <a:custGeom>
              <a:rect b="b" l="l" r="r" t="t"/>
              <a:pathLst>
                <a:path extrusionOk="0" h="29636" w="47175">
                  <a:moveTo>
                    <a:pt x="2371" y="0"/>
                  </a:moveTo>
                  <a:cubicBezTo>
                    <a:pt x="1064" y="0"/>
                    <a:pt x="0" y="1034"/>
                    <a:pt x="0" y="2341"/>
                  </a:cubicBezTo>
                  <a:lnTo>
                    <a:pt x="0" y="27265"/>
                  </a:lnTo>
                  <a:cubicBezTo>
                    <a:pt x="0" y="28572"/>
                    <a:pt x="1064" y="29636"/>
                    <a:pt x="2371" y="29636"/>
                  </a:cubicBezTo>
                  <a:lnTo>
                    <a:pt x="44834" y="29636"/>
                  </a:lnTo>
                  <a:cubicBezTo>
                    <a:pt x="46141" y="29636"/>
                    <a:pt x="47174" y="28572"/>
                    <a:pt x="47174" y="27265"/>
                  </a:cubicBezTo>
                  <a:lnTo>
                    <a:pt x="47174" y="2341"/>
                  </a:lnTo>
                  <a:cubicBezTo>
                    <a:pt x="47174" y="1034"/>
                    <a:pt x="46141" y="0"/>
                    <a:pt x="4483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8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1" name="Google Shape;1181;p65"/>
            <p:cNvGrpSpPr/>
            <p:nvPr/>
          </p:nvGrpSpPr>
          <p:grpSpPr>
            <a:xfrm>
              <a:off x="6792623" y="1408449"/>
              <a:ext cx="714000" cy="418620"/>
              <a:chOff x="6792623" y="1305702"/>
              <a:chExt cx="714000" cy="418620"/>
            </a:xfrm>
          </p:grpSpPr>
          <p:grpSp>
            <p:nvGrpSpPr>
              <p:cNvPr id="1182" name="Google Shape;1182;p65"/>
              <p:cNvGrpSpPr/>
              <p:nvPr/>
            </p:nvGrpSpPr>
            <p:grpSpPr>
              <a:xfrm>
                <a:off x="6891830" y="1305702"/>
                <a:ext cx="511804" cy="131784"/>
                <a:chOff x="6579802" y="1752200"/>
                <a:chExt cx="511804" cy="131784"/>
              </a:xfrm>
            </p:grpSpPr>
            <p:grpSp>
              <p:nvGrpSpPr>
                <p:cNvPr id="1183" name="Google Shape;1183;p65"/>
                <p:cNvGrpSpPr/>
                <p:nvPr/>
              </p:nvGrpSpPr>
              <p:grpSpPr>
                <a:xfrm>
                  <a:off x="6579802" y="1785802"/>
                  <a:ext cx="98704" cy="98182"/>
                  <a:chOff x="6348950" y="1764088"/>
                  <a:chExt cx="145925" cy="145175"/>
                </a:xfrm>
              </p:grpSpPr>
              <p:sp>
                <p:nvSpPr>
                  <p:cNvPr id="1184" name="Google Shape;1184;p65"/>
                  <p:cNvSpPr/>
                  <p:nvPr/>
                </p:nvSpPr>
                <p:spPr>
                  <a:xfrm>
                    <a:off x="6348950" y="1764088"/>
                    <a:ext cx="145925" cy="145175"/>
                  </a:xfrm>
                  <a:custGeom>
                    <a:rect b="b" l="l" r="r" t="t"/>
                    <a:pathLst>
                      <a:path extrusionOk="0" fill="none" h="5807" w="5837">
                        <a:moveTo>
                          <a:pt x="5837" y="2493"/>
                        </a:moveTo>
                        <a:cubicBezTo>
                          <a:pt x="5837" y="4682"/>
                          <a:pt x="3132" y="5806"/>
                          <a:pt x="1581" y="4256"/>
                        </a:cubicBezTo>
                        <a:cubicBezTo>
                          <a:pt x="1" y="2675"/>
                          <a:pt x="1125" y="1"/>
                          <a:pt x="3344" y="1"/>
                        </a:cubicBezTo>
                        <a:cubicBezTo>
                          <a:pt x="4712" y="1"/>
                          <a:pt x="5837" y="1095"/>
                          <a:pt x="5837" y="2493"/>
                        </a:cubicBezTo>
                        <a:close/>
                      </a:path>
                    </a:pathLst>
                  </a:custGeom>
                  <a:noFill/>
                  <a:ln cap="flat" cmpd="sng" w="9875">
                    <a:solidFill>
                      <a:schemeClr val="accen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5" name="Google Shape;1185;p65"/>
                  <p:cNvSpPr/>
                  <p:nvPr/>
                </p:nvSpPr>
                <p:spPr>
                  <a:xfrm>
                    <a:off x="6400625" y="1802088"/>
                    <a:ext cx="55500" cy="47700"/>
                  </a:xfrm>
                  <a:custGeom>
                    <a:rect b="b" l="l" r="r" t="t"/>
                    <a:pathLst>
                      <a:path extrusionOk="0" h="1908" w="2220">
                        <a:moveTo>
                          <a:pt x="1277" y="0"/>
                        </a:moveTo>
                        <a:cubicBezTo>
                          <a:pt x="426" y="0"/>
                          <a:pt x="1" y="1034"/>
                          <a:pt x="609" y="1642"/>
                        </a:cubicBezTo>
                        <a:cubicBezTo>
                          <a:pt x="793" y="1826"/>
                          <a:pt x="1023" y="1908"/>
                          <a:pt x="1251" y="1908"/>
                        </a:cubicBezTo>
                        <a:cubicBezTo>
                          <a:pt x="1740" y="1908"/>
                          <a:pt x="2220" y="1532"/>
                          <a:pt x="2220" y="973"/>
                        </a:cubicBezTo>
                        <a:cubicBezTo>
                          <a:pt x="2220" y="426"/>
                          <a:pt x="1794" y="0"/>
                          <a:pt x="127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6" name="Google Shape;1186;p65"/>
                  <p:cNvSpPr/>
                  <p:nvPr/>
                </p:nvSpPr>
                <p:spPr>
                  <a:xfrm>
                    <a:off x="6399100" y="1799038"/>
                    <a:ext cx="27400" cy="27400"/>
                  </a:xfrm>
                  <a:custGeom>
                    <a:rect b="b" l="l" r="r" t="t"/>
                    <a:pathLst>
                      <a:path extrusionOk="0" fill="none" h="1096" w="1096">
                        <a:moveTo>
                          <a:pt x="1095" y="548"/>
                        </a:moveTo>
                        <a:cubicBezTo>
                          <a:pt x="1095" y="822"/>
                          <a:pt x="852" y="1095"/>
                          <a:pt x="548" y="1095"/>
                        </a:cubicBezTo>
                        <a:cubicBezTo>
                          <a:pt x="244" y="1095"/>
                          <a:pt x="1" y="822"/>
                          <a:pt x="1" y="548"/>
                        </a:cubicBezTo>
                        <a:cubicBezTo>
                          <a:pt x="1" y="244"/>
                          <a:pt x="244" y="1"/>
                          <a:pt x="548" y="1"/>
                        </a:cubicBezTo>
                        <a:cubicBezTo>
                          <a:pt x="852" y="1"/>
                          <a:pt x="1095" y="244"/>
                          <a:pt x="1095" y="548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87" name="Google Shape;1187;p65"/>
                <p:cNvSpPr txBox="1"/>
                <p:nvPr/>
              </p:nvSpPr>
              <p:spPr>
                <a:xfrm>
                  <a:off x="6725906" y="1752200"/>
                  <a:ext cx="365700" cy="12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Views</a:t>
                  </a:r>
                  <a:endParaRPr b="0" i="0" sz="1200" u="none" cap="none" strike="noStrike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1188" name="Google Shape;1188;p65"/>
              <p:cNvSpPr txBox="1"/>
              <p:nvPr/>
            </p:nvSpPr>
            <p:spPr>
              <a:xfrm>
                <a:off x="6792623" y="1500222"/>
                <a:ext cx="714000" cy="22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1M</a:t>
                </a:r>
                <a:endParaRPr b="0" i="0" sz="20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189" name="Google Shape;1189;p65"/>
          <p:cNvGrpSpPr/>
          <p:nvPr/>
        </p:nvGrpSpPr>
        <p:grpSpPr>
          <a:xfrm>
            <a:off x="4985608" y="1950553"/>
            <a:ext cx="2775273" cy="2775561"/>
            <a:chOff x="5080187" y="927900"/>
            <a:chExt cx="961200" cy="961200"/>
          </a:xfrm>
        </p:grpSpPr>
        <p:sp>
          <p:nvSpPr>
            <p:cNvPr id="1190" name="Google Shape;1190;p65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5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5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5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7196050" name="adj1"/>
                <a:gd fmla="val 20095411" name="adj2"/>
                <a:gd fmla="val 5801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5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9568572" name="adj1"/>
                <a:gd fmla="val 20414899" name="adj2"/>
                <a:gd fmla="val 7688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5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4393774" name="adj1"/>
                <a:gd fmla="val 20700625" name="adj2"/>
                <a:gd fmla="val 10156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Introduction</a:t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852450" y="1226725"/>
            <a:ext cx="3539259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❏"/>
            </a:pPr>
            <a:r>
              <a:rPr lang="en-GB"/>
              <a:t>E-commerce market has been expanding significantly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Exponential growth of e-commerce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E-commerce has become a modern way of purchasing item</a:t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103" y="1277375"/>
            <a:ext cx="3036575" cy="25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6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1203" name="Google Shape;1203;p66"/>
          <p:cNvGrpSpPr/>
          <p:nvPr/>
        </p:nvGrpSpPr>
        <p:grpSpPr>
          <a:xfrm>
            <a:off x="530800" y="1951150"/>
            <a:ext cx="1586400" cy="649800"/>
            <a:chOff x="604475" y="2082475"/>
            <a:chExt cx="1586400" cy="649800"/>
          </a:xfrm>
        </p:grpSpPr>
        <p:sp>
          <p:nvSpPr>
            <p:cNvPr id="1204" name="Google Shape;1204;p66"/>
            <p:cNvSpPr/>
            <p:nvPr/>
          </p:nvSpPr>
          <p:spPr>
            <a:xfrm>
              <a:off x="604475" y="2082475"/>
              <a:ext cx="1586400" cy="649800"/>
            </a:xfrm>
            <a:prstGeom prst="roundRect">
              <a:avLst>
                <a:gd fmla="val 16381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5" name="Google Shape;1205;p66"/>
            <p:cNvGrpSpPr/>
            <p:nvPr/>
          </p:nvGrpSpPr>
          <p:grpSpPr>
            <a:xfrm>
              <a:off x="833663" y="2197861"/>
              <a:ext cx="1118284" cy="416889"/>
              <a:chOff x="2504067" y="1854361"/>
              <a:chExt cx="1118284" cy="416889"/>
            </a:xfrm>
          </p:grpSpPr>
          <p:grpSp>
            <p:nvGrpSpPr>
              <p:cNvPr id="1206" name="Google Shape;1206;p66"/>
              <p:cNvGrpSpPr/>
              <p:nvPr/>
            </p:nvGrpSpPr>
            <p:grpSpPr>
              <a:xfrm>
                <a:off x="2504067" y="1898626"/>
                <a:ext cx="292848" cy="291938"/>
                <a:chOff x="3016640" y="1855487"/>
                <a:chExt cx="292848" cy="291938"/>
              </a:xfrm>
            </p:grpSpPr>
            <p:sp>
              <p:nvSpPr>
                <p:cNvPr id="1207" name="Google Shape;1207;p66"/>
                <p:cNvSpPr/>
                <p:nvPr/>
              </p:nvSpPr>
              <p:spPr>
                <a:xfrm>
                  <a:off x="3105920" y="1907263"/>
                  <a:ext cx="114308" cy="189290"/>
                </a:xfrm>
                <a:custGeom>
                  <a:rect b="b" l="l" r="r" t="t"/>
                  <a:pathLst>
                    <a:path extrusionOk="0" fill="none" h="6445" w="3892">
                      <a:moveTo>
                        <a:pt x="3891" y="4195"/>
                      </a:moveTo>
                      <a:cubicBezTo>
                        <a:pt x="3891" y="4590"/>
                        <a:pt x="3739" y="4955"/>
                        <a:pt x="3435" y="5198"/>
                      </a:cubicBezTo>
                      <a:cubicBezTo>
                        <a:pt x="3071" y="5471"/>
                        <a:pt x="2645" y="5623"/>
                        <a:pt x="2189" y="5623"/>
                      </a:cubicBezTo>
                      <a:lnTo>
                        <a:pt x="2189" y="6444"/>
                      </a:lnTo>
                      <a:lnTo>
                        <a:pt x="1672" y="6444"/>
                      </a:lnTo>
                      <a:lnTo>
                        <a:pt x="1672" y="5684"/>
                      </a:lnTo>
                      <a:cubicBezTo>
                        <a:pt x="1095" y="5684"/>
                        <a:pt x="548" y="5563"/>
                        <a:pt x="31" y="5350"/>
                      </a:cubicBezTo>
                      <a:lnTo>
                        <a:pt x="31" y="4316"/>
                      </a:lnTo>
                      <a:cubicBezTo>
                        <a:pt x="274" y="4438"/>
                        <a:pt x="548" y="4529"/>
                        <a:pt x="821" y="4620"/>
                      </a:cubicBezTo>
                      <a:cubicBezTo>
                        <a:pt x="1095" y="4681"/>
                        <a:pt x="1399" y="4742"/>
                        <a:pt x="1672" y="4772"/>
                      </a:cubicBezTo>
                      <a:lnTo>
                        <a:pt x="1672" y="3587"/>
                      </a:lnTo>
                      <a:lnTo>
                        <a:pt x="1429" y="3465"/>
                      </a:lnTo>
                      <a:cubicBezTo>
                        <a:pt x="1004" y="3344"/>
                        <a:pt x="639" y="3101"/>
                        <a:pt x="335" y="2827"/>
                      </a:cubicBezTo>
                      <a:cubicBezTo>
                        <a:pt x="122" y="2584"/>
                        <a:pt x="1" y="2280"/>
                        <a:pt x="31" y="1946"/>
                      </a:cubicBezTo>
                      <a:cubicBezTo>
                        <a:pt x="1" y="1581"/>
                        <a:pt x="183" y="1246"/>
                        <a:pt x="456" y="1034"/>
                      </a:cubicBezTo>
                      <a:cubicBezTo>
                        <a:pt x="821" y="760"/>
                        <a:pt x="1216" y="608"/>
                        <a:pt x="1672" y="608"/>
                      </a:cubicBezTo>
                      <a:lnTo>
                        <a:pt x="1672" y="0"/>
                      </a:lnTo>
                      <a:lnTo>
                        <a:pt x="2189" y="0"/>
                      </a:lnTo>
                      <a:lnTo>
                        <a:pt x="2189" y="578"/>
                      </a:lnTo>
                      <a:cubicBezTo>
                        <a:pt x="2736" y="608"/>
                        <a:pt x="3283" y="730"/>
                        <a:pt x="3800" y="942"/>
                      </a:cubicBezTo>
                      <a:lnTo>
                        <a:pt x="3435" y="1824"/>
                      </a:lnTo>
                      <a:cubicBezTo>
                        <a:pt x="3040" y="1672"/>
                        <a:pt x="2615" y="1581"/>
                        <a:pt x="2189" y="1550"/>
                      </a:cubicBezTo>
                      <a:lnTo>
                        <a:pt x="2189" y="2675"/>
                      </a:lnTo>
                      <a:cubicBezTo>
                        <a:pt x="2554" y="2797"/>
                        <a:pt x="2919" y="2979"/>
                        <a:pt x="3253" y="3192"/>
                      </a:cubicBezTo>
                      <a:cubicBezTo>
                        <a:pt x="3466" y="3283"/>
                        <a:pt x="3618" y="3465"/>
                        <a:pt x="3739" y="3648"/>
                      </a:cubicBezTo>
                      <a:cubicBezTo>
                        <a:pt x="3830" y="3800"/>
                        <a:pt x="3891" y="4012"/>
                        <a:pt x="3891" y="4195"/>
                      </a:cubicBezTo>
                      <a:close/>
                      <a:moveTo>
                        <a:pt x="1186" y="1915"/>
                      </a:moveTo>
                      <a:cubicBezTo>
                        <a:pt x="1156" y="2037"/>
                        <a:pt x="1216" y="2128"/>
                        <a:pt x="1308" y="2219"/>
                      </a:cubicBezTo>
                      <a:cubicBezTo>
                        <a:pt x="1399" y="2310"/>
                        <a:pt x="1520" y="2371"/>
                        <a:pt x="1672" y="2432"/>
                      </a:cubicBezTo>
                      <a:lnTo>
                        <a:pt x="1672" y="1520"/>
                      </a:lnTo>
                      <a:cubicBezTo>
                        <a:pt x="1338" y="1581"/>
                        <a:pt x="1186" y="1702"/>
                        <a:pt x="1186" y="1946"/>
                      </a:cubicBezTo>
                      <a:close/>
                      <a:moveTo>
                        <a:pt x="2736" y="4256"/>
                      </a:moveTo>
                      <a:cubicBezTo>
                        <a:pt x="2736" y="4164"/>
                        <a:pt x="2675" y="4043"/>
                        <a:pt x="2584" y="3982"/>
                      </a:cubicBezTo>
                      <a:cubicBezTo>
                        <a:pt x="2463" y="3891"/>
                        <a:pt x="2341" y="3830"/>
                        <a:pt x="2219" y="3769"/>
                      </a:cubicBezTo>
                      <a:lnTo>
                        <a:pt x="2219" y="4712"/>
                      </a:lnTo>
                      <a:cubicBezTo>
                        <a:pt x="2554" y="4651"/>
                        <a:pt x="2706" y="4529"/>
                        <a:pt x="2706" y="4256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8" name="Google Shape;1208;p66"/>
                <p:cNvSpPr/>
                <p:nvPr/>
              </p:nvSpPr>
              <p:spPr>
                <a:xfrm>
                  <a:off x="3016640" y="1855487"/>
                  <a:ext cx="292848" cy="291938"/>
                </a:xfrm>
                <a:custGeom>
                  <a:rect b="b" l="l" r="r" t="t"/>
                  <a:pathLst>
                    <a:path extrusionOk="0" fill="none" h="9940" w="9971">
                      <a:moveTo>
                        <a:pt x="9971" y="4985"/>
                      </a:moveTo>
                      <a:cubicBezTo>
                        <a:pt x="9971" y="7721"/>
                        <a:pt x="7721" y="9940"/>
                        <a:pt x="4986" y="9940"/>
                      </a:cubicBezTo>
                      <a:cubicBezTo>
                        <a:pt x="2250" y="9940"/>
                        <a:pt x="1" y="7721"/>
                        <a:pt x="1" y="4985"/>
                      </a:cubicBezTo>
                      <a:cubicBezTo>
                        <a:pt x="1" y="2219"/>
                        <a:pt x="2250" y="0"/>
                        <a:pt x="4986" y="0"/>
                      </a:cubicBezTo>
                      <a:cubicBezTo>
                        <a:pt x="7721" y="0"/>
                        <a:pt x="9971" y="2219"/>
                        <a:pt x="9971" y="4985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09" name="Google Shape;1209;p66"/>
              <p:cNvGrpSpPr/>
              <p:nvPr/>
            </p:nvGrpSpPr>
            <p:grpSpPr>
              <a:xfrm>
                <a:off x="2906551" y="1854361"/>
                <a:ext cx="715800" cy="416889"/>
                <a:chOff x="2906551" y="1854361"/>
                <a:chExt cx="715800" cy="416889"/>
              </a:xfrm>
            </p:grpSpPr>
            <p:sp>
              <p:nvSpPr>
                <p:cNvPr id="1210" name="Google Shape;1210;p66"/>
                <p:cNvSpPr txBox="1"/>
                <p:nvPr/>
              </p:nvSpPr>
              <p:spPr>
                <a:xfrm>
                  <a:off x="2908339" y="1854361"/>
                  <a:ext cx="714000" cy="22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5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2,750</a:t>
                  </a:r>
                  <a:endParaRPr b="0" i="0" sz="18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1211" name="Google Shape;1211;p66"/>
                <p:cNvSpPr txBox="1"/>
                <p:nvPr/>
              </p:nvSpPr>
              <p:spPr>
                <a:xfrm>
                  <a:off x="2906551" y="2126950"/>
                  <a:ext cx="715800" cy="1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Subtitle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1212" name="Google Shape;1212;p66"/>
          <p:cNvGrpSpPr/>
          <p:nvPr/>
        </p:nvGrpSpPr>
        <p:grpSpPr>
          <a:xfrm>
            <a:off x="530800" y="1149250"/>
            <a:ext cx="1586400" cy="649800"/>
            <a:chOff x="604475" y="1305700"/>
            <a:chExt cx="1586400" cy="649800"/>
          </a:xfrm>
        </p:grpSpPr>
        <p:sp>
          <p:nvSpPr>
            <p:cNvPr id="1213" name="Google Shape;1213;p66"/>
            <p:cNvSpPr/>
            <p:nvPr/>
          </p:nvSpPr>
          <p:spPr>
            <a:xfrm>
              <a:off x="604475" y="1305700"/>
              <a:ext cx="1586400" cy="649800"/>
            </a:xfrm>
            <a:prstGeom prst="roundRect">
              <a:avLst>
                <a:gd fmla="val 16381" name="adj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4" name="Google Shape;1214;p66"/>
            <p:cNvGrpSpPr/>
            <p:nvPr/>
          </p:nvGrpSpPr>
          <p:grpSpPr>
            <a:xfrm>
              <a:off x="843408" y="1421086"/>
              <a:ext cx="1108532" cy="416889"/>
              <a:chOff x="4402261" y="1854361"/>
              <a:chExt cx="1108532" cy="416889"/>
            </a:xfrm>
          </p:grpSpPr>
          <p:grpSp>
            <p:nvGrpSpPr>
              <p:cNvPr id="1215" name="Google Shape;1215;p66"/>
              <p:cNvGrpSpPr/>
              <p:nvPr/>
            </p:nvGrpSpPr>
            <p:grpSpPr>
              <a:xfrm>
                <a:off x="4402261" y="1961021"/>
                <a:ext cx="271408" cy="203563"/>
                <a:chOff x="4928108" y="1717369"/>
                <a:chExt cx="271408" cy="203563"/>
              </a:xfrm>
            </p:grpSpPr>
            <p:sp>
              <p:nvSpPr>
                <p:cNvPr id="1216" name="Google Shape;1216;p66"/>
                <p:cNvSpPr/>
                <p:nvPr/>
              </p:nvSpPr>
              <p:spPr>
                <a:xfrm>
                  <a:off x="4928108" y="1717369"/>
                  <a:ext cx="271408" cy="203563"/>
                </a:xfrm>
                <a:custGeom>
                  <a:rect b="b" l="l" r="r" t="t"/>
                  <a:pathLst>
                    <a:path extrusionOk="0" fill="none" h="6931" w="9241">
                      <a:moveTo>
                        <a:pt x="457" y="1"/>
                      </a:moveTo>
                      <a:lnTo>
                        <a:pt x="8785" y="1"/>
                      </a:lnTo>
                      <a:cubicBezTo>
                        <a:pt x="9028" y="1"/>
                        <a:pt x="9241" y="183"/>
                        <a:pt x="9241" y="457"/>
                      </a:cubicBezTo>
                      <a:lnTo>
                        <a:pt x="9241" y="6475"/>
                      </a:lnTo>
                      <a:cubicBezTo>
                        <a:pt x="9241" y="6718"/>
                        <a:pt x="9028" y="6931"/>
                        <a:pt x="8785" y="6931"/>
                      </a:cubicBezTo>
                      <a:lnTo>
                        <a:pt x="457" y="6931"/>
                      </a:lnTo>
                      <a:cubicBezTo>
                        <a:pt x="183" y="6931"/>
                        <a:pt x="1" y="6718"/>
                        <a:pt x="1" y="6475"/>
                      </a:cubicBezTo>
                      <a:lnTo>
                        <a:pt x="1" y="457"/>
                      </a:lnTo>
                      <a:cubicBezTo>
                        <a:pt x="1" y="183"/>
                        <a:pt x="183" y="1"/>
                        <a:pt x="457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7" name="Google Shape;1217;p66"/>
                <p:cNvSpPr/>
                <p:nvPr/>
              </p:nvSpPr>
              <p:spPr>
                <a:xfrm>
                  <a:off x="4928108" y="1770937"/>
                  <a:ext cx="271408" cy="48226"/>
                </a:xfrm>
                <a:custGeom>
                  <a:rect b="b" l="l" r="r" t="t"/>
                  <a:pathLst>
                    <a:path extrusionOk="0" fill="none" h="1642" w="9241">
                      <a:moveTo>
                        <a:pt x="1" y="0"/>
                      </a:moveTo>
                      <a:lnTo>
                        <a:pt x="9241" y="0"/>
                      </a:lnTo>
                      <a:lnTo>
                        <a:pt x="9241" y="1642"/>
                      </a:lnTo>
                      <a:lnTo>
                        <a:pt x="1" y="1642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8" name="Google Shape;1218;p66"/>
              <p:cNvGrpSpPr/>
              <p:nvPr/>
            </p:nvGrpSpPr>
            <p:grpSpPr>
              <a:xfrm>
                <a:off x="4795000" y="1854361"/>
                <a:ext cx="715793" cy="416889"/>
                <a:chOff x="4795000" y="1854361"/>
                <a:chExt cx="715793" cy="416889"/>
              </a:xfrm>
            </p:grpSpPr>
            <p:sp>
              <p:nvSpPr>
                <p:cNvPr id="1219" name="Google Shape;1219;p66"/>
                <p:cNvSpPr txBox="1"/>
                <p:nvPr/>
              </p:nvSpPr>
              <p:spPr>
                <a:xfrm>
                  <a:off x="4796793" y="1854361"/>
                  <a:ext cx="714000" cy="22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6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$23,750</a:t>
                  </a:r>
                  <a:endParaRPr b="0" i="0" sz="18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1220" name="Google Shape;1220;p66"/>
                <p:cNvSpPr txBox="1"/>
                <p:nvPr/>
              </p:nvSpPr>
              <p:spPr>
                <a:xfrm>
                  <a:off x="4795000" y="2126950"/>
                  <a:ext cx="714000" cy="1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Subtitle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1221" name="Google Shape;1221;p66"/>
          <p:cNvGrpSpPr/>
          <p:nvPr/>
        </p:nvGrpSpPr>
        <p:grpSpPr>
          <a:xfrm>
            <a:off x="530800" y="2753050"/>
            <a:ext cx="1586400" cy="1715700"/>
            <a:chOff x="604475" y="2859250"/>
            <a:chExt cx="1586400" cy="1715700"/>
          </a:xfrm>
        </p:grpSpPr>
        <p:sp>
          <p:nvSpPr>
            <p:cNvPr id="1222" name="Google Shape;1222;p66"/>
            <p:cNvSpPr/>
            <p:nvPr/>
          </p:nvSpPr>
          <p:spPr>
            <a:xfrm>
              <a:off x="604475" y="2859250"/>
              <a:ext cx="1586400" cy="1715700"/>
            </a:xfrm>
            <a:prstGeom prst="roundRect">
              <a:avLst>
                <a:gd fmla="val 5822" name="adj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3" name="Google Shape;1223;p66"/>
            <p:cNvGrpSpPr/>
            <p:nvPr/>
          </p:nvGrpSpPr>
          <p:grpSpPr>
            <a:xfrm>
              <a:off x="878762" y="2982355"/>
              <a:ext cx="1036204" cy="1480977"/>
              <a:chOff x="878762" y="2982355"/>
              <a:chExt cx="1036204" cy="1480977"/>
            </a:xfrm>
          </p:grpSpPr>
          <p:grpSp>
            <p:nvGrpSpPr>
              <p:cNvPr id="1224" name="Google Shape;1224;p66"/>
              <p:cNvGrpSpPr/>
              <p:nvPr/>
            </p:nvGrpSpPr>
            <p:grpSpPr>
              <a:xfrm>
                <a:off x="992487" y="2982355"/>
                <a:ext cx="809685" cy="809685"/>
                <a:chOff x="992487" y="2982355"/>
                <a:chExt cx="809685" cy="809685"/>
              </a:xfrm>
            </p:grpSpPr>
            <p:grpSp>
              <p:nvGrpSpPr>
                <p:cNvPr id="1225" name="Google Shape;1225;p66"/>
                <p:cNvGrpSpPr/>
                <p:nvPr/>
              </p:nvGrpSpPr>
              <p:grpSpPr>
                <a:xfrm>
                  <a:off x="992487" y="2982355"/>
                  <a:ext cx="809685" cy="809685"/>
                  <a:chOff x="4049800" y="640400"/>
                  <a:chExt cx="858900" cy="858900"/>
                </a:xfrm>
              </p:grpSpPr>
              <p:sp>
                <p:nvSpPr>
                  <p:cNvPr id="1226" name="Google Shape;1226;p66"/>
                  <p:cNvSpPr/>
                  <p:nvPr/>
                </p:nvSpPr>
                <p:spPr>
                  <a:xfrm>
                    <a:off x="4049800" y="640400"/>
                    <a:ext cx="858900" cy="858900"/>
                  </a:xfrm>
                  <a:prstGeom prst="donut">
                    <a:avLst>
                      <a:gd fmla="val 19470" name="adj"/>
                    </a:avLst>
                  </a:prstGeom>
                  <a:noFill/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27" name="Google Shape;1227;p66"/>
                  <p:cNvSpPr/>
                  <p:nvPr/>
                </p:nvSpPr>
                <p:spPr>
                  <a:xfrm>
                    <a:off x="4049800" y="640400"/>
                    <a:ext cx="858900" cy="858900"/>
                  </a:xfrm>
                  <a:prstGeom prst="blockArc">
                    <a:avLst>
                      <a:gd fmla="val 6476490" name="adj1"/>
                      <a:gd fmla="val 21553960" name="adj2"/>
                      <a:gd fmla="val 19845" name="adj3"/>
                    </a:avLst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28" name="Google Shape;1228;p66"/>
                <p:cNvSpPr txBox="1"/>
                <p:nvPr/>
              </p:nvSpPr>
              <p:spPr>
                <a:xfrm>
                  <a:off x="1154788" y="3295275"/>
                  <a:ext cx="484500" cy="185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0" i="0" lang="en-GB" sz="16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70%</a:t>
                  </a:r>
                  <a:endParaRPr b="0" i="0" sz="16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229" name="Google Shape;1229;p66"/>
              <p:cNvGrpSpPr/>
              <p:nvPr/>
            </p:nvGrpSpPr>
            <p:grpSpPr>
              <a:xfrm>
                <a:off x="878762" y="3886975"/>
                <a:ext cx="1036204" cy="576357"/>
                <a:chOff x="2658549" y="3886975"/>
                <a:chExt cx="1036204" cy="576357"/>
              </a:xfrm>
            </p:grpSpPr>
            <p:sp>
              <p:nvSpPr>
                <p:cNvPr id="1230" name="Google Shape;1230;p66"/>
                <p:cNvSpPr txBox="1"/>
                <p:nvPr/>
              </p:nvSpPr>
              <p:spPr>
                <a:xfrm>
                  <a:off x="2658553" y="3886975"/>
                  <a:ext cx="1036200" cy="22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Mercury</a:t>
                  </a:r>
                  <a:endParaRPr b="0" i="0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1231" name="Google Shape;1231;p66"/>
                <p:cNvSpPr txBox="1"/>
                <p:nvPr/>
              </p:nvSpPr>
              <p:spPr>
                <a:xfrm>
                  <a:off x="2658549" y="4136332"/>
                  <a:ext cx="1036200" cy="327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Mercury is the closest planet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sp>
        <p:nvSpPr>
          <p:cNvPr id="1232" name="Google Shape;1232;p66"/>
          <p:cNvSpPr/>
          <p:nvPr/>
        </p:nvSpPr>
        <p:spPr>
          <a:xfrm>
            <a:off x="2269100" y="1149250"/>
            <a:ext cx="6344100" cy="3319500"/>
          </a:xfrm>
          <a:prstGeom prst="roundRect">
            <a:avLst>
              <a:gd fmla="val 3256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3" name="Google Shape;1233;p66"/>
          <p:cNvGrpSpPr/>
          <p:nvPr/>
        </p:nvGrpSpPr>
        <p:grpSpPr>
          <a:xfrm>
            <a:off x="2497700" y="1687776"/>
            <a:ext cx="1116600" cy="903150"/>
            <a:chOff x="2500500" y="1731525"/>
            <a:chExt cx="1116600" cy="903150"/>
          </a:xfrm>
        </p:grpSpPr>
        <p:sp>
          <p:nvSpPr>
            <p:cNvPr id="1234" name="Google Shape;1234;p66"/>
            <p:cNvSpPr txBox="1"/>
            <p:nvPr/>
          </p:nvSpPr>
          <p:spPr>
            <a:xfrm>
              <a:off x="2500500" y="1731525"/>
              <a:ext cx="1116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0" i="0" sz="1800" u="none" cap="none" strike="noStrik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5" name="Google Shape;1235;p66"/>
            <p:cNvSpPr txBox="1"/>
            <p:nvPr/>
          </p:nvSpPr>
          <p:spPr>
            <a:xfrm>
              <a:off x="2500500" y="2038875"/>
              <a:ext cx="11166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6" name="Google Shape;1236;p66"/>
          <p:cNvGrpSpPr/>
          <p:nvPr/>
        </p:nvGrpSpPr>
        <p:grpSpPr>
          <a:xfrm>
            <a:off x="2507820" y="3024951"/>
            <a:ext cx="1117196" cy="903150"/>
            <a:chOff x="2510620" y="1731525"/>
            <a:chExt cx="1117196" cy="903150"/>
          </a:xfrm>
        </p:grpSpPr>
        <p:sp>
          <p:nvSpPr>
            <p:cNvPr id="1237" name="Google Shape;1237;p66"/>
            <p:cNvSpPr txBox="1"/>
            <p:nvPr/>
          </p:nvSpPr>
          <p:spPr>
            <a:xfrm>
              <a:off x="2511216" y="1731525"/>
              <a:ext cx="1116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8" name="Google Shape;1238;p66"/>
            <p:cNvSpPr txBox="1"/>
            <p:nvPr/>
          </p:nvSpPr>
          <p:spPr>
            <a:xfrm>
              <a:off x="2510620" y="2038875"/>
              <a:ext cx="11166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9" name="Google Shape;1239;p66"/>
          <p:cNvGrpSpPr/>
          <p:nvPr/>
        </p:nvGrpSpPr>
        <p:grpSpPr>
          <a:xfrm>
            <a:off x="7262638" y="1687776"/>
            <a:ext cx="1119576" cy="903150"/>
            <a:chOff x="2505263" y="1731525"/>
            <a:chExt cx="1119576" cy="903150"/>
          </a:xfrm>
        </p:grpSpPr>
        <p:sp>
          <p:nvSpPr>
            <p:cNvPr id="1240" name="Google Shape;1240;p66"/>
            <p:cNvSpPr txBox="1"/>
            <p:nvPr/>
          </p:nvSpPr>
          <p:spPr>
            <a:xfrm>
              <a:off x="2505263" y="1731525"/>
              <a:ext cx="1116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41" name="Google Shape;1241;p66"/>
            <p:cNvSpPr txBox="1"/>
            <p:nvPr/>
          </p:nvSpPr>
          <p:spPr>
            <a:xfrm>
              <a:off x="2508239" y="2038875"/>
              <a:ext cx="11166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2" name="Google Shape;1242;p66"/>
          <p:cNvGrpSpPr/>
          <p:nvPr/>
        </p:nvGrpSpPr>
        <p:grpSpPr>
          <a:xfrm>
            <a:off x="7257280" y="3024951"/>
            <a:ext cx="1120172" cy="903150"/>
            <a:chOff x="2499905" y="1731525"/>
            <a:chExt cx="1120172" cy="903150"/>
          </a:xfrm>
        </p:grpSpPr>
        <p:sp>
          <p:nvSpPr>
            <p:cNvPr id="1243" name="Google Shape;1243;p66"/>
            <p:cNvSpPr txBox="1"/>
            <p:nvPr/>
          </p:nvSpPr>
          <p:spPr>
            <a:xfrm>
              <a:off x="2499905" y="1731525"/>
              <a:ext cx="1116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44" name="Google Shape;1244;p66"/>
            <p:cNvSpPr txBox="1"/>
            <p:nvPr/>
          </p:nvSpPr>
          <p:spPr>
            <a:xfrm>
              <a:off x="2503477" y="2038875"/>
              <a:ext cx="11166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245" name="Google Shape;1245;p6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5700" y="1533865"/>
            <a:ext cx="3650898" cy="22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66"/>
          <p:cNvSpPr txBox="1"/>
          <p:nvPr/>
        </p:nvSpPr>
        <p:spPr>
          <a:xfrm flipH="1">
            <a:off x="4028461" y="3788954"/>
            <a:ext cx="28254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To modify this graph, click on it, follow the link, change the data and paste the resulting graph here</a:t>
            </a:r>
            <a:endParaRPr b="0" i="0" sz="900" u="none" cap="none" strike="noStrike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7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pic>
        <p:nvPicPr>
          <p:cNvPr id="1252" name="Google Shape;1252;p67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713" y="2775838"/>
            <a:ext cx="2802150" cy="173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67"/>
          <p:cNvSpPr txBox="1"/>
          <p:nvPr/>
        </p:nvSpPr>
        <p:spPr>
          <a:xfrm flipH="1">
            <a:off x="951788" y="4506650"/>
            <a:ext cx="28020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To modify this graph, click on it, follow the link, change the data and paste the resulting graph here</a:t>
            </a:r>
            <a:endParaRPr b="0" i="0" sz="800" u="none" cap="none" strike="noStrike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54" name="Google Shape;1254;p67"/>
          <p:cNvGrpSpPr/>
          <p:nvPr/>
        </p:nvGrpSpPr>
        <p:grpSpPr>
          <a:xfrm>
            <a:off x="1040871" y="886691"/>
            <a:ext cx="2707075" cy="1780101"/>
            <a:chOff x="1231331" y="941281"/>
            <a:chExt cx="2623897" cy="1725405"/>
          </a:xfrm>
        </p:grpSpPr>
        <p:grpSp>
          <p:nvGrpSpPr>
            <p:cNvPr id="1255" name="Google Shape;1255;p67"/>
            <p:cNvGrpSpPr/>
            <p:nvPr/>
          </p:nvGrpSpPr>
          <p:grpSpPr>
            <a:xfrm>
              <a:off x="1231331" y="941281"/>
              <a:ext cx="2623897" cy="1725405"/>
              <a:chOff x="235800" y="830650"/>
              <a:chExt cx="6978450" cy="4588844"/>
            </a:xfrm>
          </p:grpSpPr>
          <p:sp>
            <p:nvSpPr>
              <p:cNvPr id="1256" name="Google Shape;1256;p67"/>
              <p:cNvSpPr/>
              <p:nvPr/>
            </p:nvSpPr>
            <p:spPr>
              <a:xfrm>
                <a:off x="235800" y="1224769"/>
                <a:ext cx="2592225" cy="4194725"/>
              </a:xfrm>
              <a:custGeom>
                <a:rect b="b" l="l" r="r" t="t"/>
                <a:pathLst>
                  <a:path extrusionOk="0" h="167789" w="103689">
                    <a:moveTo>
                      <a:pt x="13807" y="0"/>
                    </a:moveTo>
                    <a:cubicBezTo>
                      <a:pt x="11526" y="0"/>
                      <a:pt x="9194" y="921"/>
                      <a:pt x="7431" y="2357"/>
                    </a:cubicBezTo>
                    <a:cubicBezTo>
                      <a:pt x="6418" y="3183"/>
                      <a:pt x="7559" y="5231"/>
                      <a:pt x="8433" y="6203"/>
                    </a:cubicBezTo>
                    <a:cubicBezTo>
                      <a:pt x="9308" y="7175"/>
                      <a:pt x="10393" y="8259"/>
                      <a:pt x="10189" y="9549"/>
                    </a:cubicBezTo>
                    <a:cubicBezTo>
                      <a:pt x="9355" y="9975"/>
                      <a:pt x="8287" y="10084"/>
                      <a:pt x="7292" y="10084"/>
                    </a:cubicBezTo>
                    <a:cubicBezTo>
                      <a:pt x="7024" y="10084"/>
                      <a:pt x="6762" y="10076"/>
                      <a:pt x="6511" y="10065"/>
                    </a:cubicBezTo>
                    <a:cubicBezTo>
                      <a:pt x="6102" y="10046"/>
                      <a:pt x="5686" y="9992"/>
                      <a:pt x="5277" y="9992"/>
                    </a:cubicBezTo>
                    <a:cubicBezTo>
                      <a:pt x="4990" y="9992"/>
                      <a:pt x="4705" y="10019"/>
                      <a:pt x="4430" y="10104"/>
                    </a:cubicBezTo>
                    <a:cubicBezTo>
                      <a:pt x="3763" y="10310"/>
                      <a:pt x="3182" y="11034"/>
                      <a:pt x="3440" y="11683"/>
                    </a:cubicBezTo>
                    <a:cubicBezTo>
                      <a:pt x="2981" y="12481"/>
                      <a:pt x="2431" y="12899"/>
                      <a:pt x="2962" y="13650"/>
                    </a:cubicBezTo>
                    <a:cubicBezTo>
                      <a:pt x="3377" y="14235"/>
                      <a:pt x="4081" y="14716"/>
                      <a:pt x="4076" y="15434"/>
                    </a:cubicBezTo>
                    <a:cubicBezTo>
                      <a:pt x="4071" y="16003"/>
                      <a:pt x="3591" y="16462"/>
                      <a:pt x="3082" y="16719"/>
                    </a:cubicBezTo>
                    <a:cubicBezTo>
                      <a:pt x="2572" y="16973"/>
                      <a:pt x="2000" y="17102"/>
                      <a:pt x="1518" y="17408"/>
                    </a:cubicBezTo>
                    <a:cubicBezTo>
                      <a:pt x="13" y="18366"/>
                      <a:pt x="0" y="20519"/>
                      <a:pt x="159" y="22295"/>
                    </a:cubicBezTo>
                    <a:cubicBezTo>
                      <a:pt x="1133" y="23491"/>
                      <a:pt x="1285" y="25550"/>
                      <a:pt x="817" y="27017"/>
                    </a:cubicBezTo>
                    <a:cubicBezTo>
                      <a:pt x="639" y="27577"/>
                      <a:pt x="351" y="28172"/>
                      <a:pt x="552" y="28724"/>
                    </a:cubicBezTo>
                    <a:cubicBezTo>
                      <a:pt x="782" y="29356"/>
                      <a:pt x="1526" y="29605"/>
                      <a:pt x="2177" y="29773"/>
                    </a:cubicBezTo>
                    <a:cubicBezTo>
                      <a:pt x="2891" y="29958"/>
                      <a:pt x="3669" y="30130"/>
                      <a:pt x="4408" y="30130"/>
                    </a:cubicBezTo>
                    <a:cubicBezTo>
                      <a:pt x="5109" y="30130"/>
                      <a:pt x="5775" y="29975"/>
                      <a:pt x="6314" y="29528"/>
                    </a:cubicBezTo>
                    <a:cubicBezTo>
                      <a:pt x="7583" y="28478"/>
                      <a:pt x="9157" y="28121"/>
                      <a:pt x="10834" y="28121"/>
                    </a:cubicBezTo>
                    <a:cubicBezTo>
                      <a:pt x="13016" y="28121"/>
                      <a:pt x="15374" y="28725"/>
                      <a:pt x="17464" y="29196"/>
                    </a:cubicBezTo>
                    <a:cubicBezTo>
                      <a:pt x="18740" y="29482"/>
                      <a:pt x="20083" y="29952"/>
                      <a:pt x="20830" y="31028"/>
                    </a:cubicBezTo>
                    <a:cubicBezTo>
                      <a:pt x="21824" y="32461"/>
                      <a:pt x="21400" y="34451"/>
                      <a:pt x="20580" y="35993"/>
                    </a:cubicBezTo>
                    <a:cubicBezTo>
                      <a:pt x="19762" y="37533"/>
                      <a:pt x="18587" y="38903"/>
                      <a:pt x="18068" y="40567"/>
                    </a:cubicBezTo>
                    <a:cubicBezTo>
                      <a:pt x="17582" y="42129"/>
                      <a:pt x="17717" y="43806"/>
                      <a:pt x="17859" y="45436"/>
                    </a:cubicBezTo>
                    <a:cubicBezTo>
                      <a:pt x="18032" y="47441"/>
                      <a:pt x="18242" y="49554"/>
                      <a:pt x="19405" y="51198"/>
                    </a:cubicBezTo>
                    <a:cubicBezTo>
                      <a:pt x="20624" y="52922"/>
                      <a:pt x="21392" y="55494"/>
                      <a:pt x="21294" y="57601"/>
                    </a:cubicBezTo>
                    <a:cubicBezTo>
                      <a:pt x="21216" y="59294"/>
                      <a:pt x="20619" y="60958"/>
                      <a:pt x="20775" y="62645"/>
                    </a:cubicBezTo>
                    <a:cubicBezTo>
                      <a:pt x="21057" y="65704"/>
                      <a:pt x="23699" y="67999"/>
                      <a:pt x="26397" y="69471"/>
                    </a:cubicBezTo>
                    <a:cubicBezTo>
                      <a:pt x="29219" y="71013"/>
                      <a:pt x="31651" y="73637"/>
                      <a:pt x="32623" y="76701"/>
                    </a:cubicBezTo>
                    <a:cubicBezTo>
                      <a:pt x="33112" y="78241"/>
                      <a:pt x="33257" y="79868"/>
                      <a:pt x="33688" y="81425"/>
                    </a:cubicBezTo>
                    <a:cubicBezTo>
                      <a:pt x="34432" y="84119"/>
                      <a:pt x="36051" y="86565"/>
                      <a:pt x="38239" y="88307"/>
                    </a:cubicBezTo>
                    <a:cubicBezTo>
                      <a:pt x="39834" y="89575"/>
                      <a:pt x="42451" y="90023"/>
                      <a:pt x="44455" y="90388"/>
                    </a:cubicBezTo>
                    <a:cubicBezTo>
                      <a:pt x="45495" y="90578"/>
                      <a:pt x="46617" y="90728"/>
                      <a:pt x="47400" y="91437"/>
                    </a:cubicBezTo>
                    <a:cubicBezTo>
                      <a:pt x="47762" y="91764"/>
                      <a:pt x="48023" y="92187"/>
                      <a:pt x="48369" y="92530"/>
                    </a:cubicBezTo>
                    <a:cubicBezTo>
                      <a:pt x="50044" y="94188"/>
                      <a:pt x="53127" y="93507"/>
                      <a:pt x="54821" y="95145"/>
                    </a:cubicBezTo>
                    <a:cubicBezTo>
                      <a:pt x="55259" y="95566"/>
                      <a:pt x="55558" y="96107"/>
                      <a:pt x="55941" y="96579"/>
                    </a:cubicBezTo>
                    <a:cubicBezTo>
                      <a:pt x="56887" y="97736"/>
                      <a:pt x="58370" y="98428"/>
                      <a:pt x="59861" y="98428"/>
                    </a:cubicBezTo>
                    <a:cubicBezTo>
                      <a:pt x="60003" y="98428"/>
                      <a:pt x="60145" y="98421"/>
                      <a:pt x="60286" y="98409"/>
                    </a:cubicBezTo>
                    <a:lnTo>
                      <a:pt x="60286" y="98409"/>
                    </a:lnTo>
                    <a:cubicBezTo>
                      <a:pt x="59905" y="99653"/>
                      <a:pt x="61397" y="101114"/>
                      <a:pt x="60936" y="102330"/>
                    </a:cubicBezTo>
                    <a:cubicBezTo>
                      <a:pt x="60565" y="103312"/>
                      <a:pt x="59445" y="103741"/>
                      <a:pt x="58674" y="104452"/>
                    </a:cubicBezTo>
                    <a:cubicBezTo>
                      <a:pt x="57337" y="105685"/>
                      <a:pt x="57129" y="107795"/>
                      <a:pt x="57705" y="109521"/>
                    </a:cubicBezTo>
                    <a:cubicBezTo>
                      <a:pt x="58282" y="111246"/>
                      <a:pt x="59498" y="112671"/>
                      <a:pt x="60717" y="114022"/>
                    </a:cubicBezTo>
                    <a:cubicBezTo>
                      <a:pt x="62978" y="116530"/>
                      <a:pt x="65696" y="117746"/>
                      <a:pt x="68148" y="120066"/>
                    </a:cubicBezTo>
                    <a:cubicBezTo>
                      <a:pt x="70420" y="122216"/>
                      <a:pt x="70937" y="125696"/>
                      <a:pt x="70438" y="128784"/>
                    </a:cubicBezTo>
                    <a:cubicBezTo>
                      <a:pt x="69938" y="131872"/>
                      <a:pt x="68585" y="134744"/>
                      <a:pt x="67620" y="137718"/>
                    </a:cubicBezTo>
                    <a:cubicBezTo>
                      <a:pt x="65814" y="143276"/>
                      <a:pt x="65376" y="149382"/>
                      <a:pt x="67102" y="154963"/>
                    </a:cubicBezTo>
                    <a:cubicBezTo>
                      <a:pt x="68828" y="160546"/>
                      <a:pt x="72869" y="165522"/>
                      <a:pt x="78283" y="167717"/>
                    </a:cubicBezTo>
                    <a:cubicBezTo>
                      <a:pt x="78404" y="167766"/>
                      <a:pt x="78530" y="167788"/>
                      <a:pt x="78658" y="167788"/>
                    </a:cubicBezTo>
                    <a:cubicBezTo>
                      <a:pt x="79167" y="167788"/>
                      <a:pt x="79705" y="167444"/>
                      <a:pt x="80056" y="167066"/>
                    </a:cubicBezTo>
                    <a:cubicBezTo>
                      <a:pt x="80495" y="166591"/>
                      <a:pt x="80589" y="165833"/>
                      <a:pt x="80281" y="165265"/>
                    </a:cubicBezTo>
                    <a:cubicBezTo>
                      <a:pt x="79304" y="163467"/>
                      <a:pt x="77566" y="161932"/>
                      <a:pt x="76298" y="160326"/>
                    </a:cubicBezTo>
                    <a:cubicBezTo>
                      <a:pt x="75898" y="159821"/>
                      <a:pt x="75478" y="159248"/>
                      <a:pt x="75530" y="158607"/>
                    </a:cubicBezTo>
                    <a:cubicBezTo>
                      <a:pt x="75589" y="157886"/>
                      <a:pt x="76208" y="157367"/>
                      <a:pt x="76666" y="156807"/>
                    </a:cubicBezTo>
                    <a:cubicBezTo>
                      <a:pt x="77361" y="155947"/>
                      <a:pt x="77729" y="154867"/>
                      <a:pt x="77704" y="153762"/>
                    </a:cubicBezTo>
                    <a:cubicBezTo>
                      <a:pt x="77674" y="152733"/>
                      <a:pt x="77075" y="151726"/>
                      <a:pt x="77111" y="150697"/>
                    </a:cubicBezTo>
                    <a:cubicBezTo>
                      <a:pt x="77146" y="149667"/>
                      <a:pt x="77701" y="148583"/>
                      <a:pt x="78676" y="148251"/>
                    </a:cubicBezTo>
                    <a:cubicBezTo>
                      <a:pt x="79120" y="148100"/>
                      <a:pt x="79614" y="148115"/>
                      <a:pt x="80042" y="147926"/>
                    </a:cubicBezTo>
                    <a:cubicBezTo>
                      <a:pt x="81453" y="147303"/>
                      <a:pt x="81228" y="145153"/>
                      <a:pt x="82249" y="143996"/>
                    </a:cubicBezTo>
                    <a:cubicBezTo>
                      <a:pt x="82722" y="143460"/>
                      <a:pt x="83419" y="143193"/>
                      <a:pt x="84064" y="142883"/>
                    </a:cubicBezTo>
                    <a:cubicBezTo>
                      <a:pt x="86792" y="141571"/>
                      <a:pt x="89035" y="138972"/>
                      <a:pt x="89283" y="135957"/>
                    </a:cubicBezTo>
                    <a:cubicBezTo>
                      <a:pt x="89483" y="133544"/>
                      <a:pt x="88605" y="130615"/>
                      <a:pt x="90438" y="129034"/>
                    </a:cubicBezTo>
                    <a:cubicBezTo>
                      <a:pt x="91238" y="128344"/>
                      <a:pt x="92244" y="128199"/>
                      <a:pt x="93314" y="128199"/>
                    </a:cubicBezTo>
                    <a:cubicBezTo>
                      <a:pt x="94087" y="128199"/>
                      <a:pt x="94894" y="128275"/>
                      <a:pt x="95682" y="128275"/>
                    </a:cubicBezTo>
                    <a:cubicBezTo>
                      <a:pt x="96098" y="128275"/>
                      <a:pt x="96509" y="128254"/>
                      <a:pt x="96908" y="128189"/>
                    </a:cubicBezTo>
                    <a:cubicBezTo>
                      <a:pt x="97800" y="128044"/>
                      <a:pt x="98396" y="127214"/>
                      <a:pt x="98814" y="126412"/>
                    </a:cubicBezTo>
                    <a:cubicBezTo>
                      <a:pt x="99231" y="125609"/>
                      <a:pt x="99280" y="124658"/>
                      <a:pt x="99129" y="123766"/>
                    </a:cubicBezTo>
                    <a:cubicBezTo>
                      <a:pt x="98945" y="122668"/>
                      <a:pt x="98473" y="121597"/>
                      <a:pt x="98577" y="120489"/>
                    </a:cubicBezTo>
                    <a:cubicBezTo>
                      <a:pt x="98723" y="118930"/>
                      <a:pt x="99942" y="117730"/>
                      <a:pt x="100886" y="116480"/>
                    </a:cubicBezTo>
                    <a:cubicBezTo>
                      <a:pt x="102003" y="114998"/>
                      <a:pt x="102797" y="113297"/>
                      <a:pt x="103214" y="111488"/>
                    </a:cubicBezTo>
                    <a:cubicBezTo>
                      <a:pt x="103689" y="109429"/>
                      <a:pt x="102371" y="106997"/>
                      <a:pt x="100524" y="105970"/>
                    </a:cubicBezTo>
                    <a:cubicBezTo>
                      <a:pt x="98677" y="104943"/>
                      <a:pt x="96462" y="104915"/>
                      <a:pt x="94350" y="104853"/>
                    </a:cubicBezTo>
                    <a:cubicBezTo>
                      <a:pt x="92237" y="104794"/>
                      <a:pt x="89999" y="104633"/>
                      <a:pt x="88273" y="103414"/>
                    </a:cubicBezTo>
                    <a:cubicBezTo>
                      <a:pt x="86692" y="102296"/>
                      <a:pt x="85799" y="100469"/>
                      <a:pt x="84550" y="98991"/>
                    </a:cubicBezTo>
                    <a:cubicBezTo>
                      <a:pt x="82441" y="96497"/>
                      <a:pt x="79375" y="95057"/>
                      <a:pt x="76410" y="93690"/>
                    </a:cubicBezTo>
                    <a:cubicBezTo>
                      <a:pt x="75559" y="93298"/>
                      <a:pt x="74630" y="92901"/>
                      <a:pt x="73720" y="92901"/>
                    </a:cubicBezTo>
                    <a:cubicBezTo>
                      <a:pt x="73431" y="92901"/>
                      <a:pt x="73144" y="92941"/>
                      <a:pt x="72862" y="93034"/>
                    </a:cubicBezTo>
                    <a:cubicBezTo>
                      <a:pt x="72400" y="93185"/>
                      <a:pt x="71985" y="93473"/>
                      <a:pt x="71508" y="93564"/>
                    </a:cubicBezTo>
                    <a:cubicBezTo>
                      <a:pt x="71390" y="93586"/>
                      <a:pt x="71274" y="93597"/>
                      <a:pt x="71159" y="93597"/>
                    </a:cubicBezTo>
                    <a:cubicBezTo>
                      <a:pt x="70006" y="93597"/>
                      <a:pt x="69033" y="92520"/>
                      <a:pt x="67966" y="91944"/>
                    </a:cubicBezTo>
                    <a:cubicBezTo>
                      <a:pt x="67424" y="91651"/>
                      <a:pt x="66830" y="91518"/>
                      <a:pt x="66231" y="91518"/>
                    </a:cubicBezTo>
                    <a:cubicBezTo>
                      <a:pt x="64138" y="91518"/>
                      <a:pt x="61986" y="93147"/>
                      <a:pt x="61817" y="95293"/>
                    </a:cubicBezTo>
                    <a:cubicBezTo>
                      <a:pt x="61476" y="95410"/>
                      <a:pt x="61056" y="95468"/>
                      <a:pt x="60611" y="95468"/>
                    </a:cubicBezTo>
                    <a:cubicBezTo>
                      <a:pt x="59413" y="95468"/>
                      <a:pt x="58031" y="95047"/>
                      <a:pt x="57510" y="94228"/>
                    </a:cubicBezTo>
                    <a:cubicBezTo>
                      <a:pt x="56995" y="93419"/>
                      <a:pt x="56789" y="92287"/>
                      <a:pt x="55904" y="91918"/>
                    </a:cubicBezTo>
                    <a:cubicBezTo>
                      <a:pt x="55432" y="91722"/>
                      <a:pt x="54840" y="91796"/>
                      <a:pt x="54455" y="91458"/>
                    </a:cubicBezTo>
                    <a:cubicBezTo>
                      <a:pt x="53818" y="90898"/>
                      <a:pt x="54313" y="89881"/>
                      <a:pt x="54428" y="89040"/>
                    </a:cubicBezTo>
                    <a:cubicBezTo>
                      <a:pt x="54609" y="87696"/>
                      <a:pt x="53607" y="86419"/>
                      <a:pt x="52383" y="85834"/>
                    </a:cubicBezTo>
                    <a:cubicBezTo>
                      <a:pt x="51161" y="85249"/>
                      <a:pt x="49761" y="85202"/>
                      <a:pt x="48407" y="85159"/>
                    </a:cubicBezTo>
                    <a:cubicBezTo>
                      <a:pt x="47051" y="85115"/>
                      <a:pt x="45649" y="85054"/>
                      <a:pt x="44436" y="84447"/>
                    </a:cubicBezTo>
                    <a:cubicBezTo>
                      <a:pt x="42077" y="83264"/>
                      <a:pt x="41111" y="80063"/>
                      <a:pt x="42146" y="77635"/>
                    </a:cubicBezTo>
                    <a:cubicBezTo>
                      <a:pt x="43156" y="75267"/>
                      <a:pt x="45760" y="73783"/>
                      <a:pt x="48337" y="73783"/>
                    </a:cubicBezTo>
                    <a:cubicBezTo>
                      <a:pt x="48401" y="73783"/>
                      <a:pt x="48464" y="73784"/>
                      <a:pt x="48528" y="73786"/>
                    </a:cubicBezTo>
                    <a:cubicBezTo>
                      <a:pt x="51112" y="73862"/>
                      <a:pt x="53842" y="75749"/>
                      <a:pt x="53870" y="78335"/>
                    </a:cubicBezTo>
                    <a:cubicBezTo>
                      <a:pt x="53875" y="78746"/>
                      <a:pt x="54287" y="78928"/>
                      <a:pt x="54735" y="78928"/>
                    </a:cubicBezTo>
                    <a:cubicBezTo>
                      <a:pt x="55004" y="78928"/>
                      <a:pt x="55285" y="78863"/>
                      <a:pt x="55498" y="78741"/>
                    </a:cubicBezTo>
                    <a:cubicBezTo>
                      <a:pt x="56067" y="78416"/>
                      <a:pt x="56365" y="77760"/>
                      <a:pt x="56505" y="77119"/>
                    </a:cubicBezTo>
                    <a:cubicBezTo>
                      <a:pt x="56645" y="76478"/>
                      <a:pt x="56664" y="75812"/>
                      <a:pt x="56860" y="75186"/>
                    </a:cubicBezTo>
                    <a:cubicBezTo>
                      <a:pt x="57310" y="73749"/>
                      <a:pt x="58757" y="72690"/>
                      <a:pt x="60261" y="72690"/>
                    </a:cubicBezTo>
                    <a:cubicBezTo>
                      <a:pt x="60273" y="72690"/>
                      <a:pt x="60285" y="72690"/>
                      <a:pt x="60297" y="72690"/>
                    </a:cubicBezTo>
                    <a:cubicBezTo>
                      <a:pt x="60306" y="72690"/>
                      <a:pt x="60314" y="72690"/>
                      <a:pt x="60323" y="72690"/>
                    </a:cubicBezTo>
                    <a:cubicBezTo>
                      <a:pt x="61893" y="72690"/>
                      <a:pt x="62998" y="71122"/>
                      <a:pt x="64116" y="70013"/>
                    </a:cubicBezTo>
                    <a:cubicBezTo>
                      <a:pt x="65241" y="68896"/>
                      <a:pt x="65913" y="67214"/>
                      <a:pt x="65469" y="65693"/>
                    </a:cubicBezTo>
                    <a:cubicBezTo>
                      <a:pt x="65229" y="64873"/>
                      <a:pt x="64683" y="64046"/>
                      <a:pt x="64956" y="63238"/>
                    </a:cubicBezTo>
                    <a:cubicBezTo>
                      <a:pt x="65170" y="62604"/>
                      <a:pt x="65822" y="62237"/>
                      <a:pt x="66438" y="61978"/>
                    </a:cubicBezTo>
                    <a:cubicBezTo>
                      <a:pt x="67992" y="61328"/>
                      <a:pt x="69657" y="60995"/>
                      <a:pt x="71338" y="60995"/>
                    </a:cubicBezTo>
                    <a:cubicBezTo>
                      <a:pt x="71514" y="60995"/>
                      <a:pt x="71689" y="60998"/>
                      <a:pt x="71865" y="61005"/>
                    </a:cubicBezTo>
                    <a:cubicBezTo>
                      <a:pt x="71916" y="61008"/>
                      <a:pt x="71966" y="61009"/>
                      <a:pt x="72016" y="61009"/>
                    </a:cubicBezTo>
                    <a:cubicBezTo>
                      <a:pt x="73530" y="61009"/>
                      <a:pt x="74333" y="60016"/>
                      <a:pt x="75129" y="58671"/>
                    </a:cubicBezTo>
                    <a:cubicBezTo>
                      <a:pt x="75724" y="57667"/>
                      <a:pt x="75988" y="56400"/>
                      <a:pt x="76935" y="55719"/>
                    </a:cubicBezTo>
                    <a:cubicBezTo>
                      <a:pt x="77461" y="55341"/>
                      <a:pt x="78061" y="55227"/>
                      <a:pt x="78697" y="55227"/>
                    </a:cubicBezTo>
                    <a:cubicBezTo>
                      <a:pt x="79669" y="55227"/>
                      <a:pt x="80723" y="55493"/>
                      <a:pt x="81724" y="55493"/>
                    </a:cubicBezTo>
                    <a:cubicBezTo>
                      <a:pt x="81835" y="55493"/>
                      <a:pt x="81945" y="55490"/>
                      <a:pt x="82055" y="55483"/>
                    </a:cubicBezTo>
                    <a:cubicBezTo>
                      <a:pt x="84597" y="55311"/>
                      <a:pt x="86582" y="52458"/>
                      <a:pt x="85860" y="50015"/>
                    </a:cubicBezTo>
                    <a:cubicBezTo>
                      <a:pt x="85517" y="48852"/>
                      <a:pt x="84704" y="47901"/>
                      <a:pt x="84043" y="46884"/>
                    </a:cubicBezTo>
                    <a:cubicBezTo>
                      <a:pt x="83131" y="45481"/>
                      <a:pt x="82492" y="43918"/>
                      <a:pt x="82159" y="42277"/>
                    </a:cubicBezTo>
                    <a:cubicBezTo>
                      <a:pt x="81854" y="40773"/>
                      <a:pt x="81767" y="39118"/>
                      <a:pt x="80776" y="37947"/>
                    </a:cubicBezTo>
                    <a:cubicBezTo>
                      <a:pt x="79227" y="38020"/>
                      <a:pt x="77350" y="37975"/>
                      <a:pt x="75971" y="38686"/>
                    </a:cubicBezTo>
                    <a:cubicBezTo>
                      <a:pt x="75699" y="37108"/>
                      <a:pt x="75398" y="35461"/>
                      <a:pt x="74423" y="34192"/>
                    </a:cubicBezTo>
                    <a:cubicBezTo>
                      <a:pt x="73732" y="33291"/>
                      <a:pt x="72587" y="32657"/>
                      <a:pt x="71488" y="32657"/>
                    </a:cubicBezTo>
                    <a:cubicBezTo>
                      <a:pt x="71039" y="32657"/>
                      <a:pt x="70597" y="32763"/>
                      <a:pt x="70198" y="32999"/>
                    </a:cubicBezTo>
                    <a:cubicBezTo>
                      <a:pt x="68851" y="33794"/>
                      <a:pt x="68559" y="35642"/>
                      <a:pt x="68807" y="37187"/>
                    </a:cubicBezTo>
                    <a:cubicBezTo>
                      <a:pt x="69057" y="38731"/>
                      <a:pt x="69698" y="40227"/>
                      <a:pt x="69655" y="41791"/>
                    </a:cubicBezTo>
                    <a:cubicBezTo>
                      <a:pt x="69615" y="43336"/>
                      <a:pt x="68552" y="45042"/>
                      <a:pt x="67017" y="45042"/>
                    </a:cubicBezTo>
                    <a:cubicBezTo>
                      <a:pt x="66998" y="45042"/>
                      <a:pt x="66979" y="45041"/>
                      <a:pt x="66960" y="45041"/>
                    </a:cubicBezTo>
                    <a:cubicBezTo>
                      <a:pt x="66146" y="45019"/>
                      <a:pt x="65416" y="44522"/>
                      <a:pt x="64843" y="43941"/>
                    </a:cubicBezTo>
                    <a:cubicBezTo>
                      <a:pt x="64022" y="43112"/>
                      <a:pt x="63372" y="42052"/>
                      <a:pt x="62317" y="41553"/>
                    </a:cubicBezTo>
                    <a:cubicBezTo>
                      <a:pt x="61507" y="41171"/>
                      <a:pt x="60577" y="41179"/>
                      <a:pt x="59704" y="40982"/>
                    </a:cubicBezTo>
                    <a:cubicBezTo>
                      <a:pt x="56728" y="40316"/>
                      <a:pt x="54688" y="36902"/>
                      <a:pt x="55510" y="33965"/>
                    </a:cubicBezTo>
                    <a:cubicBezTo>
                      <a:pt x="56182" y="31564"/>
                      <a:pt x="58657" y="29882"/>
                      <a:pt x="61117" y="29882"/>
                    </a:cubicBezTo>
                    <a:cubicBezTo>
                      <a:pt x="61664" y="29882"/>
                      <a:pt x="62211" y="29966"/>
                      <a:pt x="62737" y="30143"/>
                    </a:cubicBezTo>
                    <a:cubicBezTo>
                      <a:pt x="66237" y="28861"/>
                      <a:pt x="67660" y="24447"/>
                      <a:pt x="66265" y="20991"/>
                    </a:cubicBezTo>
                    <a:cubicBezTo>
                      <a:pt x="64868" y="17535"/>
                      <a:pt x="61115" y="15389"/>
                      <a:pt x="57392" y="15226"/>
                    </a:cubicBezTo>
                    <a:cubicBezTo>
                      <a:pt x="56302" y="15179"/>
                      <a:pt x="55191" y="15275"/>
                      <a:pt x="54134" y="15007"/>
                    </a:cubicBezTo>
                    <a:cubicBezTo>
                      <a:pt x="51145" y="14251"/>
                      <a:pt x="49582" y="10965"/>
                      <a:pt x="46980" y="9310"/>
                    </a:cubicBezTo>
                    <a:cubicBezTo>
                      <a:pt x="46287" y="8869"/>
                      <a:pt x="45224" y="8778"/>
                      <a:pt x="44079" y="8778"/>
                    </a:cubicBezTo>
                    <a:cubicBezTo>
                      <a:pt x="43277" y="8778"/>
                      <a:pt x="42435" y="8823"/>
                      <a:pt x="41651" y="8823"/>
                    </a:cubicBezTo>
                    <a:cubicBezTo>
                      <a:pt x="40795" y="8823"/>
                      <a:pt x="40007" y="8769"/>
                      <a:pt x="39418" y="8547"/>
                    </a:cubicBezTo>
                    <a:cubicBezTo>
                      <a:pt x="38499" y="8200"/>
                      <a:pt x="37525" y="8023"/>
                      <a:pt x="36546" y="8023"/>
                    </a:cubicBezTo>
                    <a:cubicBezTo>
                      <a:pt x="36275" y="8023"/>
                      <a:pt x="36003" y="8037"/>
                      <a:pt x="35731" y="8064"/>
                    </a:cubicBezTo>
                    <a:cubicBezTo>
                      <a:pt x="34635" y="9104"/>
                      <a:pt x="32585" y="9398"/>
                      <a:pt x="31077" y="9499"/>
                    </a:cubicBezTo>
                    <a:cubicBezTo>
                      <a:pt x="29526" y="7990"/>
                      <a:pt x="27655" y="6585"/>
                      <a:pt x="25725" y="5605"/>
                    </a:cubicBezTo>
                    <a:cubicBezTo>
                      <a:pt x="24435" y="4951"/>
                      <a:pt x="22930" y="4260"/>
                      <a:pt x="22532" y="2870"/>
                    </a:cubicBezTo>
                    <a:cubicBezTo>
                      <a:pt x="22012" y="1053"/>
                      <a:pt x="19376" y="125"/>
                      <a:pt x="17200" y="125"/>
                    </a:cubicBezTo>
                    <a:cubicBezTo>
                      <a:pt x="16716" y="125"/>
                      <a:pt x="16254" y="171"/>
                      <a:pt x="15844" y="263"/>
                    </a:cubicBezTo>
                    <a:cubicBezTo>
                      <a:pt x="15181" y="84"/>
                      <a:pt x="14496" y="0"/>
                      <a:pt x="1380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67"/>
              <p:cNvSpPr/>
              <p:nvPr/>
            </p:nvSpPr>
            <p:spPr>
              <a:xfrm>
                <a:off x="2370225" y="830650"/>
                <a:ext cx="1016975" cy="1158500"/>
              </a:xfrm>
              <a:custGeom>
                <a:rect b="b" l="l" r="r" t="t"/>
                <a:pathLst>
                  <a:path extrusionOk="0" h="46340" w="40679">
                    <a:moveTo>
                      <a:pt x="15780" y="0"/>
                    </a:moveTo>
                    <a:cubicBezTo>
                      <a:pt x="14989" y="0"/>
                      <a:pt x="14213" y="109"/>
                      <a:pt x="13470" y="421"/>
                    </a:cubicBezTo>
                    <a:cubicBezTo>
                      <a:pt x="9879" y="1928"/>
                      <a:pt x="10933" y="5468"/>
                      <a:pt x="8580" y="7572"/>
                    </a:cubicBezTo>
                    <a:cubicBezTo>
                      <a:pt x="6546" y="9390"/>
                      <a:pt x="2788" y="7963"/>
                      <a:pt x="1150" y="10460"/>
                    </a:cubicBezTo>
                    <a:cubicBezTo>
                      <a:pt x="0" y="12215"/>
                      <a:pt x="1289" y="14606"/>
                      <a:pt x="2962" y="15871"/>
                    </a:cubicBezTo>
                    <a:cubicBezTo>
                      <a:pt x="4636" y="17135"/>
                      <a:pt x="6731" y="17894"/>
                      <a:pt x="8056" y="19522"/>
                    </a:cubicBezTo>
                    <a:cubicBezTo>
                      <a:pt x="10183" y="22136"/>
                      <a:pt x="9577" y="26004"/>
                      <a:pt x="8413" y="29169"/>
                    </a:cubicBezTo>
                    <a:cubicBezTo>
                      <a:pt x="7247" y="32332"/>
                      <a:pt x="5603" y="35532"/>
                      <a:pt x="6005" y="38881"/>
                    </a:cubicBezTo>
                    <a:cubicBezTo>
                      <a:pt x="6193" y="40459"/>
                      <a:pt x="6837" y="41956"/>
                      <a:pt x="7675" y="43307"/>
                    </a:cubicBezTo>
                    <a:cubicBezTo>
                      <a:pt x="8488" y="44615"/>
                      <a:pt x="9597" y="45873"/>
                      <a:pt x="11095" y="46235"/>
                    </a:cubicBezTo>
                    <a:cubicBezTo>
                      <a:pt x="11391" y="46306"/>
                      <a:pt x="11688" y="46339"/>
                      <a:pt x="11983" y="46339"/>
                    </a:cubicBezTo>
                    <a:cubicBezTo>
                      <a:pt x="13586" y="46339"/>
                      <a:pt x="15150" y="45367"/>
                      <a:pt x="16368" y="44250"/>
                    </a:cubicBezTo>
                    <a:cubicBezTo>
                      <a:pt x="17812" y="42927"/>
                      <a:pt x="19065" y="41325"/>
                      <a:pt x="20822" y="40465"/>
                    </a:cubicBezTo>
                    <a:cubicBezTo>
                      <a:pt x="23353" y="39224"/>
                      <a:pt x="26610" y="39686"/>
                      <a:pt x="28815" y="37929"/>
                    </a:cubicBezTo>
                    <a:cubicBezTo>
                      <a:pt x="31544" y="35754"/>
                      <a:pt x="31140" y="31606"/>
                      <a:pt x="31890" y="28199"/>
                    </a:cubicBezTo>
                    <a:cubicBezTo>
                      <a:pt x="33150" y="22476"/>
                      <a:pt x="38102" y="18249"/>
                      <a:pt x="40038" y="12718"/>
                    </a:cubicBezTo>
                    <a:cubicBezTo>
                      <a:pt x="40418" y="11636"/>
                      <a:pt x="40679" y="10499"/>
                      <a:pt x="40652" y="9352"/>
                    </a:cubicBezTo>
                    <a:cubicBezTo>
                      <a:pt x="40569" y="5649"/>
                      <a:pt x="37449" y="2571"/>
                      <a:pt x="33956" y="1339"/>
                    </a:cubicBezTo>
                    <a:cubicBezTo>
                      <a:pt x="31938" y="627"/>
                      <a:pt x="29911" y="457"/>
                      <a:pt x="27871" y="457"/>
                    </a:cubicBezTo>
                    <a:cubicBezTo>
                      <a:pt x="26007" y="457"/>
                      <a:pt x="24132" y="599"/>
                      <a:pt x="22245" y="599"/>
                    </a:cubicBezTo>
                    <a:cubicBezTo>
                      <a:pt x="21785" y="599"/>
                      <a:pt x="21325" y="591"/>
                      <a:pt x="20863" y="570"/>
                    </a:cubicBezTo>
                    <a:cubicBezTo>
                      <a:pt x="19225" y="496"/>
                      <a:pt x="17470" y="0"/>
                      <a:pt x="1578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67"/>
              <p:cNvSpPr/>
              <p:nvPr/>
            </p:nvSpPr>
            <p:spPr>
              <a:xfrm>
                <a:off x="3143325" y="1089650"/>
                <a:ext cx="4064350" cy="3503975"/>
              </a:xfrm>
              <a:custGeom>
                <a:rect b="b" l="l" r="r" t="t"/>
                <a:pathLst>
                  <a:path extrusionOk="0" h="140159" w="162574">
                    <a:moveTo>
                      <a:pt x="149391" y="0"/>
                    </a:moveTo>
                    <a:cubicBezTo>
                      <a:pt x="148360" y="0"/>
                      <a:pt x="147330" y="156"/>
                      <a:pt x="146349" y="477"/>
                    </a:cubicBezTo>
                    <a:cubicBezTo>
                      <a:pt x="145329" y="812"/>
                      <a:pt x="144363" y="1309"/>
                      <a:pt x="143326" y="1583"/>
                    </a:cubicBezTo>
                    <a:cubicBezTo>
                      <a:pt x="142494" y="1801"/>
                      <a:pt x="141638" y="1870"/>
                      <a:pt x="140776" y="1870"/>
                    </a:cubicBezTo>
                    <a:cubicBezTo>
                      <a:pt x="140050" y="1870"/>
                      <a:pt x="139319" y="1821"/>
                      <a:pt x="138596" y="1772"/>
                    </a:cubicBezTo>
                    <a:lnTo>
                      <a:pt x="130106" y="1191"/>
                    </a:lnTo>
                    <a:cubicBezTo>
                      <a:pt x="129237" y="1132"/>
                      <a:pt x="128350" y="1076"/>
                      <a:pt x="127469" y="1076"/>
                    </a:cubicBezTo>
                    <a:cubicBezTo>
                      <a:pt x="125783" y="1076"/>
                      <a:pt x="124119" y="1281"/>
                      <a:pt x="122644" y="2056"/>
                    </a:cubicBezTo>
                    <a:cubicBezTo>
                      <a:pt x="119360" y="3782"/>
                      <a:pt x="117499" y="8084"/>
                      <a:pt x="113816" y="8529"/>
                    </a:cubicBezTo>
                    <a:cubicBezTo>
                      <a:pt x="113611" y="8554"/>
                      <a:pt x="113408" y="8566"/>
                      <a:pt x="113207" y="8566"/>
                    </a:cubicBezTo>
                    <a:cubicBezTo>
                      <a:pt x="110853" y="8566"/>
                      <a:pt x="108715" y="6973"/>
                      <a:pt x="106473" y="6087"/>
                    </a:cubicBezTo>
                    <a:cubicBezTo>
                      <a:pt x="105100" y="5543"/>
                      <a:pt x="103627" y="5279"/>
                      <a:pt x="102152" y="5279"/>
                    </a:cubicBezTo>
                    <a:cubicBezTo>
                      <a:pt x="99404" y="5279"/>
                      <a:pt x="96647" y="6196"/>
                      <a:pt x="94512" y="7933"/>
                    </a:cubicBezTo>
                    <a:cubicBezTo>
                      <a:pt x="93279" y="7304"/>
                      <a:pt x="93660" y="5468"/>
                      <a:pt x="93225" y="4153"/>
                    </a:cubicBezTo>
                    <a:cubicBezTo>
                      <a:pt x="92771" y="2782"/>
                      <a:pt x="91297" y="1954"/>
                      <a:pt x="89858" y="1828"/>
                    </a:cubicBezTo>
                    <a:cubicBezTo>
                      <a:pt x="89687" y="1813"/>
                      <a:pt x="89517" y="1806"/>
                      <a:pt x="89348" y="1806"/>
                    </a:cubicBezTo>
                    <a:cubicBezTo>
                      <a:pt x="88082" y="1806"/>
                      <a:pt x="86834" y="2194"/>
                      <a:pt x="85623" y="2590"/>
                    </a:cubicBezTo>
                    <a:cubicBezTo>
                      <a:pt x="82664" y="3556"/>
                      <a:pt x="79224" y="5204"/>
                      <a:pt x="78950" y="8303"/>
                    </a:cubicBezTo>
                    <a:cubicBezTo>
                      <a:pt x="78873" y="9176"/>
                      <a:pt x="79068" y="10104"/>
                      <a:pt x="78702" y="10900"/>
                    </a:cubicBezTo>
                    <a:cubicBezTo>
                      <a:pt x="78178" y="12033"/>
                      <a:pt x="76762" y="12408"/>
                      <a:pt x="75881" y="13291"/>
                    </a:cubicBezTo>
                    <a:cubicBezTo>
                      <a:pt x="74831" y="14345"/>
                      <a:pt x="74664" y="15971"/>
                      <a:pt x="74621" y="17458"/>
                    </a:cubicBezTo>
                    <a:cubicBezTo>
                      <a:pt x="74577" y="18944"/>
                      <a:pt x="74563" y="20541"/>
                      <a:pt x="73703" y="21754"/>
                    </a:cubicBezTo>
                    <a:cubicBezTo>
                      <a:pt x="73148" y="22537"/>
                      <a:pt x="71069" y="23068"/>
                      <a:pt x="69376" y="23068"/>
                    </a:cubicBezTo>
                    <a:cubicBezTo>
                      <a:pt x="68445" y="23068"/>
                      <a:pt x="67630" y="22907"/>
                      <a:pt x="67252" y="22539"/>
                    </a:cubicBezTo>
                    <a:cubicBezTo>
                      <a:pt x="66636" y="21940"/>
                      <a:pt x="65905" y="21693"/>
                      <a:pt x="65124" y="21693"/>
                    </a:cubicBezTo>
                    <a:cubicBezTo>
                      <a:pt x="63293" y="21693"/>
                      <a:pt x="61194" y="23048"/>
                      <a:pt x="59696" y="24392"/>
                    </a:cubicBezTo>
                    <a:lnTo>
                      <a:pt x="53326" y="30110"/>
                    </a:lnTo>
                    <a:cubicBezTo>
                      <a:pt x="51731" y="31541"/>
                      <a:pt x="50013" y="33034"/>
                      <a:pt x="47899" y="33389"/>
                    </a:cubicBezTo>
                    <a:cubicBezTo>
                      <a:pt x="47672" y="33427"/>
                      <a:pt x="47440" y="33446"/>
                      <a:pt x="47206" y="33446"/>
                    </a:cubicBezTo>
                    <a:cubicBezTo>
                      <a:pt x="45267" y="33446"/>
                      <a:pt x="43232" y="32171"/>
                      <a:pt x="43155" y="30259"/>
                    </a:cubicBezTo>
                    <a:cubicBezTo>
                      <a:pt x="43563" y="29875"/>
                      <a:pt x="44085" y="29761"/>
                      <a:pt x="44655" y="29761"/>
                    </a:cubicBezTo>
                    <a:cubicBezTo>
                      <a:pt x="45498" y="29761"/>
                      <a:pt x="46445" y="30012"/>
                      <a:pt x="47276" y="30012"/>
                    </a:cubicBezTo>
                    <a:cubicBezTo>
                      <a:pt x="47872" y="30012"/>
                      <a:pt x="48409" y="29883"/>
                      <a:pt x="48805" y="29438"/>
                    </a:cubicBezTo>
                    <a:cubicBezTo>
                      <a:pt x="49977" y="28121"/>
                      <a:pt x="48243" y="26238"/>
                      <a:pt x="46718" y="25356"/>
                    </a:cubicBezTo>
                    <a:cubicBezTo>
                      <a:pt x="43929" y="23744"/>
                      <a:pt x="41047" y="22101"/>
                      <a:pt x="37854" y="21667"/>
                    </a:cubicBezTo>
                    <a:cubicBezTo>
                      <a:pt x="37395" y="21605"/>
                      <a:pt x="36928" y="21573"/>
                      <a:pt x="36459" y="21573"/>
                    </a:cubicBezTo>
                    <a:cubicBezTo>
                      <a:pt x="33662" y="21573"/>
                      <a:pt x="30804" y="22696"/>
                      <a:pt x="29384" y="25062"/>
                    </a:cubicBezTo>
                    <a:cubicBezTo>
                      <a:pt x="27966" y="27426"/>
                      <a:pt x="28225" y="30512"/>
                      <a:pt x="26820" y="32884"/>
                    </a:cubicBezTo>
                    <a:cubicBezTo>
                      <a:pt x="25941" y="34369"/>
                      <a:pt x="24491" y="35431"/>
                      <a:pt x="23493" y="36839"/>
                    </a:cubicBezTo>
                    <a:cubicBezTo>
                      <a:pt x="22495" y="38247"/>
                      <a:pt x="22067" y="40372"/>
                      <a:pt x="23291" y="41591"/>
                    </a:cubicBezTo>
                    <a:cubicBezTo>
                      <a:pt x="24277" y="42574"/>
                      <a:pt x="25957" y="42576"/>
                      <a:pt x="26934" y="43568"/>
                    </a:cubicBezTo>
                    <a:cubicBezTo>
                      <a:pt x="27686" y="44334"/>
                      <a:pt x="27942" y="45612"/>
                      <a:pt x="28928" y="46032"/>
                    </a:cubicBezTo>
                    <a:cubicBezTo>
                      <a:pt x="29116" y="46112"/>
                      <a:pt x="29308" y="46149"/>
                      <a:pt x="29499" y="46149"/>
                    </a:cubicBezTo>
                    <a:cubicBezTo>
                      <a:pt x="30453" y="46149"/>
                      <a:pt x="31375" y="45228"/>
                      <a:pt x="31599" y="44232"/>
                    </a:cubicBezTo>
                    <a:cubicBezTo>
                      <a:pt x="31870" y="43035"/>
                      <a:pt x="31491" y="41803"/>
                      <a:pt x="31294" y="40594"/>
                    </a:cubicBezTo>
                    <a:cubicBezTo>
                      <a:pt x="30707" y="36976"/>
                      <a:pt x="32524" y="32527"/>
                      <a:pt x="36153" y="32010"/>
                    </a:cubicBezTo>
                    <a:cubicBezTo>
                      <a:pt x="36979" y="32041"/>
                      <a:pt x="37253" y="33221"/>
                      <a:pt x="36881" y="33960"/>
                    </a:cubicBezTo>
                    <a:cubicBezTo>
                      <a:pt x="36512" y="34700"/>
                      <a:pt x="35790" y="35213"/>
                      <a:pt x="35400" y="35941"/>
                    </a:cubicBezTo>
                    <a:cubicBezTo>
                      <a:pt x="34663" y="37314"/>
                      <a:pt x="35518" y="39272"/>
                      <a:pt x="37026" y="39667"/>
                    </a:cubicBezTo>
                    <a:cubicBezTo>
                      <a:pt x="38598" y="40078"/>
                      <a:pt x="41223" y="39748"/>
                      <a:pt x="41017" y="41358"/>
                    </a:cubicBezTo>
                    <a:cubicBezTo>
                      <a:pt x="40797" y="43068"/>
                      <a:pt x="37630" y="41948"/>
                      <a:pt x="36606" y="43336"/>
                    </a:cubicBezTo>
                    <a:cubicBezTo>
                      <a:pt x="36002" y="44155"/>
                      <a:pt x="36537" y="45296"/>
                      <a:pt x="36521" y="46313"/>
                    </a:cubicBezTo>
                    <a:cubicBezTo>
                      <a:pt x="36494" y="48303"/>
                      <a:pt x="34299" y="49599"/>
                      <a:pt x="32313" y="49739"/>
                    </a:cubicBezTo>
                    <a:cubicBezTo>
                      <a:pt x="32097" y="49755"/>
                      <a:pt x="31880" y="49762"/>
                      <a:pt x="31663" y="49762"/>
                    </a:cubicBezTo>
                    <a:cubicBezTo>
                      <a:pt x="30164" y="49762"/>
                      <a:pt x="28664" y="49439"/>
                      <a:pt x="27166" y="49439"/>
                    </a:cubicBezTo>
                    <a:cubicBezTo>
                      <a:pt x="26898" y="49439"/>
                      <a:pt x="26629" y="49449"/>
                      <a:pt x="26361" y="49474"/>
                    </a:cubicBezTo>
                    <a:cubicBezTo>
                      <a:pt x="24379" y="49654"/>
                      <a:pt x="22222" y="51058"/>
                      <a:pt x="22312" y="53044"/>
                    </a:cubicBezTo>
                    <a:cubicBezTo>
                      <a:pt x="19567" y="54331"/>
                      <a:pt x="16715" y="55374"/>
                      <a:pt x="13788" y="56164"/>
                    </a:cubicBezTo>
                    <a:cubicBezTo>
                      <a:pt x="13912" y="58317"/>
                      <a:pt x="17975" y="58517"/>
                      <a:pt x="17960" y="60675"/>
                    </a:cubicBezTo>
                    <a:cubicBezTo>
                      <a:pt x="17949" y="61887"/>
                      <a:pt x="16542" y="62556"/>
                      <a:pt x="15302" y="62556"/>
                    </a:cubicBezTo>
                    <a:cubicBezTo>
                      <a:pt x="15219" y="62556"/>
                      <a:pt x="15137" y="62553"/>
                      <a:pt x="15056" y="62547"/>
                    </a:cubicBezTo>
                    <a:cubicBezTo>
                      <a:pt x="14072" y="62475"/>
                      <a:pt x="13082" y="62160"/>
                      <a:pt x="12113" y="62160"/>
                    </a:cubicBezTo>
                    <a:cubicBezTo>
                      <a:pt x="11810" y="62160"/>
                      <a:pt x="11508" y="62191"/>
                      <a:pt x="11210" y="62270"/>
                    </a:cubicBezTo>
                    <a:cubicBezTo>
                      <a:pt x="9047" y="62839"/>
                      <a:pt x="8290" y="65880"/>
                      <a:pt x="9487" y="67769"/>
                    </a:cubicBezTo>
                    <a:cubicBezTo>
                      <a:pt x="10572" y="69481"/>
                      <a:pt x="12694" y="70258"/>
                      <a:pt x="14741" y="70258"/>
                    </a:cubicBezTo>
                    <a:cubicBezTo>
                      <a:pt x="14954" y="70258"/>
                      <a:pt x="15165" y="70249"/>
                      <a:pt x="15375" y="70233"/>
                    </a:cubicBezTo>
                    <a:cubicBezTo>
                      <a:pt x="16269" y="70162"/>
                      <a:pt x="17225" y="69924"/>
                      <a:pt x="17785" y="69223"/>
                    </a:cubicBezTo>
                    <a:cubicBezTo>
                      <a:pt x="18318" y="68554"/>
                      <a:pt x="18362" y="67634"/>
                      <a:pt x="18586" y="66808"/>
                    </a:cubicBezTo>
                    <a:cubicBezTo>
                      <a:pt x="19089" y="64960"/>
                      <a:pt x="20667" y="63445"/>
                      <a:pt x="22534" y="63019"/>
                    </a:cubicBezTo>
                    <a:cubicBezTo>
                      <a:pt x="23588" y="62778"/>
                      <a:pt x="24878" y="62758"/>
                      <a:pt x="25444" y="61839"/>
                    </a:cubicBezTo>
                    <a:cubicBezTo>
                      <a:pt x="27854" y="63143"/>
                      <a:pt x="29550" y="65685"/>
                      <a:pt x="29826" y="68413"/>
                    </a:cubicBezTo>
                    <a:cubicBezTo>
                      <a:pt x="30020" y="68663"/>
                      <a:pt x="30274" y="68770"/>
                      <a:pt x="30543" y="68770"/>
                    </a:cubicBezTo>
                    <a:cubicBezTo>
                      <a:pt x="31347" y="68770"/>
                      <a:pt x="32287" y="67809"/>
                      <a:pt x="32159" y="66868"/>
                    </a:cubicBezTo>
                    <a:cubicBezTo>
                      <a:pt x="31991" y="65614"/>
                      <a:pt x="30882" y="64743"/>
                      <a:pt x="30003" y="63834"/>
                    </a:cubicBezTo>
                    <a:cubicBezTo>
                      <a:pt x="29122" y="62923"/>
                      <a:pt x="28387" y="61510"/>
                      <a:pt x="29078" y="60448"/>
                    </a:cubicBezTo>
                    <a:lnTo>
                      <a:pt x="29078" y="60448"/>
                    </a:lnTo>
                    <a:cubicBezTo>
                      <a:pt x="33197" y="61658"/>
                      <a:pt x="36527" y="65238"/>
                      <a:pt x="37435" y="69435"/>
                    </a:cubicBezTo>
                    <a:cubicBezTo>
                      <a:pt x="38871" y="69149"/>
                      <a:pt x="39664" y="67205"/>
                      <a:pt x="38838" y="65997"/>
                    </a:cubicBezTo>
                    <a:cubicBezTo>
                      <a:pt x="39003" y="65628"/>
                      <a:pt x="39328" y="65472"/>
                      <a:pt x="39697" y="65472"/>
                    </a:cubicBezTo>
                    <a:cubicBezTo>
                      <a:pt x="40331" y="65472"/>
                      <a:pt x="41094" y="65932"/>
                      <a:pt x="41391" y="66558"/>
                    </a:cubicBezTo>
                    <a:cubicBezTo>
                      <a:pt x="41862" y="67549"/>
                      <a:pt x="41819" y="68770"/>
                      <a:pt x="42492" y="69636"/>
                    </a:cubicBezTo>
                    <a:cubicBezTo>
                      <a:pt x="43175" y="70517"/>
                      <a:pt x="44261" y="70711"/>
                      <a:pt x="45451" y="70711"/>
                    </a:cubicBezTo>
                    <a:cubicBezTo>
                      <a:pt x="46388" y="70711"/>
                      <a:pt x="47390" y="70590"/>
                      <a:pt x="48312" y="70590"/>
                    </a:cubicBezTo>
                    <a:cubicBezTo>
                      <a:pt x="49551" y="70590"/>
                      <a:pt x="50643" y="70808"/>
                      <a:pt x="51235" y="71828"/>
                    </a:cubicBezTo>
                    <a:cubicBezTo>
                      <a:pt x="52336" y="73723"/>
                      <a:pt x="49909" y="75927"/>
                      <a:pt x="47711" y="75927"/>
                    </a:cubicBezTo>
                    <a:cubicBezTo>
                      <a:pt x="47678" y="75927"/>
                      <a:pt x="47645" y="75926"/>
                      <a:pt x="47613" y="75925"/>
                    </a:cubicBezTo>
                    <a:cubicBezTo>
                      <a:pt x="45391" y="75856"/>
                      <a:pt x="43361" y="74585"/>
                      <a:pt x="41147" y="74365"/>
                    </a:cubicBezTo>
                    <a:cubicBezTo>
                      <a:pt x="40897" y="74340"/>
                      <a:pt x="40647" y="74329"/>
                      <a:pt x="40397" y="74329"/>
                    </a:cubicBezTo>
                    <a:cubicBezTo>
                      <a:pt x="38218" y="74329"/>
                      <a:pt x="36082" y="75200"/>
                      <a:pt x="33896" y="75455"/>
                    </a:cubicBezTo>
                    <a:cubicBezTo>
                      <a:pt x="33619" y="75487"/>
                      <a:pt x="33335" y="75503"/>
                      <a:pt x="33048" y="75503"/>
                    </a:cubicBezTo>
                    <a:cubicBezTo>
                      <a:pt x="30807" y="75503"/>
                      <a:pt x="28395" y="74514"/>
                      <a:pt x="27939" y="72388"/>
                    </a:cubicBezTo>
                    <a:cubicBezTo>
                      <a:pt x="27802" y="71741"/>
                      <a:pt x="27855" y="71030"/>
                      <a:pt x="27514" y="70464"/>
                    </a:cubicBezTo>
                    <a:cubicBezTo>
                      <a:pt x="27109" y="69793"/>
                      <a:pt x="26279" y="69553"/>
                      <a:pt x="25473" y="69553"/>
                    </a:cubicBezTo>
                    <a:cubicBezTo>
                      <a:pt x="25313" y="69553"/>
                      <a:pt x="25154" y="69562"/>
                      <a:pt x="24999" y="69580"/>
                    </a:cubicBezTo>
                    <a:cubicBezTo>
                      <a:pt x="21817" y="69942"/>
                      <a:pt x="18598" y="72595"/>
                      <a:pt x="15740" y="72595"/>
                    </a:cubicBezTo>
                    <a:cubicBezTo>
                      <a:pt x="14956" y="72595"/>
                      <a:pt x="14199" y="72395"/>
                      <a:pt x="13478" y="71894"/>
                    </a:cubicBezTo>
                    <a:cubicBezTo>
                      <a:pt x="11337" y="76062"/>
                      <a:pt x="6101" y="77629"/>
                      <a:pt x="3179" y="81294"/>
                    </a:cubicBezTo>
                    <a:cubicBezTo>
                      <a:pt x="0" y="85282"/>
                      <a:pt x="268" y="91440"/>
                      <a:pt x="3354" y="95500"/>
                    </a:cubicBezTo>
                    <a:cubicBezTo>
                      <a:pt x="6050" y="99045"/>
                      <a:pt x="10552" y="100957"/>
                      <a:pt x="15019" y="100957"/>
                    </a:cubicBezTo>
                    <a:cubicBezTo>
                      <a:pt x="15667" y="100957"/>
                      <a:pt x="16314" y="100917"/>
                      <a:pt x="16954" y="100836"/>
                    </a:cubicBezTo>
                    <a:cubicBezTo>
                      <a:pt x="17630" y="100750"/>
                      <a:pt x="18327" y="100626"/>
                      <a:pt x="19005" y="100626"/>
                    </a:cubicBezTo>
                    <a:cubicBezTo>
                      <a:pt x="19489" y="100626"/>
                      <a:pt x="19963" y="100690"/>
                      <a:pt x="20413" y="100875"/>
                    </a:cubicBezTo>
                    <a:cubicBezTo>
                      <a:pt x="21482" y="101317"/>
                      <a:pt x="22166" y="102352"/>
                      <a:pt x="23058" y="103088"/>
                    </a:cubicBezTo>
                    <a:cubicBezTo>
                      <a:pt x="23580" y="103519"/>
                      <a:pt x="24303" y="103823"/>
                      <a:pt x="24961" y="103823"/>
                    </a:cubicBezTo>
                    <a:cubicBezTo>
                      <a:pt x="25427" y="103823"/>
                      <a:pt x="25861" y="103670"/>
                      <a:pt x="26168" y="103301"/>
                    </a:cubicBezTo>
                    <a:lnTo>
                      <a:pt x="26168" y="103301"/>
                    </a:lnTo>
                    <a:cubicBezTo>
                      <a:pt x="25321" y="105399"/>
                      <a:pt x="25557" y="107902"/>
                      <a:pt x="26779" y="109805"/>
                    </a:cubicBezTo>
                    <a:cubicBezTo>
                      <a:pt x="28099" y="111859"/>
                      <a:pt x="30559" y="113484"/>
                      <a:pt x="30509" y="115926"/>
                    </a:cubicBezTo>
                    <a:cubicBezTo>
                      <a:pt x="30482" y="117190"/>
                      <a:pt x="29748" y="118318"/>
                      <a:pt x="29403" y="119536"/>
                    </a:cubicBezTo>
                    <a:cubicBezTo>
                      <a:pt x="27829" y="125109"/>
                      <a:pt x="34415" y="129657"/>
                      <a:pt x="35455" y="135354"/>
                    </a:cubicBezTo>
                    <a:cubicBezTo>
                      <a:pt x="35736" y="136888"/>
                      <a:pt x="35735" y="138735"/>
                      <a:pt x="37029" y="139601"/>
                    </a:cubicBezTo>
                    <a:cubicBezTo>
                      <a:pt x="37625" y="139999"/>
                      <a:pt x="38374" y="140081"/>
                      <a:pt x="39090" y="140127"/>
                    </a:cubicBezTo>
                    <a:cubicBezTo>
                      <a:pt x="39409" y="140148"/>
                      <a:pt x="39736" y="140158"/>
                      <a:pt x="40067" y="140158"/>
                    </a:cubicBezTo>
                    <a:cubicBezTo>
                      <a:pt x="43538" y="140158"/>
                      <a:pt x="47454" y="138962"/>
                      <a:pt x="48151" y="135675"/>
                    </a:cubicBezTo>
                    <a:cubicBezTo>
                      <a:pt x="48366" y="134657"/>
                      <a:pt x="48212" y="133602"/>
                      <a:pt x="48243" y="132560"/>
                    </a:cubicBezTo>
                    <a:cubicBezTo>
                      <a:pt x="48336" y="129451"/>
                      <a:pt x="50239" y="126459"/>
                      <a:pt x="53017" y="125056"/>
                    </a:cubicBezTo>
                    <a:cubicBezTo>
                      <a:pt x="53771" y="124675"/>
                      <a:pt x="54600" y="124390"/>
                      <a:pt x="55202" y="123799"/>
                    </a:cubicBezTo>
                    <a:cubicBezTo>
                      <a:pt x="56528" y="122495"/>
                      <a:pt x="56234" y="120283"/>
                      <a:pt x="55553" y="118553"/>
                    </a:cubicBezTo>
                    <a:cubicBezTo>
                      <a:pt x="54872" y="116821"/>
                      <a:pt x="53881" y="115076"/>
                      <a:pt x="54120" y="113231"/>
                    </a:cubicBezTo>
                    <a:cubicBezTo>
                      <a:pt x="54502" y="110269"/>
                      <a:pt x="57681" y="108706"/>
                      <a:pt x="60090" y="106941"/>
                    </a:cubicBezTo>
                    <a:cubicBezTo>
                      <a:pt x="63716" y="104284"/>
                      <a:pt x="66206" y="100125"/>
                      <a:pt x="66835" y="95675"/>
                    </a:cubicBezTo>
                    <a:lnTo>
                      <a:pt x="66835" y="95675"/>
                    </a:lnTo>
                    <a:cubicBezTo>
                      <a:pt x="65061" y="96232"/>
                      <a:pt x="63075" y="96745"/>
                      <a:pt x="61220" y="96745"/>
                    </a:cubicBezTo>
                    <a:cubicBezTo>
                      <a:pt x="59581" y="96745"/>
                      <a:pt x="58045" y="96344"/>
                      <a:pt x="56849" y="95215"/>
                    </a:cubicBezTo>
                    <a:cubicBezTo>
                      <a:pt x="55965" y="94380"/>
                      <a:pt x="55421" y="93259"/>
                      <a:pt x="54897" y="92162"/>
                    </a:cubicBezTo>
                    <a:lnTo>
                      <a:pt x="50173" y="82291"/>
                    </a:lnTo>
                    <a:cubicBezTo>
                      <a:pt x="49966" y="81857"/>
                      <a:pt x="49755" y="81362"/>
                      <a:pt x="49925" y="80912"/>
                    </a:cubicBezTo>
                    <a:cubicBezTo>
                      <a:pt x="50074" y="80517"/>
                      <a:pt x="50366" y="80356"/>
                      <a:pt x="50717" y="80356"/>
                    </a:cubicBezTo>
                    <a:cubicBezTo>
                      <a:pt x="51453" y="80356"/>
                      <a:pt x="52449" y="81064"/>
                      <a:pt x="52928" y="81807"/>
                    </a:cubicBezTo>
                    <a:cubicBezTo>
                      <a:pt x="55452" y="85724"/>
                      <a:pt x="57718" y="89804"/>
                      <a:pt x="59707" y="94020"/>
                    </a:cubicBezTo>
                    <a:cubicBezTo>
                      <a:pt x="63791" y="93273"/>
                      <a:pt x="67648" y="91596"/>
                      <a:pt x="70980" y="89118"/>
                    </a:cubicBezTo>
                    <a:cubicBezTo>
                      <a:pt x="72037" y="88329"/>
                      <a:pt x="73088" y="87386"/>
                      <a:pt x="73445" y="86117"/>
                    </a:cubicBezTo>
                    <a:cubicBezTo>
                      <a:pt x="73802" y="84846"/>
                      <a:pt x="73146" y="83218"/>
                      <a:pt x="71846" y="82993"/>
                    </a:cubicBezTo>
                    <a:cubicBezTo>
                      <a:pt x="71723" y="82971"/>
                      <a:pt x="71600" y="82963"/>
                      <a:pt x="71476" y="82963"/>
                    </a:cubicBezTo>
                    <a:cubicBezTo>
                      <a:pt x="71093" y="82963"/>
                      <a:pt x="70708" y="83045"/>
                      <a:pt x="70324" y="83086"/>
                    </a:cubicBezTo>
                    <a:cubicBezTo>
                      <a:pt x="70133" y="83106"/>
                      <a:pt x="69943" y="83115"/>
                      <a:pt x="69755" y="83115"/>
                    </a:cubicBezTo>
                    <a:cubicBezTo>
                      <a:pt x="66927" y="83115"/>
                      <a:pt x="64468" y="80925"/>
                      <a:pt x="62588" y="78727"/>
                    </a:cubicBezTo>
                    <a:cubicBezTo>
                      <a:pt x="63132" y="78118"/>
                      <a:pt x="63852" y="77890"/>
                      <a:pt x="64640" y="77890"/>
                    </a:cubicBezTo>
                    <a:cubicBezTo>
                      <a:pt x="65842" y="77890"/>
                      <a:pt x="67201" y="78421"/>
                      <a:pt x="68334" y="78941"/>
                    </a:cubicBezTo>
                    <a:cubicBezTo>
                      <a:pt x="71699" y="80486"/>
                      <a:pt x="75249" y="81588"/>
                      <a:pt x="78895" y="82221"/>
                    </a:cubicBezTo>
                    <a:cubicBezTo>
                      <a:pt x="79803" y="82378"/>
                      <a:pt x="80736" y="82513"/>
                      <a:pt x="81554" y="82936"/>
                    </a:cubicBezTo>
                    <a:cubicBezTo>
                      <a:pt x="82126" y="83232"/>
                      <a:pt x="82622" y="83658"/>
                      <a:pt x="83095" y="84096"/>
                    </a:cubicBezTo>
                    <a:cubicBezTo>
                      <a:pt x="87298" y="87967"/>
                      <a:pt x="90407" y="93013"/>
                      <a:pt x="91975" y="98509"/>
                    </a:cubicBezTo>
                    <a:cubicBezTo>
                      <a:pt x="92104" y="98538"/>
                      <a:pt x="92231" y="98552"/>
                      <a:pt x="92354" y="98552"/>
                    </a:cubicBezTo>
                    <a:cubicBezTo>
                      <a:pt x="93754" y="98552"/>
                      <a:pt x="94717" y="96760"/>
                      <a:pt x="94833" y="95252"/>
                    </a:cubicBezTo>
                    <a:cubicBezTo>
                      <a:pt x="94960" y="93612"/>
                      <a:pt x="94769" y="91722"/>
                      <a:pt x="95948" y="90578"/>
                    </a:cubicBezTo>
                    <a:cubicBezTo>
                      <a:pt x="96875" y="89678"/>
                      <a:pt x="98399" y="89556"/>
                      <a:pt x="99214" y="88552"/>
                    </a:cubicBezTo>
                    <a:cubicBezTo>
                      <a:pt x="100238" y="87289"/>
                      <a:pt x="99703" y="85157"/>
                      <a:pt x="100900" y="84056"/>
                    </a:cubicBezTo>
                    <a:cubicBezTo>
                      <a:pt x="101284" y="83704"/>
                      <a:pt x="101728" y="83552"/>
                      <a:pt x="102190" y="83552"/>
                    </a:cubicBezTo>
                    <a:cubicBezTo>
                      <a:pt x="103537" y="83552"/>
                      <a:pt x="105034" y="84844"/>
                      <a:pt x="105630" y="86240"/>
                    </a:cubicBezTo>
                    <a:cubicBezTo>
                      <a:pt x="106431" y="88116"/>
                      <a:pt x="106723" y="90422"/>
                      <a:pt x="108410" y="91569"/>
                    </a:cubicBezTo>
                    <a:lnTo>
                      <a:pt x="111137" y="91176"/>
                    </a:lnTo>
                    <a:cubicBezTo>
                      <a:pt x="111152" y="95778"/>
                      <a:pt x="112750" y="100362"/>
                      <a:pt x="115602" y="103975"/>
                    </a:cubicBezTo>
                    <a:cubicBezTo>
                      <a:pt x="117157" y="103161"/>
                      <a:pt x="116453" y="100795"/>
                      <a:pt x="115480" y="99330"/>
                    </a:cubicBezTo>
                    <a:cubicBezTo>
                      <a:pt x="114508" y="97866"/>
                      <a:pt x="113554" y="95681"/>
                      <a:pt x="114936" y="94596"/>
                    </a:cubicBezTo>
                    <a:lnTo>
                      <a:pt x="114936" y="94596"/>
                    </a:lnTo>
                    <a:cubicBezTo>
                      <a:pt x="116854" y="94614"/>
                      <a:pt x="117747" y="97259"/>
                      <a:pt x="119611" y="97712"/>
                    </a:cubicBezTo>
                    <a:cubicBezTo>
                      <a:pt x="119777" y="97752"/>
                      <a:pt x="119940" y="97771"/>
                      <a:pt x="120101" y="97771"/>
                    </a:cubicBezTo>
                    <a:cubicBezTo>
                      <a:pt x="121744" y="97771"/>
                      <a:pt x="123089" y="95790"/>
                      <a:pt x="122784" y="94080"/>
                    </a:cubicBezTo>
                    <a:cubicBezTo>
                      <a:pt x="122451" y="92201"/>
                      <a:pt x="120835" y="90820"/>
                      <a:pt x="119169" y="89895"/>
                    </a:cubicBezTo>
                    <a:cubicBezTo>
                      <a:pt x="117675" y="88258"/>
                      <a:pt x="119833" y="85644"/>
                      <a:pt x="122018" y="85274"/>
                    </a:cubicBezTo>
                    <a:cubicBezTo>
                      <a:pt x="122730" y="85153"/>
                      <a:pt x="123464" y="85138"/>
                      <a:pt x="124199" y="85138"/>
                    </a:cubicBezTo>
                    <a:cubicBezTo>
                      <a:pt x="124443" y="85138"/>
                      <a:pt x="124686" y="85140"/>
                      <a:pt x="124930" y="85140"/>
                    </a:cubicBezTo>
                    <a:cubicBezTo>
                      <a:pt x="126201" y="85140"/>
                      <a:pt x="127452" y="85095"/>
                      <a:pt x="128573" y="84531"/>
                    </a:cubicBezTo>
                    <a:cubicBezTo>
                      <a:pt x="130946" y="83339"/>
                      <a:pt x="131739" y="80207"/>
                      <a:pt x="131200" y="77607"/>
                    </a:cubicBezTo>
                    <a:cubicBezTo>
                      <a:pt x="130659" y="75007"/>
                      <a:pt x="129117" y="72748"/>
                      <a:pt x="127857" y="70410"/>
                    </a:cubicBezTo>
                    <a:cubicBezTo>
                      <a:pt x="126781" y="68413"/>
                      <a:pt x="126249" y="65298"/>
                      <a:pt x="128341" y="64420"/>
                    </a:cubicBezTo>
                    <a:cubicBezTo>
                      <a:pt x="128900" y="64186"/>
                      <a:pt x="129528" y="64195"/>
                      <a:pt x="130135" y="64170"/>
                    </a:cubicBezTo>
                    <a:cubicBezTo>
                      <a:pt x="138047" y="63837"/>
                      <a:pt x="144592" y="55459"/>
                      <a:pt x="143005" y="47701"/>
                    </a:cubicBezTo>
                    <a:cubicBezTo>
                      <a:pt x="142706" y="46238"/>
                      <a:pt x="142140" y="44786"/>
                      <a:pt x="141097" y="43719"/>
                    </a:cubicBezTo>
                    <a:cubicBezTo>
                      <a:pt x="139216" y="41800"/>
                      <a:pt x="136024" y="41349"/>
                      <a:pt x="134619" y="39057"/>
                    </a:cubicBezTo>
                    <a:cubicBezTo>
                      <a:pt x="132900" y="36255"/>
                      <a:pt x="135025" y="32537"/>
                      <a:pt x="137778" y="30737"/>
                    </a:cubicBezTo>
                    <a:cubicBezTo>
                      <a:pt x="140529" y="28938"/>
                      <a:pt x="143891" y="28156"/>
                      <a:pt x="146461" y="26105"/>
                    </a:cubicBezTo>
                    <a:cubicBezTo>
                      <a:pt x="147145" y="26087"/>
                      <a:pt x="147512" y="25417"/>
                      <a:pt x="147638" y="24743"/>
                    </a:cubicBezTo>
                    <a:cubicBezTo>
                      <a:pt x="147716" y="24319"/>
                      <a:pt x="147611" y="23887"/>
                      <a:pt x="147608" y="23456"/>
                    </a:cubicBezTo>
                    <a:cubicBezTo>
                      <a:pt x="147598" y="22276"/>
                      <a:pt x="148442" y="21139"/>
                      <a:pt x="149574" y="20805"/>
                    </a:cubicBezTo>
                    <a:cubicBezTo>
                      <a:pt x="149811" y="20736"/>
                      <a:pt x="150056" y="20702"/>
                      <a:pt x="150302" y="20702"/>
                    </a:cubicBezTo>
                    <a:cubicBezTo>
                      <a:pt x="151231" y="20702"/>
                      <a:pt x="152165" y="21179"/>
                      <a:pt x="152664" y="21968"/>
                    </a:cubicBezTo>
                    <a:cubicBezTo>
                      <a:pt x="153442" y="23198"/>
                      <a:pt x="153129" y="24821"/>
                      <a:pt x="152563" y="26163"/>
                    </a:cubicBezTo>
                    <a:cubicBezTo>
                      <a:pt x="151998" y="27505"/>
                      <a:pt x="151199" y="28790"/>
                      <a:pt x="151051" y="30239"/>
                    </a:cubicBezTo>
                    <a:cubicBezTo>
                      <a:pt x="150905" y="31687"/>
                      <a:pt x="151726" y="33391"/>
                      <a:pt x="153173" y="33553"/>
                    </a:cubicBezTo>
                    <a:cubicBezTo>
                      <a:pt x="153252" y="33562"/>
                      <a:pt x="153330" y="33566"/>
                      <a:pt x="153406" y="33566"/>
                    </a:cubicBezTo>
                    <a:cubicBezTo>
                      <a:pt x="155043" y="33566"/>
                      <a:pt x="156090" y="31574"/>
                      <a:pt x="156201" y="29877"/>
                    </a:cubicBezTo>
                    <a:cubicBezTo>
                      <a:pt x="156318" y="28099"/>
                      <a:pt x="155972" y="26160"/>
                      <a:pt x="156925" y="24659"/>
                    </a:cubicBezTo>
                    <a:cubicBezTo>
                      <a:pt x="158377" y="22374"/>
                      <a:pt x="162385" y="21839"/>
                      <a:pt x="162490" y="19133"/>
                    </a:cubicBezTo>
                    <a:cubicBezTo>
                      <a:pt x="162574" y="16945"/>
                      <a:pt x="159821" y="15661"/>
                      <a:pt x="159327" y="13530"/>
                    </a:cubicBezTo>
                    <a:cubicBezTo>
                      <a:pt x="159129" y="12668"/>
                      <a:pt x="159325" y="11773"/>
                      <a:pt x="159405" y="10894"/>
                    </a:cubicBezTo>
                    <a:cubicBezTo>
                      <a:pt x="159709" y="7612"/>
                      <a:pt x="158263" y="4218"/>
                      <a:pt x="155688" y="2163"/>
                    </a:cubicBezTo>
                    <a:cubicBezTo>
                      <a:pt x="153919" y="751"/>
                      <a:pt x="151652" y="0"/>
                      <a:pt x="1493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67"/>
              <p:cNvSpPr/>
              <p:nvPr/>
            </p:nvSpPr>
            <p:spPr>
              <a:xfrm>
                <a:off x="6146600" y="3671525"/>
                <a:ext cx="342925" cy="189500"/>
              </a:xfrm>
              <a:custGeom>
                <a:rect b="b" l="l" r="r" t="t"/>
                <a:pathLst>
                  <a:path extrusionOk="0" h="7580" w="13717">
                    <a:moveTo>
                      <a:pt x="9951" y="0"/>
                    </a:moveTo>
                    <a:cubicBezTo>
                      <a:pt x="6355" y="0"/>
                      <a:pt x="1" y="1281"/>
                      <a:pt x="2486" y="4894"/>
                    </a:cubicBezTo>
                    <a:cubicBezTo>
                      <a:pt x="3169" y="5885"/>
                      <a:pt x="4297" y="6467"/>
                      <a:pt x="5404" y="6938"/>
                    </a:cubicBezTo>
                    <a:cubicBezTo>
                      <a:pt x="6217" y="7282"/>
                      <a:pt x="7136" y="7580"/>
                      <a:pt x="8003" y="7580"/>
                    </a:cubicBezTo>
                    <a:cubicBezTo>
                      <a:pt x="8565" y="7580"/>
                      <a:pt x="9106" y="7454"/>
                      <a:pt x="9581" y="7134"/>
                    </a:cubicBezTo>
                    <a:cubicBezTo>
                      <a:pt x="10406" y="6577"/>
                      <a:pt x="13156" y="2774"/>
                      <a:pt x="13348" y="1948"/>
                    </a:cubicBezTo>
                    <a:cubicBezTo>
                      <a:pt x="13716" y="358"/>
                      <a:pt x="13186" y="447"/>
                      <a:pt x="11597" y="126"/>
                    </a:cubicBezTo>
                    <a:cubicBezTo>
                      <a:pt x="11194" y="44"/>
                      <a:pt x="10620" y="0"/>
                      <a:pt x="995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67"/>
              <p:cNvSpPr/>
              <p:nvPr/>
            </p:nvSpPr>
            <p:spPr>
              <a:xfrm>
                <a:off x="5901600" y="3652500"/>
                <a:ext cx="558700" cy="402875"/>
              </a:xfrm>
              <a:custGeom>
                <a:rect b="b" l="l" r="r" t="t"/>
                <a:pathLst>
                  <a:path extrusionOk="0" h="16115" w="22348">
                    <a:moveTo>
                      <a:pt x="946" y="1"/>
                    </a:moveTo>
                    <a:cubicBezTo>
                      <a:pt x="616" y="1"/>
                      <a:pt x="299" y="66"/>
                      <a:pt x="1" y="208"/>
                    </a:cubicBezTo>
                    <a:cubicBezTo>
                      <a:pt x="742" y="1762"/>
                      <a:pt x="2032" y="3475"/>
                      <a:pt x="2935" y="5119"/>
                    </a:cubicBezTo>
                    <a:cubicBezTo>
                      <a:pt x="6575" y="11745"/>
                      <a:pt x="13987" y="16115"/>
                      <a:pt x="21544" y="16115"/>
                    </a:cubicBezTo>
                    <a:cubicBezTo>
                      <a:pt x="21635" y="16115"/>
                      <a:pt x="21726" y="16114"/>
                      <a:pt x="21817" y="16113"/>
                    </a:cubicBezTo>
                    <a:cubicBezTo>
                      <a:pt x="22347" y="15571"/>
                      <a:pt x="21564" y="14744"/>
                      <a:pt x="20866" y="14448"/>
                    </a:cubicBezTo>
                    <a:cubicBezTo>
                      <a:pt x="18934" y="13634"/>
                      <a:pt x="16857" y="13226"/>
                      <a:pt x="14879" y="12532"/>
                    </a:cubicBezTo>
                    <a:cubicBezTo>
                      <a:pt x="12900" y="11839"/>
                      <a:pt x="10943" y="10790"/>
                      <a:pt x="9769" y="9051"/>
                    </a:cubicBezTo>
                    <a:cubicBezTo>
                      <a:pt x="9280" y="8326"/>
                      <a:pt x="8945" y="7508"/>
                      <a:pt x="8542" y="6731"/>
                    </a:cubicBezTo>
                    <a:cubicBezTo>
                      <a:pt x="7503" y="4729"/>
                      <a:pt x="3759" y="1"/>
                      <a:pt x="94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67"/>
              <p:cNvSpPr/>
              <p:nvPr/>
            </p:nvSpPr>
            <p:spPr>
              <a:xfrm>
                <a:off x="6249675" y="4061675"/>
                <a:ext cx="964575" cy="811125"/>
              </a:xfrm>
              <a:custGeom>
                <a:rect b="b" l="l" r="r" t="t"/>
                <a:pathLst>
                  <a:path extrusionOk="0" h="32445" w="38583">
                    <a:moveTo>
                      <a:pt x="17573" y="0"/>
                    </a:moveTo>
                    <a:cubicBezTo>
                      <a:pt x="14431" y="0"/>
                      <a:pt x="10968" y="2180"/>
                      <a:pt x="9011" y="4369"/>
                    </a:cubicBezTo>
                    <a:cubicBezTo>
                      <a:pt x="8028" y="5468"/>
                      <a:pt x="7111" y="6810"/>
                      <a:pt x="5676" y="7153"/>
                    </a:cubicBezTo>
                    <a:cubicBezTo>
                      <a:pt x="4830" y="7356"/>
                      <a:pt x="3925" y="7164"/>
                      <a:pt x="3076" y="7361"/>
                    </a:cubicBezTo>
                    <a:cubicBezTo>
                      <a:pt x="581" y="7938"/>
                      <a:pt x="1" y="11293"/>
                      <a:pt x="569" y="13791"/>
                    </a:cubicBezTo>
                    <a:cubicBezTo>
                      <a:pt x="1136" y="16289"/>
                      <a:pt x="2307" y="18910"/>
                      <a:pt x="1374" y="21296"/>
                    </a:cubicBezTo>
                    <a:cubicBezTo>
                      <a:pt x="1185" y="21776"/>
                      <a:pt x="913" y="22246"/>
                      <a:pt x="921" y="22762"/>
                    </a:cubicBezTo>
                    <a:cubicBezTo>
                      <a:pt x="932" y="23380"/>
                      <a:pt x="1355" y="23921"/>
                      <a:pt x="1849" y="24293"/>
                    </a:cubicBezTo>
                    <a:cubicBezTo>
                      <a:pt x="2646" y="24890"/>
                      <a:pt x="3559" y="25128"/>
                      <a:pt x="4517" y="25128"/>
                    </a:cubicBezTo>
                    <a:cubicBezTo>
                      <a:pt x="6301" y="25128"/>
                      <a:pt x="8239" y="24301"/>
                      <a:pt x="9868" y="23418"/>
                    </a:cubicBezTo>
                    <a:cubicBezTo>
                      <a:pt x="11665" y="22444"/>
                      <a:pt x="13735" y="21414"/>
                      <a:pt x="15685" y="21414"/>
                    </a:cubicBezTo>
                    <a:cubicBezTo>
                      <a:pt x="16453" y="21414"/>
                      <a:pt x="17203" y="21574"/>
                      <a:pt x="17910" y="21960"/>
                    </a:cubicBezTo>
                    <a:cubicBezTo>
                      <a:pt x="20585" y="23420"/>
                      <a:pt x="20837" y="27119"/>
                      <a:pt x="22486" y="29685"/>
                    </a:cubicBezTo>
                    <a:cubicBezTo>
                      <a:pt x="23522" y="31296"/>
                      <a:pt x="25450" y="32445"/>
                      <a:pt x="27291" y="32445"/>
                    </a:cubicBezTo>
                    <a:cubicBezTo>
                      <a:pt x="28027" y="32445"/>
                      <a:pt x="28749" y="32261"/>
                      <a:pt x="29394" y="31851"/>
                    </a:cubicBezTo>
                    <a:cubicBezTo>
                      <a:pt x="30163" y="31362"/>
                      <a:pt x="30731" y="30624"/>
                      <a:pt x="31285" y="29900"/>
                    </a:cubicBezTo>
                    <a:lnTo>
                      <a:pt x="34684" y="25460"/>
                    </a:lnTo>
                    <a:cubicBezTo>
                      <a:pt x="36183" y="23501"/>
                      <a:pt x="37736" y="21414"/>
                      <a:pt x="38025" y="18965"/>
                    </a:cubicBezTo>
                    <a:cubicBezTo>
                      <a:pt x="38582" y="14235"/>
                      <a:pt x="34390" y="10436"/>
                      <a:pt x="30609" y="7540"/>
                    </a:cubicBezTo>
                    <a:cubicBezTo>
                      <a:pt x="30407" y="6031"/>
                      <a:pt x="30190" y="4479"/>
                      <a:pt x="29421" y="3165"/>
                    </a:cubicBezTo>
                    <a:cubicBezTo>
                      <a:pt x="28683" y="1906"/>
                      <a:pt x="27576" y="1186"/>
                      <a:pt x="26718" y="1186"/>
                    </a:cubicBezTo>
                    <a:cubicBezTo>
                      <a:pt x="25783" y="1186"/>
                      <a:pt x="25141" y="2039"/>
                      <a:pt x="25589" y="3982"/>
                    </a:cubicBezTo>
                    <a:cubicBezTo>
                      <a:pt x="25561" y="3983"/>
                      <a:pt x="25533" y="3983"/>
                      <a:pt x="25505" y="3983"/>
                    </a:cubicBezTo>
                    <a:cubicBezTo>
                      <a:pt x="23077" y="3983"/>
                      <a:pt x="21095" y="399"/>
                      <a:pt x="18382" y="51"/>
                    </a:cubicBezTo>
                    <a:cubicBezTo>
                      <a:pt x="18115" y="17"/>
                      <a:pt x="17846" y="0"/>
                      <a:pt x="1757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2" name="Google Shape;1262;p67"/>
            <p:cNvSpPr/>
            <p:nvPr/>
          </p:nvSpPr>
          <p:spPr>
            <a:xfrm flipH="1">
              <a:off x="2384327" y="1440172"/>
              <a:ext cx="136685" cy="201141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7"/>
            <p:cNvSpPr/>
            <p:nvPr/>
          </p:nvSpPr>
          <p:spPr>
            <a:xfrm flipH="1">
              <a:off x="1494752" y="1300547"/>
              <a:ext cx="136685" cy="201141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4" name="Google Shape;1264;p67"/>
          <p:cNvGrpSpPr/>
          <p:nvPr/>
        </p:nvGrpSpPr>
        <p:grpSpPr>
          <a:xfrm>
            <a:off x="4236939" y="1017476"/>
            <a:ext cx="1117195" cy="727949"/>
            <a:chOff x="4495375" y="941276"/>
            <a:chExt cx="1117195" cy="727949"/>
          </a:xfrm>
        </p:grpSpPr>
        <p:sp>
          <p:nvSpPr>
            <p:cNvPr id="1265" name="Google Shape;1265;p67"/>
            <p:cNvSpPr txBox="1"/>
            <p:nvPr/>
          </p:nvSpPr>
          <p:spPr>
            <a:xfrm>
              <a:off x="4495375" y="941276"/>
              <a:ext cx="1116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66" name="Google Shape;1266;p67"/>
            <p:cNvSpPr txBox="1"/>
            <p:nvPr/>
          </p:nvSpPr>
          <p:spPr>
            <a:xfrm>
              <a:off x="4495970" y="1248625"/>
              <a:ext cx="1116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7" name="Google Shape;1267;p67"/>
          <p:cNvGrpSpPr/>
          <p:nvPr/>
        </p:nvGrpSpPr>
        <p:grpSpPr>
          <a:xfrm>
            <a:off x="4234386" y="1854576"/>
            <a:ext cx="1117191" cy="727949"/>
            <a:chOff x="4506095" y="2278451"/>
            <a:chExt cx="1117191" cy="727949"/>
          </a:xfrm>
        </p:grpSpPr>
        <p:sp>
          <p:nvSpPr>
            <p:cNvPr id="1268" name="Google Shape;1268;p67"/>
            <p:cNvSpPr txBox="1"/>
            <p:nvPr/>
          </p:nvSpPr>
          <p:spPr>
            <a:xfrm>
              <a:off x="4506686" y="2278451"/>
              <a:ext cx="1116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69" name="Google Shape;1269;p67"/>
            <p:cNvSpPr txBox="1"/>
            <p:nvPr/>
          </p:nvSpPr>
          <p:spPr>
            <a:xfrm>
              <a:off x="4506095" y="2585800"/>
              <a:ext cx="1116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0" name="Google Shape;1270;p67"/>
          <p:cNvGrpSpPr/>
          <p:nvPr/>
        </p:nvGrpSpPr>
        <p:grpSpPr>
          <a:xfrm>
            <a:off x="5844178" y="941318"/>
            <a:ext cx="1011956" cy="1642721"/>
            <a:chOff x="5936940" y="941318"/>
            <a:chExt cx="1011956" cy="1642721"/>
          </a:xfrm>
        </p:grpSpPr>
        <p:grpSp>
          <p:nvGrpSpPr>
            <p:cNvPr id="1271" name="Google Shape;1271;p67"/>
            <p:cNvGrpSpPr/>
            <p:nvPr/>
          </p:nvGrpSpPr>
          <p:grpSpPr>
            <a:xfrm>
              <a:off x="5936940" y="941318"/>
              <a:ext cx="1011956" cy="1011956"/>
              <a:chOff x="4049800" y="640400"/>
              <a:chExt cx="858900" cy="858900"/>
            </a:xfrm>
          </p:grpSpPr>
          <p:sp>
            <p:nvSpPr>
              <p:cNvPr id="1272" name="Google Shape;1272;p67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25000" name="adj"/>
                </a:avLst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67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7914150" name="adj1"/>
                  <a:gd fmla="val 0" name="adj2"/>
                  <a:gd fmla="val 25000" name="adj3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4" name="Google Shape;1274;p67"/>
            <p:cNvCxnSpPr/>
            <p:nvPr/>
          </p:nvCxnSpPr>
          <p:spPr>
            <a:xfrm>
              <a:off x="6442925" y="1953275"/>
              <a:ext cx="0" cy="3072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275" name="Google Shape;1275;p67"/>
            <p:cNvSpPr txBox="1"/>
            <p:nvPr/>
          </p:nvSpPr>
          <p:spPr>
            <a:xfrm>
              <a:off x="6182976" y="2276839"/>
              <a:ext cx="5199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63%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6" name="Google Shape;1276;p67"/>
          <p:cNvGrpSpPr/>
          <p:nvPr/>
        </p:nvGrpSpPr>
        <p:grpSpPr>
          <a:xfrm>
            <a:off x="7169803" y="941318"/>
            <a:ext cx="1011956" cy="1643316"/>
            <a:chOff x="7262565" y="941318"/>
            <a:chExt cx="1011956" cy="1643316"/>
          </a:xfrm>
        </p:grpSpPr>
        <p:grpSp>
          <p:nvGrpSpPr>
            <p:cNvPr id="1277" name="Google Shape;1277;p67"/>
            <p:cNvGrpSpPr/>
            <p:nvPr/>
          </p:nvGrpSpPr>
          <p:grpSpPr>
            <a:xfrm>
              <a:off x="7262565" y="941318"/>
              <a:ext cx="1011956" cy="1011956"/>
              <a:chOff x="4049800" y="640400"/>
              <a:chExt cx="858900" cy="858900"/>
            </a:xfrm>
          </p:grpSpPr>
          <p:sp>
            <p:nvSpPr>
              <p:cNvPr id="1278" name="Google Shape;1278;p67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25000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67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7914150" name="adj1"/>
                  <a:gd fmla="val 3487876" name="adj2"/>
                  <a:gd fmla="val 24572" name="adj3"/>
                </a:avLst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80" name="Google Shape;1280;p67"/>
            <p:cNvCxnSpPr/>
            <p:nvPr/>
          </p:nvCxnSpPr>
          <p:spPr>
            <a:xfrm>
              <a:off x="7768550" y="1953275"/>
              <a:ext cx="0" cy="307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281" name="Google Shape;1281;p67"/>
            <p:cNvSpPr txBox="1"/>
            <p:nvPr/>
          </p:nvSpPr>
          <p:spPr>
            <a:xfrm>
              <a:off x="7508601" y="2277434"/>
              <a:ext cx="5199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87%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2" name="Google Shape;1282;p67"/>
          <p:cNvGrpSpPr/>
          <p:nvPr/>
        </p:nvGrpSpPr>
        <p:grpSpPr>
          <a:xfrm>
            <a:off x="4292800" y="2969970"/>
            <a:ext cx="3894125" cy="240001"/>
            <a:chOff x="4385563" y="2759850"/>
            <a:chExt cx="3894125" cy="240001"/>
          </a:xfrm>
        </p:grpSpPr>
        <p:sp>
          <p:nvSpPr>
            <p:cNvPr id="1283" name="Google Shape;1283;p67"/>
            <p:cNvSpPr txBox="1"/>
            <p:nvPr/>
          </p:nvSpPr>
          <p:spPr>
            <a:xfrm>
              <a:off x="5897388" y="2759851"/>
              <a:ext cx="23823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4" name="Google Shape;1284;p67"/>
            <p:cNvSpPr txBox="1"/>
            <p:nvPr/>
          </p:nvSpPr>
          <p:spPr>
            <a:xfrm>
              <a:off x="4385563" y="2759850"/>
              <a:ext cx="5043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2017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85" name="Google Shape;1285;p67"/>
            <p:cNvCxnSpPr/>
            <p:nvPr/>
          </p:nvCxnSpPr>
          <p:spPr>
            <a:xfrm>
              <a:off x="4889863" y="2879850"/>
              <a:ext cx="84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286" name="Google Shape;1286;p67"/>
          <p:cNvGrpSpPr/>
          <p:nvPr/>
        </p:nvGrpSpPr>
        <p:grpSpPr>
          <a:xfrm>
            <a:off x="4292800" y="3410849"/>
            <a:ext cx="3894125" cy="240134"/>
            <a:chOff x="4385563" y="3276929"/>
            <a:chExt cx="3894125" cy="240134"/>
          </a:xfrm>
        </p:grpSpPr>
        <p:sp>
          <p:nvSpPr>
            <p:cNvPr id="1287" name="Google Shape;1287;p67"/>
            <p:cNvSpPr txBox="1"/>
            <p:nvPr/>
          </p:nvSpPr>
          <p:spPr>
            <a:xfrm>
              <a:off x="5897388" y="3276929"/>
              <a:ext cx="23823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8" name="Google Shape;1288;p67"/>
            <p:cNvSpPr txBox="1"/>
            <p:nvPr/>
          </p:nvSpPr>
          <p:spPr>
            <a:xfrm>
              <a:off x="4385563" y="3277063"/>
              <a:ext cx="5043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2018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89" name="Google Shape;1289;p67"/>
            <p:cNvCxnSpPr/>
            <p:nvPr/>
          </p:nvCxnSpPr>
          <p:spPr>
            <a:xfrm>
              <a:off x="4889863" y="3397067"/>
              <a:ext cx="83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290" name="Google Shape;1290;p67"/>
          <p:cNvGrpSpPr/>
          <p:nvPr/>
        </p:nvGrpSpPr>
        <p:grpSpPr>
          <a:xfrm>
            <a:off x="4292800" y="3851994"/>
            <a:ext cx="3899482" cy="240014"/>
            <a:chOff x="4385563" y="3794274"/>
            <a:chExt cx="3899482" cy="240014"/>
          </a:xfrm>
        </p:grpSpPr>
        <p:sp>
          <p:nvSpPr>
            <p:cNvPr id="1291" name="Google Shape;1291;p67"/>
            <p:cNvSpPr txBox="1"/>
            <p:nvPr/>
          </p:nvSpPr>
          <p:spPr>
            <a:xfrm>
              <a:off x="5902745" y="3794274"/>
              <a:ext cx="23823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2" name="Google Shape;1292;p67"/>
            <p:cNvSpPr txBox="1"/>
            <p:nvPr/>
          </p:nvSpPr>
          <p:spPr>
            <a:xfrm>
              <a:off x="4385563" y="3794288"/>
              <a:ext cx="5043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2019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93" name="Google Shape;1293;p67"/>
            <p:cNvCxnSpPr/>
            <p:nvPr/>
          </p:nvCxnSpPr>
          <p:spPr>
            <a:xfrm>
              <a:off x="4889863" y="3914296"/>
              <a:ext cx="83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294" name="Google Shape;1294;p67"/>
          <p:cNvGrpSpPr/>
          <p:nvPr/>
        </p:nvGrpSpPr>
        <p:grpSpPr>
          <a:xfrm>
            <a:off x="4280298" y="4292871"/>
            <a:ext cx="3906822" cy="240162"/>
            <a:chOff x="4373061" y="4311351"/>
            <a:chExt cx="3906822" cy="240162"/>
          </a:xfrm>
        </p:grpSpPr>
        <p:sp>
          <p:nvSpPr>
            <p:cNvPr id="1295" name="Google Shape;1295;p67"/>
            <p:cNvSpPr txBox="1"/>
            <p:nvPr/>
          </p:nvSpPr>
          <p:spPr>
            <a:xfrm>
              <a:off x="5897583" y="4311351"/>
              <a:ext cx="23823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6" name="Google Shape;1296;p67"/>
            <p:cNvSpPr txBox="1"/>
            <p:nvPr/>
          </p:nvSpPr>
          <p:spPr>
            <a:xfrm>
              <a:off x="4373061" y="4311513"/>
              <a:ext cx="5043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Now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97" name="Google Shape;1297;p67"/>
            <p:cNvCxnSpPr/>
            <p:nvPr/>
          </p:nvCxnSpPr>
          <p:spPr>
            <a:xfrm>
              <a:off x="4889863" y="4431525"/>
              <a:ext cx="83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8"/>
          <p:cNvSpPr/>
          <p:nvPr/>
        </p:nvSpPr>
        <p:spPr>
          <a:xfrm>
            <a:off x="1459888" y="923800"/>
            <a:ext cx="6736044" cy="3801687"/>
          </a:xfrm>
          <a:custGeom>
            <a:rect b="b" l="l" r="r" t="t"/>
            <a:pathLst>
              <a:path extrusionOk="0" h="137146" w="243927">
                <a:moveTo>
                  <a:pt x="1" y="1"/>
                </a:moveTo>
                <a:lnTo>
                  <a:pt x="1" y="137146"/>
                </a:lnTo>
                <a:lnTo>
                  <a:pt x="243926" y="137146"/>
                </a:lnTo>
                <a:lnTo>
                  <a:pt x="243926" y="1"/>
                </a:lnTo>
                <a:close/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3" name="Google Shape;1303;p68"/>
          <p:cNvGrpSpPr/>
          <p:nvPr/>
        </p:nvGrpSpPr>
        <p:grpSpPr>
          <a:xfrm>
            <a:off x="948062" y="923800"/>
            <a:ext cx="511821" cy="3801687"/>
            <a:chOff x="1087775" y="923800"/>
            <a:chExt cx="511821" cy="3801687"/>
          </a:xfrm>
        </p:grpSpPr>
        <p:sp>
          <p:nvSpPr>
            <p:cNvPr id="1304" name="Google Shape;1304;p68"/>
            <p:cNvSpPr/>
            <p:nvPr/>
          </p:nvSpPr>
          <p:spPr>
            <a:xfrm>
              <a:off x="1087775" y="923800"/>
              <a:ext cx="509753" cy="3801687"/>
            </a:xfrm>
            <a:custGeom>
              <a:rect b="b" l="l" r="r" t="t"/>
              <a:pathLst>
                <a:path extrusionOk="0" h="137146" w="18391">
                  <a:moveTo>
                    <a:pt x="1" y="1"/>
                  </a:moveTo>
                  <a:lnTo>
                    <a:pt x="1" y="137146"/>
                  </a:lnTo>
                  <a:lnTo>
                    <a:pt x="18390" y="137146"/>
                  </a:lnTo>
                  <a:lnTo>
                    <a:pt x="1839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5" name="Google Shape;1305;p68"/>
            <p:cNvGrpSpPr/>
            <p:nvPr/>
          </p:nvGrpSpPr>
          <p:grpSpPr>
            <a:xfrm>
              <a:off x="1089825" y="1106627"/>
              <a:ext cx="509771" cy="2700327"/>
              <a:chOff x="1095175" y="1106627"/>
              <a:chExt cx="509771" cy="2700327"/>
            </a:xfrm>
          </p:grpSpPr>
          <p:grpSp>
            <p:nvGrpSpPr>
              <p:cNvPr id="1306" name="Google Shape;1306;p68"/>
              <p:cNvGrpSpPr/>
              <p:nvPr/>
            </p:nvGrpSpPr>
            <p:grpSpPr>
              <a:xfrm>
                <a:off x="1095175" y="1414200"/>
                <a:ext cx="509771" cy="332808"/>
                <a:chOff x="1095175" y="1414200"/>
                <a:chExt cx="509771" cy="332808"/>
              </a:xfrm>
            </p:grpSpPr>
            <p:sp>
              <p:nvSpPr>
                <p:cNvPr id="1307" name="Google Shape;1307;p68"/>
                <p:cNvSpPr/>
                <p:nvPr/>
              </p:nvSpPr>
              <p:spPr>
                <a:xfrm>
                  <a:off x="1095175" y="1414200"/>
                  <a:ext cx="509771" cy="332808"/>
                </a:xfrm>
                <a:custGeom>
                  <a:rect b="b" l="l" r="r" t="t"/>
                  <a:pathLst>
                    <a:path extrusionOk="0" h="11491" w="18390">
                      <a:moveTo>
                        <a:pt x="0" y="1"/>
                      </a:moveTo>
                      <a:lnTo>
                        <a:pt x="0" y="11490"/>
                      </a:lnTo>
                      <a:lnTo>
                        <a:pt x="18390" y="11490"/>
                      </a:lnTo>
                      <a:lnTo>
                        <a:pt x="1839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08" name="Google Shape;1308;p68"/>
                <p:cNvGrpSpPr/>
                <p:nvPr/>
              </p:nvGrpSpPr>
              <p:grpSpPr>
                <a:xfrm>
                  <a:off x="1262258" y="1516972"/>
                  <a:ext cx="175274" cy="127259"/>
                  <a:chOff x="1330266" y="1526197"/>
                  <a:chExt cx="175274" cy="127259"/>
                </a:xfrm>
              </p:grpSpPr>
              <p:sp>
                <p:nvSpPr>
                  <p:cNvPr id="1309" name="Google Shape;1309;p68"/>
                  <p:cNvSpPr/>
                  <p:nvPr/>
                </p:nvSpPr>
                <p:spPr>
                  <a:xfrm>
                    <a:off x="1330266" y="1526197"/>
                    <a:ext cx="175274" cy="68274"/>
                  </a:xfrm>
                  <a:custGeom>
                    <a:rect b="b" l="l" r="r" t="t"/>
                    <a:pathLst>
                      <a:path extrusionOk="0" fill="none" h="2463" w="6323">
                        <a:moveTo>
                          <a:pt x="0" y="2463"/>
                        </a:moveTo>
                        <a:lnTo>
                          <a:pt x="3161" y="1"/>
                        </a:lnTo>
                        <a:lnTo>
                          <a:pt x="6323" y="2463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10" name="Google Shape;1310;p68"/>
                  <p:cNvSpPr/>
                  <p:nvPr/>
                </p:nvSpPr>
                <p:spPr>
                  <a:xfrm>
                    <a:off x="1353855" y="1575897"/>
                    <a:ext cx="28" cy="76701"/>
                  </a:xfrm>
                  <a:custGeom>
                    <a:rect b="b" l="l" r="r" t="t"/>
                    <a:pathLst>
                      <a:path extrusionOk="0" fill="none" h="2767" w="1">
                        <a:moveTo>
                          <a:pt x="0" y="1"/>
                        </a:moveTo>
                        <a:lnTo>
                          <a:pt x="0" y="2767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11" name="Google Shape;1311;p68"/>
                  <p:cNvSpPr/>
                  <p:nvPr/>
                </p:nvSpPr>
                <p:spPr>
                  <a:xfrm>
                    <a:off x="1481915" y="1575897"/>
                    <a:ext cx="28" cy="76701"/>
                  </a:xfrm>
                  <a:custGeom>
                    <a:rect b="b" l="l" r="r" t="t"/>
                    <a:pathLst>
                      <a:path extrusionOk="0" fill="none" h="2767" w="1">
                        <a:moveTo>
                          <a:pt x="0" y="1"/>
                        </a:moveTo>
                        <a:lnTo>
                          <a:pt x="0" y="2767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12" name="Google Shape;1312;p68"/>
                  <p:cNvSpPr/>
                  <p:nvPr/>
                </p:nvSpPr>
                <p:spPr>
                  <a:xfrm>
                    <a:off x="1392605" y="1602867"/>
                    <a:ext cx="50589" cy="50589"/>
                  </a:xfrm>
                  <a:custGeom>
                    <a:rect b="b" l="l" r="r" t="t"/>
                    <a:pathLst>
                      <a:path extrusionOk="0" fill="none" h="1825" w="1825">
                        <a:moveTo>
                          <a:pt x="1" y="1824"/>
                        </a:moveTo>
                        <a:lnTo>
                          <a:pt x="1" y="730"/>
                        </a:lnTo>
                        <a:lnTo>
                          <a:pt x="912" y="1"/>
                        </a:lnTo>
                        <a:lnTo>
                          <a:pt x="1824" y="730"/>
                        </a:lnTo>
                        <a:lnTo>
                          <a:pt x="1824" y="182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313" name="Google Shape;1313;p68"/>
              <p:cNvSpPr/>
              <p:nvPr/>
            </p:nvSpPr>
            <p:spPr>
              <a:xfrm>
                <a:off x="1278364" y="1881745"/>
                <a:ext cx="143285" cy="108718"/>
              </a:xfrm>
              <a:custGeom>
                <a:rect b="b" l="l" r="r" t="t"/>
                <a:pathLst>
                  <a:path extrusionOk="0" fill="none" h="3922" w="5169">
                    <a:moveTo>
                      <a:pt x="2858" y="1064"/>
                    </a:moveTo>
                    <a:lnTo>
                      <a:pt x="2402" y="1"/>
                    </a:lnTo>
                    <a:lnTo>
                      <a:pt x="1" y="1"/>
                    </a:lnTo>
                    <a:lnTo>
                      <a:pt x="1" y="1064"/>
                    </a:lnTo>
                    <a:lnTo>
                      <a:pt x="1" y="3922"/>
                    </a:lnTo>
                    <a:lnTo>
                      <a:pt x="2402" y="3922"/>
                    </a:lnTo>
                    <a:lnTo>
                      <a:pt x="5168" y="3922"/>
                    </a:lnTo>
                    <a:lnTo>
                      <a:pt x="5168" y="106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68"/>
              <p:cNvSpPr/>
              <p:nvPr/>
            </p:nvSpPr>
            <p:spPr>
              <a:xfrm>
                <a:off x="1269950" y="2215395"/>
                <a:ext cx="160111" cy="151684"/>
              </a:xfrm>
              <a:custGeom>
                <a:rect b="b" l="l" r="r" t="t"/>
                <a:pathLst>
                  <a:path extrusionOk="0" fill="none" h="5472" w="5776">
                    <a:moveTo>
                      <a:pt x="2888" y="0"/>
                    </a:moveTo>
                    <a:lnTo>
                      <a:pt x="3800" y="1763"/>
                    </a:lnTo>
                    <a:lnTo>
                      <a:pt x="5776" y="2097"/>
                    </a:lnTo>
                    <a:lnTo>
                      <a:pt x="4347" y="3496"/>
                    </a:lnTo>
                    <a:lnTo>
                      <a:pt x="4682" y="5471"/>
                    </a:lnTo>
                    <a:lnTo>
                      <a:pt x="2888" y="4560"/>
                    </a:lnTo>
                    <a:lnTo>
                      <a:pt x="1095" y="5471"/>
                    </a:lnTo>
                    <a:lnTo>
                      <a:pt x="1429" y="3496"/>
                    </a:lnTo>
                    <a:lnTo>
                      <a:pt x="1" y="2097"/>
                    </a:lnTo>
                    <a:lnTo>
                      <a:pt x="1977" y="176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68"/>
              <p:cNvSpPr/>
              <p:nvPr/>
            </p:nvSpPr>
            <p:spPr>
              <a:xfrm>
                <a:off x="1261337" y="2578509"/>
                <a:ext cx="158448" cy="133998"/>
              </a:xfrm>
              <a:custGeom>
                <a:rect b="b" l="l" r="r" t="t"/>
                <a:pathLst>
                  <a:path extrusionOk="0" fill="none" h="4834" w="5716">
                    <a:moveTo>
                      <a:pt x="5259" y="1095"/>
                    </a:moveTo>
                    <a:lnTo>
                      <a:pt x="5259" y="1095"/>
                    </a:lnTo>
                    <a:cubicBezTo>
                      <a:pt x="4803" y="639"/>
                      <a:pt x="4074" y="639"/>
                      <a:pt x="3588" y="1095"/>
                    </a:cubicBezTo>
                    <a:lnTo>
                      <a:pt x="3192" y="1520"/>
                    </a:lnTo>
                    <a:lnTo>
                      <a:pt x="2797" y="1095"/>
                    </a:lnTo>
                    <a:cubicBezTo>
                      <a:pt x="1673" y="1"/>
                      <a:pt x="1" y="1642"/>
                      <a:pt x="1125" y="2767"/>
                    </a:cubicBezTo>
                    <a:lnTo>
                      <a:pt x="1521" y="3192"/>
                    </a:lnTo>
                    <a:lnTo>
                      <a:pt x="3192" y="4834"/>
                    </a:lnTo>
                    <a:lnTo>
                      <a:pt x="4864" y="3192"/>
                    </a:lnTo>
                    <a:lnTo>
                      <a:pt x="5259" y="2767"/>
                    </a:lnTo>
                    <a:cubicBezTo>
                      <a:pt x="5715" y="2311"/>
                      <a:pt x="5715" y="1551"/>
                      <a:pt x="5259" y="109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16" name="Google Shape;1316;p68"/>
              <p:cNvGrpSpPr/>
              <p:nvPr/>
            </p:nvGrpSpPr>
            <p:grpSpPr>
              <a:xfrm>
                <a:off x="1288473" y="2944174"/>
                <a:ext cx="123049" cy="144948"/>
                <a:chOff x="1296769" y="2944174"/>
                <a:chExt cx="123049" cy="144948"/>
              </a:xfrm>
            </p:grpSpPr>
            <p:sp>
              <p:nvSpPr>
                <p:cNvPr id="1317" name="Google Shape;1317;p68"/>
                <p:cNvSpPr/>
                <p:nvPr/>
              </p:nvSpPr>
              <p:spPr>
                <a:xfrm>
                  <a:off x="1296769" y="2944174"/>
                  <a:ext cx="123049" cy="144948"/>
                </a:xfrm>
                <a:custGeom>
                  <a:rect b="b" l="l" r="r" t="t"/>
                  <a:pathLst>
                    <a:path extrusionOk="0" fill="none" h="5229" w="4439">
                      <a:moveTo>
                        <a:pt x="2128" y="0"/>
                      </a:moveTo>
                      <a:lnTo>
                        <a:pt x="0" y="0"/>
                      </a:lnTo>
                      <a:lnTo>
                        <a:pt x="0" y="5228"/>
                      </a:lnTo>
                      <a:lnTo>
                        <a:pt x="4438" y="5228"/>
                      </a:lnTo>
                      <a:lnTo>
                        <a:pt x="4438" y="234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8" name="Google Shape;1318;p68"/>
                <p:cNvSpPr/>
                <p:nvPr/>
              </p:nvSpPr>
              <p:spPr>
                <a:xfrm>
                  <a:off x="1373439" y="2944174"/>
                  <a:ext cx="46376" cy="46376"/>
                </a:xfrm>
                <a:custGeom>
                  <a:rect b="b" l="l" r="r" t="t"/>
                  <a:pathLst>
                    <a:path extrusionOk="0" fill="none" h="1673" w="1673">
                      <a:moveTo>
                        <a:pt x="0" y="0"/>
                      </a:moveTo>
                      <a:lnTo>
                        <a:pt x="0" y="1672"/>
                      </a:lnTo>
                      <a:lnTo>
                        <a:pt x="1672" y="1672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9" name="Google Shape;1319;p68"/>
                <p:cNvSpPr/>
                <p:nvPr/>
              </p:nvSpPr>
              <p:spPr>
                <a:xfrm>
                  <a:off x="1323739" y="2987969"/>
                  <a:ext cx="28662" cy="28"/>
                </a:xfrm>
                <a:custGeom>
                  <a:rect b="b" l="l" r="r" t="t"/>
                  <a:pathLst>
                    <a:path extrusionOk="0" fill="none" h="1" w="1034">
                      <a:moveTo>
                        <a:pt x="0" y="1"/>
                      </a:moveTo>
                      <a:lnTo>
                        <a:pt x="103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68"/>
                <p:cNvSpPr/>
                <p:nvPr/>
              </p:nvSpPr>
              <p:spPr>
                <a:xfrm>
                  <a:off x="1324571" y="3015771"/>
                  <a:ext cx="68274" cy="28"/>
                </a:xfrm>
                <a:custGeom>
                  <a:rect b="b" l="l" r="r" t="t"/>
                  <a:pathLst>
                    <a:path extrusionOk="0" fill="none" h="1" w="2463">
                      <a:moveTo>
                        <a:pt x="1" y="1"/>
                      </a:moveTo>
                      <a:lnTo>
                        <a:pt x="2463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68"/>
                <p:cNvSpPr/>
                <p:nvPr/>
              </p:nvSpPr>
              <p:spPr>
                <a:xfrm>
                  <a:off x="1324571" y="3043601"/>
                  <a:ext cx="68274" cy="28"/>
                </a:xfrm>
                <a:custGeom>
                  <a:rect b="b" l="l" r="r" t="t"/>
                  <a:pathLst>
                    <a:path extrusionOk="0" fill="none" h="1" w="2463">
                      <a:moveTo>
                        <a:pt x="1" y="0"/>
                      </a:moveTo>
                      <a:lnTo>
                        <a:pt x="2463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22" name="Google Shape;1322;p68"/>
              <p:cNvGrpSpPr/>
              <p:nvPr/>
            </p:nvGrpSpPr>
            <p:grpSpPr>
              <a:xfrm>
                <a:off x="1268723" y="3313193"/>
                <a:ext cx="162686" cy="101982"/>
                <a:chOff x="1268723" y="3313193"/>
                <a:chExt cx="162686" cy="101982"/>
              </a:xfrm>
            </p:grpSpPr>
            <p:sp>
              <p:nvSpPr>
                <p:cNvPr id="1323" name="Google Shape;1323;p68"/>
                <p:cNvSpPr/>
                <p:nvPr/>
              </p:nvSpPr>
              <p:spPr>
                <a:xfrm>
                  <a:off x="1268723" y="3313193"/>
                  <a:ext cx="161802" cy="101982"/>
                </a:xfrm>
                <a:custGeom>
                  <a:rect b="b" l="l" r="r" t="t"/>
                  <a:pathLst>
                    <a:path extrusionOk="0" fill="none" h="3679" w="5837">
                      <a:moveTo>
                        <a:pt x="0" y="1"/>
                      </a:moveTo>
                      <a:lnTo>
                        <a:pt x="5836" y="1"/>
                      </a:lnTo>
                      <a:lnTo>
                        <a:pt x="5836" y="3678"/>
                      </a:lnTo>
                      <a:lnTo>
                        <a:pt x="0" y="3678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4" name="Google Shape;1324;p68"/>
                <p:cNvSpPr/>
                <p:nvPr/>
              </p:nvSpPr>
              <p:spPr>
                <a:xfrm>
                  <a:off x="1269607" y="3313193"/>
                  <a:ext cx="161802" cy="73347"/>
                </a:xfrm>
                <a:custGeom>
                  <a:rect b="b" l="l" r="r" t="t"/>
                  <a:pathLst>
                    <a:path extrusionOk="0" fill="none" h="2646" w="5837">
                      <a:moveTo>
                        <a:pt x="0" y="1"/>
                      </a:moveTo>
                      <a:lnTo>
                        <a:pt x="2979" y="2645"/>
                      </a:lnTo>
                      <a:lnTo>
                        <a:pt x="583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5" name="Google Shape;1325;p68"/>
                <p:cNvSpPr/>
                <p:nvPr/>
              </p:nvSpPr>
              <p:spPr>
                <a:xfrm>
                  <a:off x="1300186" y="3361229"/>
                  <a:ext cx="25308" cy="25308"/>
                </a:xfrm>
                <a:custGeom>
                  <a:rect b="b" l="l" r="r" t="t"/>
                  <a:pathLst>
                    <a:path extrusionOk="0" fill="none" h="913" w="913">
                      <a:moveTo>
                        <a:pt x="1" y="912"/>
                      </a:moveTo>
                      <a:lnTo>
                        <a:pt x="913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6" name="Google Shape;1326;p68"/>
                <p:cNvSpPr/>
                <p:nvPr/>
              </p:nvSpPr>
              <p:spPr>
                <a:xfrm>
                  <a:off x="1384451" y="3361229"/>
                  <a:ext cx="26972" cy="26972"/>
                </a:xfrm>
                <a:custGeom>
                  <a:rect b="b" l="l" r="r" t="t"/>
                  <a:pathLst>
                    <a:path extrusionOk="0" fill="none" h="973" w="973">
                      <a:moveTo>
                        <a:pt x="973" y="97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27" name="Google Shape;1327;p68"/>
              <p:cNvGrpSpPr/>
              <p:nvPr/>
            </p:nvGrpSpPr>
            <p:grpSpPr>
              <a:xfrm>
                <a:off x="1297317" y="1106627"/>
                <a:ext cx="101966" cy="104492"/>
                <a:chOff x="1372398" y="1106627"/>
                <a:chExt cx="101966" cy="104492"/>
              </a:xfrm>
            </p:grpSpPr>
            <p:sp>
              <p:nvSpPr>
                <p:cNvPr id="1328" name="Google Shape;1328;p68"/>
                <p:cNvSpPr/>
                <p:nvPr/>
              </p:nvSpPr>
              <p:spPr>
                <a:xfrm>
                  <a:off x="1374073" y="1106627"/>
                  <a:ext cx="100291" cy="8455"/>
                </a:xfrm>
                <a:custGeom>
                  <a:rect b="b" l="l" r="r" t="t"/>
                  <a:pathLst>
                    <a:path extrusionOk="0" h="305" w="3618">
                      <a:moveTo>
                        <a:pt x="0" y="0"/>
                      </a:moveTo>
                      <a:lnTo>
                        <a:pt x="0" y="304"/>
                      </a:lnTo>
                      <a:lnTo>
                        <a:pt x="3617" y="304"/>
                      </a:lnTo>
                      <a:lnTo>
                        <a:pt x="36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9" name="Google Shape;1329;p68"/>
                <p:cNvSpPr/>
                <p:nvPr/>
              </p:nvSpPr>
              <p:spPr>
                <a:xfrm>
                  <a:off x="1372398" y="1155488"/>
                  <a:ext cx="100291" cy="7623"/>
                </a:xfrm>
                <a:custGeom>
                  <a:rect b="b" l="l" r="r" t="t"/>
                  <a:pathLst>
                    <a:path extrusionOk="0" h="275" w="3618">
                      <a:moveTo>
                        <a:pt x="0" y="1"/>
                      </a:moveTo>
                      <a:lnTo>
                        <a:pt x="0" y="274"/>
                      </a:lnTo>
                      <a:lnTo>
                        <a:pt x="3617" y="274"/>
                      </a:lnTo>
                      <a:lnTo>
                        <a:pt x="361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0" name="Google Shape;1330;p68"/>
                <p:cNvSpPr/>
                <p:nvPr/>
              </p:nvSpPr>
              <p:spPr>
                <a:xfrm>
                  <a:off x="1372398" y="1203524"/>
                  <a:ext cx="100291" cy="7595"/>
                </a:xfrm>
                <a:custGeom>
                  <a:rect b="b" l="l" r="r" t="t"/>
                  <a:pathLst>
                    <a:path extrusionOk="0" h="274" w="3618">
                      <a:moveTo>
                        <a:pt x="0" y="0"/>
                      </a:moveTo>
                      <a:lnTo>
                        <a:pt x="0" y="274"/>
                      </a:lnTo>
                      <a:lnTo>
                        <a:pt x="3617" y="274"/>
                      </a:lnTo>
                      <a:lnTo>
                        <a:pt x="36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31" name="Google Shape;1331;p68"/>
              <p:cNvGrpSpPr/>
              <p:nvPr/>
            </p:nvGrpSpPr>
            <p:grpSpPr>
              <a:xfrm>
                <a:off x="1253370" y="3624917"/>
                <a:ext cx="169397" cy="182037"/>
                <a:chOff x="1261372" y="3624917"/>
                <a:chExt cx="169397" cy="182037"/>
              </a:xfrm>
            </p:grpSpPr>
            <p:sp>
              <p:nvSpPr>
                <p:cNvPr id="1332" name="Google Shape;1332;p68"/>
                <p:cNvSpPr/>
                <p:nvPr/>
              </p:nvSpPr>
              <p:spPr>
                <a:xfrm>
                  <a:off x="1261372" y="3624917"/>
                  <a:ext cx="169397" cy="182037"/>
                </a:xfrm>
                <a:custGeom>
                  <a:rect b="b" l="l" r="r" t="t"/>
                  <a:pathLst>
                    <a:path extrusionOk="0" fill="none" h="6567" w="6111">
                      <a:moveTo>
                        <a:pt x="6110" y="3466"/>
                      </a:moveTo>
                      <a:cubicBezTo>
                        <a:pt x="6110" y="1156"/>
                        <a:pt x="3284" y="1"/>
                        <a:pt x="1642" y="1642"/>
                      </a:cubicBezTo>
                      <a:cubicBezTo>
                        <a:pt x="1" y="3284"/>
                        <a:pt x="1186" y="6080"/>
                        <a:pt x="3496" y="6080"/>
                      </a:cubicBezTo>
                      <a:cubicBezTo>
                        <a:pt x="3861" y="6080"/>
                        <a:pt x="4226" y="5989"/>
                        <a:pt x="4560" y="5837"/>
                      </a:cubicBezTo>
                      <a:lnTo>
                        <a:pt x="6080" y="6566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33" name="Google Shape;1333;p68"/>
                <p:cNvGrpSpPr/>
                <p:nvPr/>
              </p:nvGrpSpPr>
              <p:grpSpPr>
                <a:xfrm>
                  <a:off x="1325441" y="3716776"/>
                  <a:ext cx="64047" cy="10118"/>
                  <a:chOff x="1325441" y="3716776"/>
                  <a:chExt cx="64047" cy="10118"/>
                </a:xfrm>
              </p:grpSpPr>
              <p:sp>
                <p:nvSpPr>
                  <p:cNvPr id="1334" name="Google Shape;1334;p68"/>
                  <p:cNvSpPr/>
                  <p:nvPr/>
                </p:nvSpPr>
                <p:spPr>
                  <a:xfrm>
                    <a:off x="1351541" y="3716776"/>
                    <a:ext cx="11809" cy="10118"/>
                  </a:xfrm>
                  <a:custGeom>
                    <a:rect b="b" l="l" r="r" t="t"/>
                    <a:pathLst>
                      <a:path extrusionOk="0" h="365" w="426">
                        <a:moveTo>
                          <a:pt x="243" y="0"/>
                        </a:moveTo>
                        <a:cubicBezTo>
                          <a:pt x="0" y="0"/>
                          <a:pt x="0" y="365"/>
                          <a:pt x="243" y="365"/>
                        </a:cubicBezTo>
                        <a:cubicBezTo>
                          <a:pt x="335" y="365"/>
                          <a:pt x="426" y="274"/>
                          <a:pt x="426" y="182"/>
                        </a:cubicBezTo>
                        <a:cubicBezTo>
                          <a:pt x="426" y="61"/>
                          <a:pt x="335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5" name="Google Shape;1335;p68"/>
                  <p:cNvSpPr/>
                  <p:nvPr/>
                </p:nvSpPr>
                <p:spPr>
                  <a:xfrm>
                    <a:off x="1377652" y="3716776"/>
                    <a:ext cx="11836" cy="10118"/>
                  </a:xfrm>
                  <a:custGeom>
                    <a:rect b="b" l="l" r="r" t="t"/>
                    <a:pathLst>
                      <a:path extrusionOk="0" h="365" w="427">
                        <a:moveTo>
                          <a:pt x="244" y="0"/>
                        </a:moveTo>
                        <a:cubicBezTo>
                          <a:pt x="0" y="0"/>
                          <a:pt x="0" y="365"/>
                          <a:pt x="244" y="365"/>
                        </a:cubicBezTo>
                        <a:cubicBezTo>
                          <a:pt x="335" y="365"/>
                          <a:pt x="426" y="274"/>
                          <a:pt x="426" y="182"/>
                        </a:cubicBezTo>
                        <a:cubicBezTo>
                          <a:pt x="426" y="61"/>
                          <a:pt x="335" y="0"/>
                          <a:pt x="24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6" name="Google Shape;1336;p68"/>
                  <p:cNvSpPr/>
                  <p:nvPr/>
                </p:nvSpPr>
                <p:spPr>
                  <a:xfrm>
                    <a:off x="1325441" y="3716776"/>
                    <a:ext cx="11809" cy="10118"/>
                  </a:xfrm>
                  <a:custGeom>
                    <a:rect b="b" l="l" r="r" t="t"/>
                    <a:pathLst>
                      <a:path extrusionOk="0" h="365" w="426">
                        <a:moveTo>
                          <a:pt x="243" y="0"/>
                        </a:moveTo>
                        <a:cubicBezTo>
                          <a:pt x="0" y="0"/>
                          <a:pt x="0" y="365"/>
                          <a:pt x="243" y="365"/>
                        </a:cubicBezTo>
                        <a:cubicBezTo>
                          <a:pt x="335" y="365"/>
                          <a:pt x="426" y="274"/>
                          <a:pt x="426" y="182"/>
                        </a:cubicBezTo>
                        <a:cubicBezTo>
                          <a:pt x="426" y="61"/>
                          <a:pt x="335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1337" name="Google Shape;1337;p68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sp>
        <p:nvSpPr>
          <p:cNvPr id="1338" name="Google Shape;1338;p68"/>
          <p:cNvSpPr/>
          <p:nvPr/>
        </p:nvSpPr>
        <p:spPr>
          <a:xfrm>
            <a:off x="6709653" y="1137380"/>
            <a:ext cx="824919" cy="156757"/>
          </a:xfrm>
          <a:custGeom>
            <a:rect b="b" l="l" r="r" t="t"/>
            <a:pathLst>
              <a:path extrusionOk="0" h="5655" w="29759">
                <a:moveTo>
                  <a:pt x="1" y="1"/>
                </a:moveTo>
                <a:lnTo>
                  <a:pt x="1" y="5654"/>
                </a:lnTo>
                <a:lnTo>
                  <a:pt x="29758" y="5654"/>
                </a:lnTo>
                <a:lnTo>
                  <a:pt x="297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9" name="Google Shape;1339;p68"/>
          <p:cNvGrpSpPr/>
          <p:nvPr/>
        </p:nvGrpSpPr>
        <p:grpSpPr>
          <a:xfrm>
            <a:off x="3780381" y="1379106"/>
            <a:ext cx="1832862" cy="420600"/>
            <a:chOff x="3860363" y="1319375"/>
            <a:chExt cx="1832862" cy="420600"/>
          </a:xfrm>
        </p:grpSpPr>
        <p:sp>
          <p:nvSpPr>
            <p:cNvPr id="1340" name="Google Shape;1340;p68"/>
            <p:cNvSpPr/>
            <p:nvPr/>
          </p:nvSpPr>
          <p:spPr>
            <a:xfrm>
              <a:off x="3860363" y="1375154"/>
              <a:ext cx="307800" cy="3078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1" name="Google Shape;1341;p68"/>
            <p:cNvSpPr txBox="1"/>
            <p:nvPr/>
          </p:nvSpPr>
          <p:spPr>
            <a:xfrm>
              <a:off x="4287425" y="1319375"/>
              <a:ext cx="14058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to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2" name="Google Shape;1342;p68"/>
          <p:cNvGrpSpPr/>
          <p:nvPr/>
        </p:nvGrpSpPr>
        <p:grpSpPr>
          <a:xfrm>
            <a:off x="3780381" y="1946331"/>
            <a:ext cx="1842693" cy="420600"/>
            <a:chOff x="3860363" y="1886600"/>
            <a:chExt cx="1842693" cy="420600"/>
          </a:xfrm>
        </p:grpSpPr>
        <p:sp>
          <p:nvSpPr>
            <p:cNvPr id="1343" name="Google Shape;1343;p68"/>
            <p:cNvSpPr/>
            <p:nvPr/>
          </p:nvSpPr>
          <p:spPr>
            <a:xfrm>
              <a:off x="3860363" y="1942379"/>
              <a:ext cx="307800" cy="3078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4" name="Google Shape;1344;p68"/>
            <p:cNvSpPr txBox="1"/>
            <p:nvPr/>
          </p:nvSpPr>
          <p:spPr>
            <a:xfrm>
              <a:off x="4297256" y="1886600"/>
              <a:ext cx="14058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pretty name, but it’s hot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5" name="Google Shape;1345;p68"/>
          <p:cNvGrpSpPr/>
          <p:nvPr/>
        </p:nvGrpSpPr>
        <p:grpSpPr>
          <a:xfrm>
            <a:off x="5999561" y="1379106"/>
            <a:ext cx="1825662" cy="420600"/>
            <a:chOff x="5840988" y="1319375"/>
            <a:chExt cx="1825662" cy="420600"/>
          </a:xfrm>
        </p:grpSpPr>
        <p:sp>
          <p:nvSpPr>
            <p:cNvPr id="1346" name="Google Shape;1346;p68"/>
            <p:cNvSpPr/>
            <p:nvPr/>
          </p:nvSpPr>
          <p:spPr>
            <a:xfrm>
              <a:off x="5840988" y="1375979"/>
              <a:ext cx="307800" cy="3078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7" name="Google Shape;1347;p68"/>
            <p:cNvSpPr txBox="1"/>
            <p:nvPr/>
          </p:nvSpPr>
          <p:spPr>
            <a:xfrm>
              <a:off x="6268050" y="1319375"/>
              <a:ext cx="1398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8" name="Google Shape;1348;p68"/>
          <p:cNvGrpSpPr/>
          <p:nvPr/>
        </p:nvGrpSpPr>
        <p:grpSpPr>
          <a:xfrm>
            <a:off x="5999561" y="1946312"/>
            <a:ext cx="1832936" cy="420600"/>
            <a:chOff x="5840988" y="1886581"/>
            <a:chExt cx="1832936" cy="420600"/>
          </a:xfrm>
        </p:grpSpPr>
        <p:sp>
          <p:nvSpPr>
            <p:cNvPr id="1349" name="Google Shape;1349;p68"/>
            <p:cNvSpPr/>
            <p:nvPr/>
          </p:nvSpPr>
          <p:spPr>
            <a:xfrm>
              <a:off x="5840988" y="1943204"/>
              <a:ext cx="307800" cy="307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0" name="Google Shape;1350;p68"/>
            <p:cNvSpPr txBox="1"/>
            <p:nvPr/>
          </p:nvSpPr>
          <p:spPr>
            <a:xfrm>
              <a:off x="6275324" y="1886581"/>
              <a:ext cx="1398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 and a gas giant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351" name="Google Shape;1351;p68"/>
          <p:cNvGraphicFramePr/>
          <p:nvPr/>
        </p:nvGraphicFramePr>
        <p:xfrm>
          <a:off x="1825730" y="27536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{1FA426F2-BEE3-4E8E-B589-AFF07B31F14B}</a:tableStyleId>
              </a:tblPr>
              <a:tblGrid>
                <a:gridCol w="1175100"/>
                <a:gridCol w="954000"/>
                <a:gridCol w="948775"/>
                <a:gridCol w="954000"/>
                <a:gridCol w="954000"/>
                <a:gridCol w="954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January</a:t>
                      </a:r>
                      <a:endParaRPr sz="1800" u="none" cap="none" strike="noStrike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February</a:t>
                      </a:r>
                      <a:endParaRPr sz="1800" u="none" cap="none" strike="noStrike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March</a:t>
                      </a:r>
                      <a:endParaRPr sz="1800" u="none" cap="none" strike="noStrike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April</a:t>
                      </a:r>
                      <a:endParaRPr sz="1800" u="none" cap="none" strike="noStrike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May</a:t>
                      </a:r>
                      <a:endParaRPr sz="1800" u="none" cap="none" strike="noStrike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Phase 1</a:t>
                      </a:r>
                      <a:endParaRPr sz="1600" u="none" cap="none" strike="noStrike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Task 1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Task 2</a:t>
                      </a:r>
                      <a:endParaRPr sz="16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352" name="Google Shape;1352;p68"/>
          <p:cNvGrpSpPr/>
          <p:nvPr/>
        </p:nvGrpSpPr>
        <p:grpSpPr>
          <a:xfrm>
            <a:off x="3001030" y="3389511"/>
            <a:ext cx="4752300" cy="104400"/>
            <a:chOff x="2921975" y="3417595"/>
            <a:chExt cx="4752300" cy="104400"/>
          </a:xfrm>
        </p:grpSpPr>
        <p:cxnSp>
          <p:nvCxnSpPr>
            <p:cNvPr id="1353" name="Google Shape;1353;p68"/>
            <p:cNvCxnSpPr/>
            <p:nvPr/>
          </p:nvCxnSpPr>
          <p:spPr>
            <a:xfrm rot="10800000">
              <a:off x="2921975" y="3468475"/>
              <a:ext cx="4752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54" name="Google Shape;1354;p68"/>
            <p:cNvSpPr/>
            <p:nvPr/>
          </p:nvSpPr>
          <p:spPr>
            <a:xfrm>
              <a:off x="3006814" y="3417595"/>
              <a:ext cx="787200" cy="10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8"/>
            <p:cNvSpPr/>
            <p:nvPr/>
          </p:nvSpPr>
          <p:spPr>
            <a:xfrm>
              <a:off x="3955858" y="3417595"/>
              <a:ext cx="787200" cy="10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8"/>
            <p:cNvSpPr/>
            <p:nvPr/>
          </p:nvSpPr>
          <p:spPr>
            <a:xfrm>
              <a:off x="4904883" y="3417595"/>
              <a:ext cx="787200" cy="10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7" name="Google Shape;1357;p68"/>
          <p:cNvGrpSpPr/>
          <p:nvPr/>
        </p:nvGrpSpPr>
        <p:grpSpPr>
          <a:xfrm>
            <a:off x="3000977" y="4304172"/>
            <a:ext cx="4752300" cy="104400"/>
            <a:chOff x="2921922" y="4375307"/>
            <a:chExt cx="4752300" cy="104400"/>
          </a:xfrm>
        </p:grpSpPr>
        <p:cxnSp>
          <p:nvCxnSpPr>
            <p:cNvPr id="1358" name="Google Shape;1358;p68"/>
            <p:cNvCxnSpPr/>
            <p:nvPr/>
          </p:nvCxnSpPr>
          <p:spPr>
            <a:xfrm rot="10800000">
              <a:off x="2921922" y="4428850"/>
              <a:ext cx="4752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59" name="Google Shape;1359;p68"/>
            <p:cNvSpPr/>
            <p:nvPr/>
          </p:nvSpPr>
          <p:spPr>
            <a:xfrm>
              <a:off x="3955858" y="4375307"/>
              <a:ext cx="787200" cy="10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8"/>
            <p:cNvSpPr/>
            <p:nvPr/>
          </p:nvSpPr>
          <p:spPr>
            <a:xfrm>
              <a:off x="4904483" y="4375307"/>
              <a:ext cx="787200" cy="10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8"/>
            <p:cNvSpPr/>
            <p:nvPr/>
          </p:nvSpPr>
          <p:spPr>
            <a:xfrm>
              <a:off x="5861958" y="4375307"/>
              <a:ext cx="787200" cy="10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2" name="Google Shape;1362;p68"/>
          <p:cNvGrpSpPr/>
          <p:nvPr/>
        </p:nvGrpSpPr>
        <p:grpSpPr>
          <a:xfrm>
            <a:off x="3000977" y="3846006"/>
            <a:ext cx="4752300" cy="104400"/>
            <a:chOff x="2921922" y="3895659"/>
            <a:chExt cx="4752300" cy="104400"/>
          </a:xfrm>
        </p:grpSpPr>
        <p:cxnSp>
          <p:nvCxnSpPr>
            <p:cNvPr id="1363" name="Google Shape;1363;p68"/>
            <p:cNvCxnSpPr/>
            <p:nvPr/>
          </p:nvCxnSpPr>
          <p:spPr>
            <a:xfrm rot="10800000">
              <a:off x="2921922" y="3948650"/>
              <a:ext cx="4752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64" name="Google Shape;1364;p68"/>
            <p:cNvSpPr/>
            <p:nvPr/>
          </p:nvSpPr>
          <p:spPr>
            <a:xfrm>
              <a:off x="3006814" y="3895659"/>
              <a:ext cx="787200" cy="10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8"/>
            <p:cNvSpPr/>
            <p:nvPr/>
          </p:nvSpPr>
          <p:spPr>
            <a:xfrm>
              <a:off x="6815939" y="3895659"/>
              <a:ext cx="787200" cy="10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6" name="Google Shape;1366;p68"/>
          <p:cNvSpPr/>
          <p:nvPr/>
        </p:nvSpPr>
        <p:spPr>
          <a:xfrm rot="-5400000">
            <a:off x="1828375" y="1182925"/>
            <a:ext cx="1492200" cy="1492200"/>
          </a:xfrm>
          <a:prstGeom prst="pie">
            <a:avLst>
              <a:gd fmla="val 5398541" name="adj1"/>
              <a:gd fmla="val 10819292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7" name="Google Shape;1367;p68"/>
          <p:cNvGrpSpPr/>
          <p:nvPr/>
        </p:nvGrpSpPr>
        <p:grpSpPr>
          <a:xfrm>
            <a:off x="2668119" y="2002755"/>
            <a:ext cx="218014" cy="217523"/>
            <a:chOff x="3541011" y="1508594"/>
            <a:chExt cx="350167" cy="349434"/>
          </a:xfrm>
        </p:grpSpPr>
        <p:sp>
          <p:nvSpPr>
            <p:cNvPr id="1368" name="Google Shape;1368;p68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8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8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8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8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8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8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8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68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68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8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8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8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1" name="Google Shape;1381;p68"/>
          <p:cNvSpPr/>
          <p:nvPr/>
        </p:nvSpPr>
        <p:spPr>
          <a:xfrm flipH="1" rot="-5400000">
            <a:off x="1754875" y="1055100"/>
            <a:ext cx="1639200" cy="1639200"/>
          </a:xfrm>
          <a:prstGeom prst="pie">
            <a:avLst>
              <a:gd fmla="val 5398541" name="adj1"/>
              <a:gd fmla="val 10819292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68"/>
          <p:cNvSpPr/>
          <p:nvPr/>
        </p:nvSpPr>
        <p:spPr>
          <a:xfrm>
            <a:off x="2668073" y="1559596"/>
            <a:ext cx="231697" cy="231697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68"/>
          <p:cNvSpPr/>
          <p:nvPr/>
        </p:nvSpPr>
        <p:spPr>
          <a:xfrm rot="5400000">
            <a:off x="1924325" y="1279800"/>
            <a:ext cx="1189800" cy="1189800"/>
          </a:xfrm>
          <a:prstGeom prst="pie">
            <a:avLst>
              <a:gd fmla="val 5398541" name="adj1"/>
              <a:gd fmla="val 10819292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4" name="Google Shape;1384;p68"/>
          <p:cNvGrpSpPr/>
          <p:nvPr/>
        </p:nvGrpSpPr>
        <p:grpSpPr>
          <a:xfrm>
            <a:off x="2209180" y="1567566"/>
            <a:ext cx="216825" cy="215502"/>
            <a:chOff x="3541011" y="3367320"/>
            <a:chExt cx="348257" cy="346188"/>
          </a:xfrm>
        </p:grpSpPr>
        <p:sp>
          <p:nvSpPr>
            <p:cNvPr id="1385" name="Google Shape;1385;p68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8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8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8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9" name="Google Shape;1389;p68"/>
          <p:cNvSpPr/>
          <p:nvPr/>
        </p:nvSpPr>
        <p:spPr>
          <a:xfrm flipH="1" rot="5400000">
            <a:off x="1875025" y="1284625"/>
            <a:ext cx="1288800" cy="1288800"/>
          </a:xfrm>
          <a:prstGeom prst="pie">
            <a:avLst>
              <a:gd fmla="val 5398541" name="adj1"/>
              <a:gd fmla="val 10819292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0" name="Google Shape;1390;p68"/>
          <p:cNvGrpSpPr/>
          <p:nvPr/>
        </p:nvGrpSpPr>
        <p:grpSpPr>
          <a:xfrm>
            <a:off x="2207570" y="2003724"/>
            <a:ext cx="218806" cy="215363"/>
            <a:chOff x="1754279" y="4286593"/>
            <a:chExt cx="351439" cy="345965"/>
          </a:xfrm>
        </p:grpSpPr>
        <p:sp>
          <p:nvSpPr>
            <p:cNvPr id="1391" name="Google Shape;1391;p68"/>
            <p:cNvSpPr/>
            <p:nvPr/>
          </p:nvSpPr>
          <p:spPr>
            <a:xfrm>
              <a:off x="1799379" y="4550857"/>
              <a:ext cx="28422" cy="27117"/>
            </a:xfrm>
            <a:custGeom>
              <a:rect b="b" l="l" r="r" t="t"/>
              <a:pathLst>
                <a:path extrusionOk="0" h="852" w="893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8"/>
            <p:cNvSpPr/>
            <p:nvPr/>
          </p:nvSpPr>
          <p:spPr>
            <a:xfrm>
              <a:off x="1833084" y="4584594"/>
              <a:ext cx="27690" cy="27117"/>
            </a:xfrm>
            <a:custGeom>
              <a:rect b="b" l="l" r="r" t="t"/>
              <a:pathLst>
                <a:path extrusionOk="0" h="852" w="87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8"/>
            <p:cNvSpPr/>
            <p:nvPr/>
          </p:nvSpPr>
          <p:spPr>
            <a:xfrm>
              <a:off x="1816407" y="4567917"/>
              <a:ext cx="28072" cy="27117"/>
            </a:xfrm>
            <a:custGeom>
              <a:rect b="b" l="l" r="r" t="t"/>
              <a:pathLst>
                <a:path extrusionOk="0" h="852" w="882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8"/>
            <p:cNvSpPr/>
            <p:nvPr/>
          </p:nvSpPr>
          <p:spPr>
            <a:xfrm>
              <a:off x="1754279" y="4286593"/>
              <a:ext cx="351439" cy="345965"/>
            </a:xfrm>
            <a:custGeom>
              <a:rect b="b" l="l" r="r" t="t"/>
              <a:pathLst>
                <a:path extrusionOk="0" h="10870" w="11042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8"/>
            <p:cNvSpPr/>
            <p:nvPr/>
          </p:nvSpPr>
          <p:spPr>
            <a:xfrm>
              <a:off x="1951705" y="4367117"/>
              <a:ext cx="86062" cy="65437"/>
            </a:xfrm>
            <a:custGeom>
              <a:rect b="b" l="l" r="r" t="t"/>
              <a:pathLst>
                <a:path extrusionOk="0" h="2056" w="2704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69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aphicFrame>
        <p:nvGraphicFramePr>
          <p:cNvPr id="1401" name="Google Shape;1401;p69"/>
          <p:cNvGraphicFramePr/>
          <p:nvPr/>
        </p:nvGraphicFramePr>
        <p:xfrm>
          <a:off x="4739519" y="12778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{1FA426F2-BEE3-4E8E-B589-AFF07B31F14B}</a:tableStyleId>
              </a:tblPr>
              <a:tblGrid>
                <a:gridCol w="541475"/>
                <a:gridCol w="541475"/>
                <a:gridCol w="541475"/>
                <a:gridCol w="541475"/>
                <a:gridCol w="541475"/>
                <a:gridCol w="541475"/>
                <a:gridCol w="525850"/>
              </a:tblGrid>
              <a:tr h="406850"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January</a:t>
                      </a:r>
                      <a:endParaRPr sz="12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0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</a:t>
                      </a:r>
                      <a:endParaRPr sz="12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</a:t>
                      </a:r>
                      <a:endParaRPr sz="12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Tu</a:t>
                      </a:r>
                      <a:endParaRPr sz="12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</a:t>
                      </a:r>
                      <a:endParaRPr sz="12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</a:t>
                      </a:r>
                      <a:endParaRPr sz="12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Fr</a:t>
                      </a:r>
                      <a:endParaRPr sz="12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</a:t>
                      </a:r>
                      <a:endParaRPr sz="12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31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02" name="Google Shape;1402;p69"/>
          <p:cNvSpPr txBox="1"/>
          <p:nvPr/>
        </p:nvSpPr>
        <p:spPr>
          <a:xfrm>
            <a:off x="629785" y="1248336"/>
            <a:ext cx="9183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Evolution</a:t>
            </a:r>
            <a:endParaRPr b="0" i="0" sz="1800" u="none" cap="none" strike="noStrike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03" name="Google Shape;1403;p69"/>
          <p:cNvGrpSpPr/>
          <p:nvPr/>
        </p:nvGrpSpPr>
        <p:grpSpPr>
          <a:xfrm>
            <a:off x="645438" y="1606473"/>
            <a:ext cx="3720025" cy="200400"/>
            <a:chOff x="818025" y="1473748"/>
            <a:chExt cx="3720025" cy="200400"/>
          </a:xfrm>
        </p:grpSpPr>
        <p:grpSp>
          <p:nvGrpSpPr>
            <p:cNvPr id="1404" name="Google Shape;1404;p69"/>
            <p:cNvGrpSpPr/>
            <p:nvPr/>
          </p:nvGrpSpPr>
          <p:grpSpPr>
            <a:xfrm>
              <a:off x="818025" y="1545472"/>
              <a:ext cx="2918400" cy="57300"/>
              <a:chOff x="818025" y="2127750"/>
              <a:chExt cx="2918400" cy="57300"/>
            </a:xfrm>
          </p:grpSpPr>
          <p:sp>
            <p:nvSpPr>
              <p:cNvPr id="1405" name="Google Shape;1405;p69"/>
              <p:cNvSpPr/>
              <p:nvPr/>
            </p:nvSpPr>
            <p:spPr>
              <a:xfrm>
                <a:off x="818025" y="2127750"/>
                <a:ext cx="2918400" cy="57300"/>
              </a:xfrm>
              <a:prstGeom prst="rect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69"/>
              <p:cNvSpPr/>
              <p:nvPr/>
            </p:nvSpPr>
            <p:spPr>
              <a:xfrm>
                <a:off x="818025" y="2127750"/>
                <a:ext cx="1128300" cy="57300"/>
              </a:xfrm>
              <a:prstGeom prst="rect">
                <a:avLst/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7" name="Google Shape;1407;p69"/>
            <p:cNvSpPr txBox="1"/>
            <p:nvPr/>
          </p:nvSpPr>
          <p:spPr>
            <a:xfrm>
              <a:off x="4007050" y="1473748"/>
              <a:ext cx="53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42%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08" name="Google Shape;1408;p69"/>
          <p:cNvGrpSpPr/>
          <p:nvPr/>
        </p:nvGrpSpPr>
        <p:grpSpPr>
          <a:xfrm>
            <a:off x="645438" y="1990273"/>
            <a:ext cx="3720025" cy="200400"/>
            <a:chOff x="818025" y="2341600"/>
            <a:chExt cx="3720025" cy="200400"/>
          </a:xfrm>
        </p:grpSpPr>
        <p:grpSp>
          <p:nvGrpSpPr>
            <p:cNvPr id="1409" name="Google Shape;1409;p69"/>
            <p:cNvGrpSpPr/>
            <p:nvPr/>
          </p:nvGrpSpPr>
          <p:grpSpPr>
            <a:xfrm>
              <a:off x="818025" y="2413150"/>
              <a:ext cx="2918400" cy="57300"/>
              <a:chOff x="818025" y="2127750"/>
              <a:chExt cx="2918400" cy="57300"/>
            </a:xfrm>
          </p:grpSpPr>
          <p:sp>
            <p:nvSpPr>
              <p:cNvPr id="1410" name="Google Shape;1410;p69"/>
              <p:cNvSpPr/>
              <p:nvPr/>
            </p:nvSpPr>
            <p:spPr>
              <a:xfrm>
                <a:off x="818025" y="2127750"/>
                <a:ext cx="2918400" cy="57300"/>
              </a:xfrm>
              <a:prstGeom prst="rect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69"/>
              <p:cNvSpPr/>
              <p:nvPr/>
            </p:nvSpPr>
            <p:spPr>
              <a:xfrm>
                <a:off x="818025" y="2127750"/>
                <a:ext cx="562500" cy="573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2" name="Google Shape;1412;p69"/>
            <p:cNvSpPr txBox="1"/>
            <p:nvPr/>
          </p:nvSpPr>
          <p:spPr>
            <a:xfrm>
              <a:off x="4007050" y="2341600"/>
              <a:ext cx="53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28%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13" name="Google Shape;1413;p69"/>
          <p:cNvGrpSpPr/>
          <p:nvPr/>
        </p:nvGrpSpPr>
        <p:grpSpPr>
          <a:xfrm>
            <a:off x="645438" y="2374495"/>
            <a:ext cx="3720025" cy="200400"/>
            <a:chOff x="818025" y="2649622"/>
            <a:chExt cx="3720025" cy="200400"/>
          </a:xfrm>
        </p:grpSpPr>
        <p:grpSp>
          <p:nvGrpSpPr>
            <p:cNvPr id="1414" name="Google Shape;1414;p69"/>
            <p:cNvGrpSpPr/>
            <p:nvPr/>
          </p:nvGrpSpPr>
          <p:grpSpPr>
            <a:xfrm>
              <a:off x="818025" y="2721172"/>
              <a:ext cx="2918400" cy="57300"/>
              <a:chOff x="818025" y="2127750"/>
              <a:chExt cx="2918400" cy="57300"/>
            </a:xfrm>
          </p:grpSpPr>
          <p:sp>
            <p:nvSpPr>
              <p:cNvPr id="1415" name="Google Shape;1415;p69"/>
              <p:cNvSpPr/>
              <p:nvPr/>
            </p:nvSpPr>
            <p:spPr>
              <a:xfrm>
                <a:off x="818025" y="2127750"/>
                <a:ext cx="2918400" cy="57300"/>
              </a:xfrm>
              <a:prstGeom prst="rect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9"/>
              <p:cNvSpPr/>
              <p:nvPr/>
            </p:nvSpPr>
            <p:spPr>
              <a:xfrm>
                <a:off x="818025" y="2127750"/>
                <a:ext cx="2049000" cy="573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7" name="Google Shape;1417;p69"/>
            <p:cNvSpPr txBox="1"/>
            <p:nvPr/>
          </p:nvSpPr>
          <p:spPr>
            <a:xfrm>
              <a:off x="4007050" y="2649622"/>
              <a:ext cx="53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74%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18" name="Google Shape;1418;p69"/>
          <p:cNvGrpSpPr/>
          <p:nvPr/>
        </p:nvGrpSpPr>
        <p:grpSpPr>
          <a:xfrm>
            <a:off x="645438" y="2758137"/>
            <a:ext cx="3720025" cy="200400"/>
            <a:chOff x="818025" y="2957064"/>
            <a:chExt cx="3720025" cy="200400"/>
          </a:xfrm>
        </p:grpSpPr>
        <p:grpSp>
          <p:nvGrpSpPr>
            <p:cNvPr id="1419" name="Google Shape;1419;p69"/>
            <p:cNvGrpSpPr/>
            <p:nvPr/>
          </p:nvGrpSpPr>
          <p:grpSpPr>
            <a:xfrm>
              <a:off x="818025" y="3028019"/>
              <a:ext cx="2918400" cy="57300"/>
              <a:chOff x="818025" y="2127750"/>
              <a:chExt cx="2918400" cy="57300"/>
            </a:xfrm>
          </p:grpSpPr>
          <p:sp>
            <p:nvSpPr>
              <p:cNvPr id="1420" name="Google Shape;1420;p69"/>
              <p:cNvSpPr/>
              <p:nvPr/>
            </p:nvSpPr>
            <p:spPr>
              <a:xfrm>
                <a:off x="818025" y="2127750"/>
                <a:ext cx="2918400" cy="57300"/>
              </a:xfrm>
              <a:prstGeom prst="rect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69"/>
              <p:cNvSpPr/>
              <p:nvPr/>
            </p:nvSpPr>
            <p:spPr>
              <a:xfrm>
                <a:off x="818025" y="2127750"/>
                <a:ext cx="1458300" cy="573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2" name="Google Shape;1422;p69"/>
            <p:cNvSpPr txBox="1"/>
            <p:nvPr/>
          </p:nvSpPr>
          <p:spPr>
            <a:xfrm>
              <a:off x="4007050" y="2957064"/>
              <a:ext cx="53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63%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23" name="Google Shape;1423;p69"/>
          <p:cNvGrpSpPr/>
          <p:nvPr/>
        </p:nvGrpSpPr>
        <p:grpSpPr>
          <a:xfrm>
            <a:off x="632938" y="3280627"/>
            <a:ext cx="1511803" cy="901125"/>
            <a:chOff x="805525" y="3097300"/>
            <a:chExt cx="1511803" cy="901125"/>
          </a:xfrm>
        </p:grpSpPr>
        <p:sp>
          <p:nvSpPr>
            <p:cNvPr id="1424" name="Google Shape;1424;p69"/>
            <p:cNvSpPr txBox="1"/>
            <p:nvPr/>
          </p:nvSpPr>
          <p:spPr>
            <a:xfrm>
              <a:off x="805525" y="3423025"/>
              <a:ext cx="1510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5" name="Google Shape;1425;p69"/>
            <p:cNvSpPr txBox="1"/>
            <p:nvPr/>
          </p:nvSpPr>
          <p:spPr>
            <a:xfrm>
              <a:off x="806528" y="3097300"/>
              <a:ext cx="15108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26" name="Google Shape;1426;p69"/>
          <p:cNvGrpSpPr/>
          <p:nvPr/>
        </p:nvGrpSpPr>
        <p:grpSpPr>
          <a:xfrm>
            <a:off x="2449814" y="3280627"/>
            <a:ext cx="1965109" cy="244800"/>
            <a:chOff x="2622401" y="3097300"/>
            <a:chExt cx="1965109" cy="244800"/>
          </a:xfrm>
        </p:grpSpPr>
        <p:sp>
          <p:nvSpPr>
            <p:cNvPr id="1427" name="Google Shape;1427;p69"/>
            <p:cNvSpPr txBox="1"/>
            <p:nvPr/>
          </p:nvSpPr>
          <p:spPr>
            <a:xfrm>
              <a:off x="2622401" y="3097300"/>
              <a:ext cx="8487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 A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28" name="Google Shape;1428;p69"/>
            <p:cNvSpPr txBox="1"/>
            <p:nvPr/>
          </p:nvSpPr>
          <p:spPr>
            <a:xfrm>
              <a:off x="3992610" y="3097300"/>
              <a:ext cx="594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$21,456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29" name="Google Shape;1429;p69"/>
            <p:cNvCxnSpPr>
              <a:stCxn id="1427" idx="3"/>
            </p:cNvCxnSpPr>
            <p:nvPr/>
          </p:nvCxnSpPr>
          <p:spPr>
            <a:xfrm>
              <a:off x="3471101" y="3219700"/>
              <a:ext cx="264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430" name="Google Shape;1430;p69"/>
          <p:cNvGrpSpPr/>
          <p:nvPr/>
        </p:nvGrpSpPr>
        <p:grpSpPr>
          <a:xfrm>
            <a:off x="2449814" y="3879642"/>
            <a:ext cx="1968085" cy="244800"/>
            <a:chOff x="2622401" y="3580825"/>
            <a:chExt cx="1968085" cy="244800"/>
          </a:xfrm>
        </p:grpSpPr>
        <p:sp>
          <p:nvSpPr>
            <p:cNvPr id="1431" name="Google Shape;1431;p69"/>
            <p:cNvSpPr txBox="1"/>
            <p:nvPr/>
          </p:nvSpPr>
          <p:spPr>
            <a:xfrm>
              <a:off x="2622401" y="3580825"/>
              <a:ext cx="8487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 B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32" name="Google Shape;1432;p69"/>
            <p:cNvSpPr txBox="1"/>
            <p:nvPr/>
          </p:nvSpPr>
          <p:spPr>
            <a:xfrm>
              <a:off x="3995586" y="3580825"/>
              <a:ext cx="594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$57,503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33" name="Google Shape;1433;p69"/>
            <p:cNvCxnSpPr/>
            <p:nvPr/>
          </p:nvCxnSpPr>
          <p:spPr>
            <a:xfrm>
              <a:off x="3471101" y="3703225"/>
              <a:ext cx="264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0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1439" name="Google Shape;1439;p70"/>
          <p:cNvGrpSpPr/>
          <p:nvPr/>
        </p:nvGrpSpPr>
        <p:grpSpPr>
          <a:xfrm>
            <a:off x="3426454" y="927275"/>
            <a:ext cx="2626200" cy="1165500"/>
            <a:chOff x="3426454" y="927275"/>
            <a:chExt cx="2626200" cy="1165500"/>
          </a:xfrm>
        </p:grpSpPr>
        <p:sp>
          <p:nvSpPr>
            <p:cNvPr id="1440" name="Google Shape;1440;p70"/>
            <p:cNvSpPr/>
            <p:nvPr/>
          </p:nvSpPr>
          <p:spPr>
            <a:xfrm>
              <a:off x="3426454" y="927275"/>
              <a:ext cx="2626200" cy="1165500"/>
            </a:xfrm>
            <a:prstGeom prst="roundRect">
              <a:avLst>
                <a:gd fmla="val 9731" name="adj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1" name="Google Shape;1441;p70"/>
            <p:cNvGrpSpPr/>
            <p:nvPr/>
          </p:nvGrpSpPr>
          <p:grpSpPr>
            <a:xfrm>
              <a:off x="3516620" y="949264"/>
              <a:ext cx="1129602" cy="1129794"/>
              <a:chOff x="5080187" y="927900"/>
              <a:chExt cx="961200" cy="961200"/>
            </a:xfrm>
          </p:grpSpPr>
          <p:sp>
            <p:nvSpPr>
              <p:cNvPr id="1442" name="Google Shape;1442;p70"/>
              <p:cNvSpPr/>
              <p:nvPr/>
            </p:nvSpPr>
            <p:spPr>
              <a:xfrm>
                <a:off x="5201900" y="1050116"/>
                <a:ext cx="716700" cy="716700"/>
              </a:xfrm>
              <a:prstGeom prst="donut">
                <a:avLst>
                  <a:gd fmla="val 4716" name="adj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70"/>
              <p:cNvSpPr/>
              <p:nvPr/>
            </p:nvSpPr>
            <p:spPr>
              <a:xfrm>
                <a:off x="5269594" y="1117818"/>
                <a:ext cx="581100" cy="581100"/>
              </a:xfrm>
              <a:prstGeom prst="donut">
                <a:avLst>
                  <a:gd fmla="val 5814" name="adj"/>
                </a:avLst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70"/>
              <p:cNvSpPr/>
              <p:nvPr/>
            </p:nvSpPr>
            <p:spPr>
              <a:xfrm>
                <a:off x="5339279" y="1187526"/>
                <a:ext cx="441900" cy="441600"/>
              </a:xfrm>
              <a:prstGeom prst="donut">
                <a:avLst>
                  <a:gd fmla="val 7648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70"/>
              <p:cNvSpPr/>
              <p:nvPr/>
            </p:nvSpPr>
            <p:spPr>
              <a:xfrm>
                <a:off x="5414892" y="1263155"/>
                <a:ext cx="290700" cy="290700"/>
              </a:xfrm>
              <a:prstGeom prst="donut">
                <a:avLst>
                  <a:gd fmla="val 10182" name="adj"/>
                </a:avLst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70"/>
              <p:cNvSpPr/>
              <p:nvPr/>
            </p:nvSpPr>
            <p:spPr>
              <a:xfrm rot="-3809958">
                <a:off x="5202435" y="1050148"/>
                <a:ext cx="716705" cy="716705"/>
              </a:xfrm>
              <a:prstGeom prst="blockArc">
                <a:avLst>
                  <a:gd fmla="val 5266439" name="adj1"/>
                  <a:gd fmla="val 242740" name="adj2"/>
                  <a:gd fmla="val 4509" name="adj3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70"/>
              <p:cNvSpPr/>
              <p:nvPr/>
            </p:nvSpPr>
            <p:spPr>
              <a:xfrm rot="-3906059">
                <a:off x="5269616" y="1117617"/>
                <a:ext cx="581445" cy="581445"/>
              </a:xfrm>
              <a:prstGeom prst="blockArc">
                <a:avLst>
                  <a:gd fmla="val 3085776" name="adj1"/>
                  <a:gd fmla="val 18341670" name="adj2"/>
                  <a:gd fmla="val 5801" name="adj3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70"/>
              <p:cNvSpPr/>
              <p:nvPr/>
            </p:nvSpPr>
            <p:spPr>
              <a:xfrm rot="-6354801">
                <a:off x="5339734" y="1187540"/>
                <a:ext cx="442040" cy="441958"/>
              </a:xfrm>
              <a:prstGeom prst="blockArc">
                <a:avLst>
                  <a:gd fmla="val 8884448" name="adj1"/>
                  <a:gd fmla="val 20414899" name="adj2"/>
                  <a:gd fmla="val 7688" name="adj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70"/>
              <p:cNvSpPr/>
              <p:nvPr/>
            </p:nvSpPr>
            <p:spPr>
              <a:xfrm rot="-4538880">
                <a:off x="5414922" y="1262925"/>
                <a:ext cx="290465" cy="290465"/>
              </a:xfrm>
              <a:prstGeom prst="blockArc">
                <a:avLst>
                  <a:gd fmla="val 6490304" name="adj1"/>
                  <a:gd fmla="val 20700625" name="adj2"/>
                  <a:gd fmla="val 10156" name="adj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0" name="Google Shape;1450;p70"/>
            <p:cNvGrpSpPr/>
            <p:nvPr/>
          </p:nvGrpSpPr>
          <p:grpSpPr>
            <a:xfrm>
              <a:off x="4079355" y="1043175"/>
              <a:ext cx="1693599" cy="147300"/>
              <a:chOff x="4172270" y="1043175"/>
              <a:chExt cx="1693599" cy="147300"/>
            </a:xfrm>
          </p:grpSpPr>
          <p:sp>
            <p:nvSpPr>
              <p:cNvPr id="1451" name="Google Shape;1451;p70"/>
              <p:cNvSpPr txBox="1"/>
              <p:nvPr/>
            </p:nvSpPr>
            <p:spPr>
              <a:xfrm>
                <a:off x="5216669" y="1043175"/>
                <a:ext cx="649200" cy="14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 81%</a:t>
                </a:r>
                <a:endParaRPr b="0" i="0" sz="10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1452" name="Google Shape;1452;p70"/>
              <p:cNvCxnSpPr/>
              <p:nvPr/>
            </p:nvCxnSpPr>
            <p:spPr>
              <a:xfrm>
                <a:off x="4172270" y="1117425"/>
                <a:ext cx="92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453" name="Google Shape;1453;p70"/>
            <p:cNvGrpSpPr/>
            <p:nvPr/>
          </p:nvGrpSpPr>
          <p:grpSpPr>
            <a:xfrm>
              <a:off x="4077705" y="1193275"/>
              <a:ext cx="1695486" cy="272725"/>
              <a:chOff x="4170620" y="1193275"/>
              <a:chExt cx="1695486" cy="272725"/>
            </a:xfrm>
          </p:grpSpPr>
          <p:sp>
            <p:nvSpPr>
              <p:cNvPr id="1454" name="Google Shape;1454;p70"/>
              <p:cNvSpPr txBox="1"/>
              <p:nvPr/>
            </p:nvSpPr>
            <p:spPr>
              <a:xfrm>
                <a:off x="5216906" y="1318700"/>
                <a:ext cx="649200" cy="14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 76%</a:t>
                </a:r>
                <a:endParaRPr b="0" i="0" sz="10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1455" name="Google Shape;1455;p70"/>
              <p:cNvCxnSpPr/>
              <p:nvPr/>
            </p:nvCxnSpPr>
            <p:spPr>
              <a:xfrm>
                <a:off x="4170620" y="1193275"/>
                <a:ext cx="922500" cy="198600"/>
              </a:xfrm>
              <a:prstGeom prst="bentConnector3">
                <a:avLst>
                  <a:gd fmla="val 60072" name="adj1"/>
                </a:avLst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456" name="Google Shape;1456;p70"/>
            <p:cNvGrpSpPr/>
            <p:nvPr/>
          </p:nvGrpSpPr>
          <p:grpSpPr>
            <a:xfrm>
              <a:off x="4077710" y="1507675"/>
              <a:ext cx="1700710" cy="512825"/>
              <a:chOff x="4170625" y="1507675"/>
              <a:chExt cx="1700710" cy="512825"/>
            </a:xfrm>
          </p:grpSpPr>
          <p:sp>
            <p:nvSpPr>
              <p:cNvPr id="1457" name="Google Shape;1457;p70"/>
              <p:cNvSpPr txBox="1"/>
              <p:nvPr/>
            </p:nvSpPr>
            <p:spPr>
              <a:xfrm>
                <a:off x="5222135" y="1873200"/>
                <a:ext cx="649200" cy="14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 46%</a:t>
                </a:r>
                <a:endParaRPr b="0" i="0" sz="10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1458" name="Google Shape;1458;p70"/>
              <p:cNvCxnSpPr/>
              <p:nvPr/>
            </p:nvCxnSpPr>
            <p:spPr>
              <a:xfrm>
                <a:off x="4170625" y="1507675"/>
                <a:ext cx="922500" cy="433500"/>
              </a:xfrm>
              <a:prstGeom prst="bentConnector3">
                <a:avLst>
                  <a:gd fmla="val 21647" name="adj1"/>
                </a:avLst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459" name="Google Shape;1459;p70"/>
            <p:cNvGrpSpPr/>
            <p:nvPr/>
          </p:nvGrpSpPr>
          <p:grpSpPr>
            <a:xfrm>
              <a:off x="4222635" y="1596175"/>
              <a:ext cx="1557212" cy="147300"/>
              <a:chOff x="4315550" y="1596175"/>
              <a:chExt cx="1557212" cy="147300"/>
            </a:xfrm>
          </p:grpSpPr>
          <p:cxnSp>
            <p:nvCxnSpPr>
              <p:cNvPr id="1460" name="Google Shape;1460;p70"/>
              <p:cNvCxnSpPr/>
              <p:nvPr/>
            </p:nvCxnSpPr>
            <p:spPr>
              <a:xfrm flipH="1" rot="10800000">
                <a:off x="4315550" y="1667375"/>
                <a:ext cx="776700" cy="39900"/>
              </a:xfrm>
              <a:prstGeom prst="bentConnector3">
                <a:avLst>
                  <a:gd fmla="val 61963" name="adj1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1461" name="Google Shape;1461;p70"/>
              <p:cNvSpPr txBox="1"/>
              <p:nvPr/>
            </p:nvSpPr>
            <p:spPr>
              <a:xfrm>
                <a:off x="5223562" y="1596175"/>
                <a:ext cx="649200" cy="14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10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 62%</a:t>
                </a:r>
                <a:endParaRPr b="0" i="0" sz="10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462" name="Google Shape;1462;p70"/>
          <p:cNvGrpSpPr/>
          <p:nvPr/>
        </p:nvGrpSpPr>
        <p:grpSpPr>
          <a:xfrm>
            <a:off x="6217475" y="2187950"/>
            <a:ext cx="1667794" cy="2544000"/>
            <a:chOff x="6217475" y="2187950"/>
            <a:chExt cx="1667794" cy="2544000"/>
          </a:xfrm>
        </p:grpSpPr>
        <p:sp>
          <p:nvSpPr>
            <p:cNvPr id="1463" name="Google Shape;1463;p70"/>
            <p:cNvSpPr/>
            <p:nvPr/>
          </p:nvSpPr>
          <p:spPr>
            <a:xfrm>
              <a:off x="6217475" y="2187950"/>
              <a:ext cx="1662900" cy="2544000"/>
            </a:xfrm>
            <a:prstGeom prst="roundRect">
              <a:avLst>
                <a:gd fmla="val 5545" name="adj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4" name="Google Shape;1464;p70"/>
            <p:cNvGrpSpPr/>
            <p:nvPr/>
          </p:nvGrpSpPr>
          <p:grpSpPr>
            <a:xfrm>
              <a:off x="6370069" y="2368352"/>
              <a:ext cx="1515200" cy="2052725"/>
              <a:chOff x="6240544" y="2456725"/>
              <a:chExt cx="1515200" cy="2052725"/>
            </a:xfrm>
          </p:grpSpPr>
          <p:grpSp>
            <p:nvGrpSpPr>
              <p:cNvPr id="1465" name="Google Shape;1465;p70"/>
              <p:cNvGrpSpPr/>
              <p:nvPr/>
            </p:nvGrpSpPr>
            <p:grpSpPr>
              <a:xfrm>
                <a:off x="6240544" y="2785708"/>
                <a:ext cx="1515200" cy="1723742"/>
                <a:chOff x="6160800" y="2907983"/>
                <a:chExt cx="1515200" cy="1723742"/>
              </a:xfrm>
            </p:grpSpPr>
            <p:grpSp>
              <p:nvGrpSpPr>
                <p:cNvPr id="1466" name="Google Shape;1466;p70"/>
                <p:cNvGrpSpPr/>
                <p:nvPr/>
              </p:nvGrpSpPr>
              <p:grpSpPr>
                <a:xfrm rot="-5400000">
                  <a:off x="5613396" y="3624894"/>
                  <a:ext cx="1433821" cy="0"/>
                  <a:chOff x="5224975" y="2962250"/>
                  <a:chExt cx="1544400" cy="0"/>
                </a:xfrm>
              </p:grpSpPr>
              <p:cxnSp>
                <p:nvCxnSpPr>
                  <p:cNvPr id="1467" name="Google Shape;1467;p70"/>
                  <p:cNvCxnSpPr/>
                  <p:nvPr/>
                </p:nvCxnSpPr>
                <p:spPr>
                  <a:xfrm>
                    <a:off x="5224975" y="2962250"/>
                    <a:ext cx="15444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68" name="Google Shape;1468;p70"/>
                  <p:cNvCxnSpPr/>
                  <p:nvPr/>
                </p:nvCxnSpPr>
                <p:spPr>
                  <a:xfrm>
                    <a:off x="5225150" y="2962250"/>
                    <a:ext cx="4533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med" w="med" type="oval"/>
                  </a:ln>
                </p:spPr>
              </p:cxnSp>
            </p:grpSp>
            <p:grpSp>
              <p:nvGrpSpPr>
                <p:cNvPr id="1469" name="Google Shape;1469;p70"/>
                <p:cNvGrpSpPr/>
                <p:nvPr/>
              </p:nvGrpSpPr>
              <p:grpSpPr>
                <a:xfrm rot="-5400000">
                  <a:off x="5957746" y="3624894"/>
                  <a:ext cx="1433821" cy="0"/>
                  <a:chOff x="5224975" y="2962250"/>
                  <a:chExt cx="1544400" cy="0"/>
                </a:xfrm>
              </p:grpSpPr>
              <p:cxnSp>
                <p:nvCxnSpPr>
                  <p:cNvPr id="1470" name="Google Shape;1470;p70"/>
                  <p:cNvCxnSpPr/>
                  <p:nvPr/>
                </p:nvCxnSpPr>
                <p:spPr>
                  <a:xfrm>
                    <a:off x="5224975" y="2962250"/>
                    <a:ext cx="15444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71" name="Google Shape;1471;p70"/>
                  <p:cNvCxnSpPr/>
                  <p:nvPr/>
                </p:nvCxnSpPr>
                <p:spPr>
                  <a:xfrm>
                    <a:off x="5225150" y="2962250"/>
                    <a:ext cx="9987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med" w="med" type="oval"/>
                  </a:ln>
                </p:spPr>
              </p:cxnSp>
            </p:grpSp>
            <p:grpSp>
              <p:nvGrpSpPr>
                <p:cNvPr id="1472" name="Google Shape;1472;p70"/>
                <p:cNvGrpSpPr/>
                <p:nvPr/>
              </p:nvGrpSpPr>
              <p:grpSpPr>
                <a:xfrm rot="-5400000">
                  <a:off x="6302140" y="3004495"/>
                  <a:ext cx="1433821" cy="1240800"/>
                  <a:chOff x="5224975" y="2341843"/>
                  <a:chExt cx="1544400" cy="1240800"/>
                </a:xfrm>
              </p:grpSpPr>
              <p:cxnSp>
                <p:nvCxnSpPr>
                  <p:cNvPr id="1473" name="Google Shape;1473;p70"/>
                  <p:cNvCxnSpPr/>
                  <p:nvPr/>
                </p:nvCxnSpPr>
                <p:spPr>
                  <a:xfrm>
                    <a:off x="5224975" y="2962250"/>
                    <a:ext cx="15444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74" name="Google Shape;1474;p70"/>
                  <p:cNvCxnSpPr/>
                  <p:nvPr/>
                </p:nvCxnSpPr>
                <p:spPr>
                  <a:xfrm rot="10800000">
                    <a:off x="5845451" y="2341843"/>
                    <a:ext cx="0" cy="12408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med" w="med" type="oval"/>
                  </a:ln>
                </p:spPr>
              </p:cxnSp>
            </p:grpSp>
            <p:grpSp>
              <p:nvGrpSpPr>
                <p:cNvPr id="1475" name="Google Shape;1475;p70"/>
                <p:cNvGrpSpPr/>
                <p:nvPr/>
              </p:nvGrpSpPr>
              <p:grpSpPr>
                <a:xfrm rot="-5400000">
                  <a:off x="6646490" y="3312295"/>
                  <a:ext cx="1433821" cy="625200"/>
                  <a:chOff x="5224975" y="2649643"/>
                  <a:chExt cx="1544400" cy="625200"/>
                </a:xfrm>
              </p:grpSpPr>
              <p:cxnSp>
                <p:nvCxnSpPr>
                  <p:cNvPr id="1476" name="Google Shape;1476;p70"/>
                  <p:cNvCxnSpPr/>
                  <p:nvPr/>
                </p:nvCxnSpPr>
                <p:spPr>
                  <a:xfrm>
                    <a:off x="5224975" y="2962250"/>
                    <a:ext cx="15444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77" name="Google Shape;1477;p70"/>
                  <p:cNvCxnSpPr/>
                  <p:nvPr/>
                </p:nvCxnSpPr>
                <p:spPr>
                  <a:xfrm rot="10800000">
                    <a:off x="5537651" y="2649643"/>
                    <a:ext cx="0" cy="625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med" w="med" type="oval"/>
                  </a:ln>
                </p:spPr>
              </p:cxnSp>
            </p:grpSp>
            <p:sp>
              <p:nvSpPr>
                <p:cNvPr id="1478" name="Google Shape;1478;p70"/>
                <p:cNvSpPr txBox="1"/>
                <p:nvPr/>
              </p:nvSpPr>
              <p:spPr>
                <a:xfrm>
                  <a:off x="6160800" y="4448425"/>
                  <a:ext cx="318300" cy="18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21%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479" name="Google Shape;1479;p70"/>
                <p:cNvSpPr txBox="1"/>
                <p:nvPr/>
              </p:nvSpPr>
              <p:spPr>
                <a:xfrm>
                  <a:off x="6515500" y="4448425"/>
                  <a:ext cx="318300" cy="18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64%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480" name="Google Shape;1480;p70"/>
                <p:cNvSpPr txBox="1"/>
                <p:nvPr/>
              </p:nvSpPr>
              <p:spPr>
                <a:xfrm>
                  <a:off x="6859900" y="4448425"/>
                  <a:ext cx="318300" cy="18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83%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481" name="Google Shape;1481;p70"/>
                <p:cNvSpPr txBox="1"/>
                <p:nvPr/>
              </p:nvSpPr>
              <p:spPr>
                <a:xfrm>
                  <a:off x="7204300" y="4448425"/>
                  <a:ext cx="318300" cy="18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49%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1482" name="Google Shape;1482;p70"/>
              <p:cNvSpPr txBox="1"/>
              <p:nvPr/>
            </p:nvSpPr>
            <p:spPr>
              <a:xfrm>
                <a:off x="6240550" y="2456725"/>
                <a:ext cx="1009500" cy="2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Charts</a:t>
                </a:r>
                <a:endParaRPr b="0" i="0" sz="14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483" name="Google Shape;1483;p70"/>
          <p:cNvGrpSpPr/>
          <p:nvPr/>
        </p:nvGrpSpPr>
        <p:grpSpPr>
          <a:xfrm>
            <a:off x="6217476" y="927275"/>
            <a:ext cx="1662900" cy="1165500"/>
            <a:chOff x="6217476" y="927275"/>
            <a:chExt cx="1662900" cy="1165500"/>
          </a:xfrm>
        </p:grpSpPr>
        <p:sp>
          <p:nvSpPr>
            <p:cNvPr id="1484" name="Google Shape;1484;p70"/>
            <p:cNvSpPr/>
            <p:nvPr/>
          </p:nvSpPr>
          <p:spPr>
            <a:xfrm>
              <a:off x="6217476" y="927275"/>
              <a:ext cx="1662900" cy="1165500"/>
            </a:xfrm>
            <a:prstGeom prst="roundRect">
              <a:avLst>
                <a:gd fmla="val 9731" name="adj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5" name="Google Shape;1485;p70"/>
            <p:cNvGrpSpPr/>
            <p:nvPr/>
          </p:nvGrpSpPr>
          <p:grpSpPr>
            <a:xfrm>
              <a:off x="6296212" y="1079446"/>
              <a:ext cx="1507576" cy="319148"/>
              <a:chOff x="6316123" y="1079471"/>
              <a:chExt cx="1507576" cy="319148"/>
            </a:xfrm>
          </p:grpSpPr>
          <p:grpSp>
            <p:nvGrpSpPr>
              <p:cNvPr id="1486" name="Google Shape;1486;p70"/>
              <p:cNvGrpSpPr/>
              <p:nvPr/>
            </p:nvGrpSpPr>
            <p:grpSpPr>
              <a:xfrm>
                <a:off x="6316124" y="1299916"/>
                <a:ext cx="1208024" cy="73914"/>
                <a:chOff x="3558844" y="4011442"/>
                <a:chExt cx="2112300" cy="111300"/>
              </a:xfrm>
            </p:grpSpPr>
            <p:sp>
              <p:nvSpPr>
                <p:cNvPr id="1487" name="Google Shape;1487;p70"/>
                <p:cNvSpPr/>
                <p:nvPr/>
              </p:nvSpPr>
              <p:spPr>
                <a:xfrm flipH="1" rot="5400000">
                  <a:off x="4559344" y="3010942"/>
                  <a:ext cx="111300" cy="2112300"/>
                </a:xfrm>
                <a:prstGeom prst="round2SameRect">
                  <a:avLst>
                    <a:gd fmla="val 50000" name="adj1"/>
                    <a:gd fmla="val 50000" name="adj2"/>
                  </a:avLst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8" name="Google Shape;1488;p70"/>
                <p:cNvSpPr/>
                <p:nvPr/>
              </p:nvSpPr>
              <p:spPr>
                <a:xfrm flipH="1" rot="5400000">
                  <a:off x="4162472" y="3415277"/>
                  <a:ext cx="104700" cy="1304700"/>
                </a:xfrm>
                <a:prstGeom prst="round2SameRect">
                  <a:avLst>
                    <a:gd fmla="val 50000" name="adj1"/>
                    <a:gd fmla="val 50000" name="adj2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89" name="Google Shape;1489;p70"/>
              <p:cNvSpPr txBox="1"/>
              <p:nvPr/>
            </p:nvSpPr>
            <p:spPr>
              <a:xfrm>
                <a:off x="7569299" y="1274419"/>
                <a:ext cx="254400" cy="12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56%</a:t>
                </a:r>
                <a:endParaRPr b="0" i="0" sz="12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90" name="Google Shape;1490;p70"/>
              <p:cNvSpPr txBox="1"/>
              <p:nvPr/>
            </p:nvSpPr>
            <p:spPr>
              <a:xfrm>
                <a:off x="6316123" y="1079471"/>
                <a:ext cx="481800" cy="14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0" i="0" sz="14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1491" name="Google Shape;1491;p70"/>
            <p:cNvGrpSpPr/>
            <p:nvPr/>
          </p:nvGrpSpPr>
          <p:grpSpPr>
            <a:xfrm>
              <a:off x="6296212" y="1634922"/>
              <a:ext cx="1507576" cy="320162"/>
              <a:chOff x="6316123" y="1634947"/>
              <a:chExt cx="1507576" cy="320162"/>
            </a:xfrm>
          </p:grpSpPr>
          <p:grpSp>
            <p:nvGrpSpPr>
              <p:cNvPr id="1492" name="Google Shape;1492;p70"/>
              <p:cNvGrpSpPr/>
              <p:nvPr/>
            </p:nvGrpSpPr>
            <p:grpSpPr>
              <a:xfrm>
                <a:off x="6316124" y="1855216"/>
                <a:ext cx="1208024" cy="73914"/>
                <a:chOff x="3558844" y="4011442"/>
                <a:chExt cx="2112300" cy="111300"/>
              </a:xfrm>
            </p:grpSpPr>
            <p:sp>
              <p:nvSpPr>
                <p:cNvPr id="1493" name="Google Shape;1493;p70"/>
                <p:cNvSpPr/>
                <p:nvPr/>
              </p:nvSpPr>
              <p:spPr>
                <a:xfrm flipH="1" rot="5400000">
                  <a:off x="4559344" y="3010942"/>
                  <a:ext cx="111300" cy="2112300"/>
                </a:xfrm>
                <a:prstGeom prst="round2SameRect">
                  <a:avLst>
                    <a:gd fmla="val 50000" name="adj1"/>
                    <a:gd fmla="val 50000" name="adj2"/>
                  </a:avLst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4" name="Google Shape;1494;p70"/>
                <p:cNvSpPr/>
                <p:nvPr/>
              </p:nvSpPr>
              <p:spPr>
                <a:xfrm flipH="1" rot="5400000">
                  <a:off x="3907959" y="3669844"/>
                  <a:ext cx="104700" cy="795600"/>
                </a:xfrm>
                <a:prstGeom prst="round2SameRect">
                  <a:avLst>
                    <a:gd fmla="val 50000" name="adj1"/>
                    <a:gd fmla="val 50000" name="adj2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95" name="Google Shape;1495;p70"/>
              <p:cNvSpPr txBox="1"/>
              <p:nvPr/>
            </p:nvSpPr>
            <p:spPr>
              <a:xfrm>
                <a:off x="7569299" y="1830909"/>
                <a:ext cx="254400" cy="12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38%</a:t>
                </a:r>
                <a:endParaRPr b="0" i="0" sz="12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96" name="Google Shape;1496;p70"/>
              <p:cNvSpPr txBox="1"/>
              <p:nvPr/>
            </p:nvSpPr>
            <p:spPr>
              <a:xfrm>
                <a:off x="6316123" y="1634947"/>
                <a:ext cx="481800" cy="14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0" i="0" sz="14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497" name="Google Shape;1497;p70"/>
          <p:cNvGrpSpPr/>
          <p:nvPr/>
        </p:nvGrpSpPr>
        <p:grpSpPr>
          <a:xfrm>
            <a:off x="1263625" y="927275"/>
            <a:ext cx="1998000" cy="1165500"/>
            <a:chOff x="1263625" y="927275"/>
            <a:chExt cx="1998000" cy="1165500"/>
          </a:xfrm>
        </p:grpSpPr>
        <p:sp>
          <p:nvSpPr>
            <p:cNvPr id="1498" name="Google Shape;1498;p70"/>
            <p:cNvSpPr/>
            <p:nvPr/>
          </p:nvSpPr>
          <p:spPr>
            <a:xfrm>
              <a:off x="1263625" y="927275"/>
              <a:ext cx="1998000" cy="1165500"/>
            </a:xfrm>
            <a:prstGeom prst="roundRect">
              <a:avLst>
                <a:gd fmla="val 9731" name="adj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9" name="Google Shape;1499;p70"/>
            <p:cNvGrpSpPr/>
            <p:nvPr/>
          </p:nvGrpSpPr>
          <p:grpSpPr>
            <a:xfrm>
              <a:off x="1752255" y="1003808"/>
              <a:ext cx="1020724" cy="1020724"/>
              <a:chOff x="3736598" y="2170606"/>
              <a:chExt cx="404889" cy="404889"/>
            </a:xfrm>
          </p:grpSpPr>
          <p:sp>
            <p:nvSpPr>
              <p:cNvPr id="1500" name="Google Shape;1500;p70"/>
              <p:cNvSpPr/>
              <p:nvPr/>
            </p:nvSpPr>
            <p:spPr>
              <a:xfrm>
                <a:off x="3950281" y="2170846"/>
                <a:ext cx="191206" cy="231947"/>
              </a:xfrm>
              <a:custGeom>
                <a:rect b="b" l="l" r="r" t="t"/>
                <a:pathLst>
                  <a:path extrusionOk="0" h="10652" w="8781">
                    <a:moveTo>
                      <a:pt x="23" y="1"/>
                    </a:moveTo>
                    <a:lnTo>
                      <a:pt x="1435" y="2583"/>
                    </a:lnTo>
                    <a:lnTo>
                      <a:pt x="0" y="5246"/>
                    </a:lnTo>
                    <a:cubicBezTo>
                      <a:pt x="1997" y="5498"/>
                      <a:pt x="3512" y="7186"/>
                      <a:pt x="3547" y="9217"/>
                    </a:cubicBezTo>
                    <a:lnTo>
                      <a:pt x="6187" y="10652"/>
                    </a:lnTo>
                    <a:lnTo>
                      <a:pt x="8780" y="9217"/>
                    </a:lnTo>
                    <a:cubicBezTo>
                      <a:pt x="8746" y="4305"/>
                      <a:pt x="4913" y="276"/>
                      <a:pt x="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70"/>
              <p:cNvSpPr/>
              <p:nvPr/>
            </p:nvSpPr>
            <p:spPr>
              <a:xfrm>
                <a:off x="3737099" y="2170606"/>
                <a:ext cx="231947" cy="191446"/>
              </a:xfrm>
              <a:custGeom>
                <a:rect b="b" l="l" r="r" t="t"/>
                <a:pathLst>
                  <a:path extrusionOk="0" h="8792" w="10652">
                    <a:moveTo>
                      <a:pt x="9216" y="0"/>
                    </a:moveTo>
                    <a:cubicBezTo>
                      <a:pt x="4304" y="35"/>
                      <a:pt x="276" y="3868"/>
                      <a:pt x="0" y="8769"/>
                    </a:cubicBezTo>
                    <a:lnTo>
                      <a:pt x="2583" y="7346"/>
                    </a:lnTo>
                    <a:lnTo>
                      <a:pt x="5245" y="8792"/>
                    </a:lnTo>
                    <a:cubicBezTo>
                      <a:pt x="5498" y="6783"/>
                      <a:pt x="7185" y="5268"/>
                      <a:pt x="9216" y="5234"/>
                    </a:cubicBezTo>
                    <a:lnTo>
                      <a:pt x="10651" y="2594"/>
                    </a:lnTo>
                    <a:lnTo>
                      <a:pt x="921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0"/>
              <p:cNvSpPr/>
              <p:nvPr/>
            </p:nvSpPr>
            <p:spPr>
              <a:xfrm>
                <a:off x="3909539" y="2384027"/>
                <a:ext cx="231686" cy="191468"/>
              </a:xfrm>
              <a:custGeom>
                <a:rect b="b" l="l" r="r" t="t"/>
                <a:pathLst>
                  <a:path extrusionOk="0" h="8793" w="10640">
                    <a:moveTo>
                      <a:pt x="5395" y="1"/>
                    </a:moveTo>
                    <a:cubicBezTo>
                      <a:pt x="5142" y="1998"/>
                      <a:pt x="3455" y="3513"/>
                      <a:pt x="1435" y="3559"/>
                    </a:cubicBezTo>
                    <a:lnTo>
                      <a:pt x="0" y="6187"/>
                    </a:lnTo>
                    <a:lnTo>
                      <a:pt x="1424" y="8792"/>
                    </a:lnTo>
                    <a:cubicBezTo>
                      <a:pt x="6324" y="8758"/>
                      <a:pt x="10364" y="4913"/>
                      <a:pt x="10640" y="24"/>
                    </a:cubicBezTo>
                    <a:lnTo>
                      <a:pt x="10640" y="24"/>
                    </a:lnTo>
                    <a:lnTo>
                      <a:pt x="8058" y="1436"/>
                    </a:lnTo>
                    <a:lnTo>
                      <a:pt x="5395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70"/>
              <p:cNvSpPr/>
              <p:nvPr/>
            </p:nvSpPr>
            <p:spPr>
              <a:xfrm>
                <a:off x="3736598" y="2343307"/>
                <a:ext cx="191707" cy="231686"/>
              </a:xfrm>
              <a:custGeom>
                <a:rect b="b" l="l" r="r" t="t"/>
                <a:pathLst>
                  <a:path extrusionOk="0" h="10640" w="8804">
                    <a:moveTo>
                      <a:pt x="2606" y="0"/>
                    </a:moveTo>
                    <a:lnTo>
                      <a:pt x="0" y="1435"/>
                    </a:lnTo>
                    <a:cubicBezTo>
                      <a:pt x="46" y="6335"/>
                      <a:pt x="3880" y="10364"/>
                      <a:pt x="8769" y="10639"/>
                    </a:cubicBezTo>
                    <a:lnTo>
                      <a:pt x="7357" y="8057"/>
                    </a:lnTo>
                    <a:lnTo>
                      <a:pt x="8803" y="5394"/>
                    </a:lnTo>
                    <a:cubicBezTo>
                      <a:pt x="6795" y="5142"/>
                      <a:pt x="5280" y="3455"/>
                      <a:pt x="5245" y="1435"/>
                    </a:cubicBezTo>
                    <a:lnTo>
                      <a:pt x="260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4" name="Google Shape;1504;p70"/>
            <p:cNvGrpSpPr/>
            <p:nvPr/>
          </p:nvGrpSpPr>
          <p:grpSpPr>
            <a:xfrm>
              <a:off x="1416036" y="1119074"/>
              <a:ext cx="239928" cy="239907"/>
              <a:chOff x="4896099" y="1970920"/>
              <a:chExt cx="358155" cy="358123"/>
            </a:xfrm>
          </p:grpSpPr>
          <p:sp>
            <p:nvSpPr>
              <p:cNvPr id="1505" name="Google Shape;1505;p70"/>
              <p:cNvSpPr/>
              <p:nvPr/>
            </p:nvSpPr>
            <p:spPr>
              <a:xfrm>
                <a:off x="4896099" y="1970920"/>
                <a:ext cx="358155" cy="358123"/>
              </a:xfrm>
              <a:custGeom>
                <a:rect b="b" l="l" r="r" t="t"/>
                <a:pathLst>
                  <a:path extrusionOk="0" h="11252" w="11253">
                    <a:moveTo>
                      <a:pt x="5621" y="0"/>
                    </a:moveTo>
                    <a:cubicBezTo>
                      <a:pt x="4109" y="0"/>
                      <a:pt x="2704" y="595"/>
                      <a:pt x="1644" y="1643"/>
                    </a:cubicBezTo>
                    <a:cubicBezTo>
                      <a:pt x="584" y="2715"/>
                      <a:pt x="1" y="4132"/>
                      <a:pt x="1" y="5632"/>
                    </a:cubicBezTo>
                    <a:cubicBezTo>
                      <a:pt x="1" y="6930"/>
                      <a:pt x="465" y="8192"/>
                      <a:pt x="1263" y="9192"/>
                    </a:cubicBezTo>
                    <a:cubicBezTo>
                      <a:pt x="1300" y="9235"/>
                      <a:pt x="1343" y="9252"/>
                      <a:pt x="1386" y="9252"/>
                    </a:cubicBezTo>
                    <a:cubicBezTo>
                      <a:pt x="1509" y="9252"/>
                      <a:pt x="1622" y="9104"/>
                      <a:pt x="1525" y="8989"/>
                    </a:cubicBezTo>
                    <a:cubicBezTo>
                      <a:pt x="751" y="8049"/>
                      <a:pt x="334" y="6858"/>
                      <a:pt x="334" y="5632"/>
                    </a:cubicBezTo>
                    <a:cubicBezTo>
                      <a:pt x="334" y="4227"/>
                      <a:pt x="882" y="2881"/>
                      <a:pt x="1882" y="1881"/>
                    </a:cubicBezTo>
                    <a:cubicBezTo>
                      <a:pt x="2882" y="893"/>
                      <a:pt x="4204" y="322"/>
                      <a:pt x="5621" y="322"/>
                    </a:cubicBezTo>
                    <a:cubicBezTo>
                      <a:pt x="7026" y="322"/>
                      <a:pt x="8371" y="869"/>
                      <a:pt x="9371" y="1869"/>
                    </a:cubicBezTo>
                    <a:cubicBezTo>
                      <a:pt x="10359" y="2870"/>
                      <a:pt x="10931" y="4191"/>
                      <a:pt x="10931" y="5608"/>
                    </a:cubicBezTo>
                    <a:cubicBezTo>
                      <a:pt x="10931" y="7025"/>
                      <a:pt x="10383" y="8358"/>
                      <a:pt x="9383" y="9358"/>
                    </a:cubicBezTo>
                    <a:cubicBezTo>
                      <a:pt x="8383" y="10359"/>
                      <a:pt x="7061" y="10918"/>
                      <a:pt x="5644" y="10918"/>
                    </a:cubicBezTo>
                    <a:cubicBezTo>
                      <a:pt x="4323" y="10918"/>
                      <a:pt x="3037" y="10430"/>
                      <a:pt x="2061" y="9537"/>
                    </a:cubicBezTo>
                    <a:cubicBezTo>
                      <a:pt x="2025" y="9504"/>
                      <a:pt x="1987" y="9490"/>
                      <a:pt x="1951" y="9490"/>
                    </a:cubicBezTo>
                    <a:cubicBezTo>
                      <a:pt x="1823" y="9490"/>
                      <a:pt x="1723" y="9673"/>
                      <a:pt x="1834" y="9775"/>
                    </a:cubicBezTo>
                    <a:cubicBezTo>
                      <a:pt x="2882" y="10728"/>
                      <a:pt x="4228" y="11252"/>
                      <a:pt x="5644" y="11252"/>
                    </a:cubicBezTo>
                    <a:cubicBezTo>
                      <a:pt x="7145" y="11252"/>
                      <a:pt x="8562" y="10656"/>
                      <a:pt x="9621" y="9597"/>
                    </a:cubicBezTo>
                    <a:cubicBezTo>
                      <a:pt x="10681" y="8525"/>
                      <a:pt x="11252" y="7108"/>
                      <a:pt x="11252" y="5608"/>
                    </a:cubicBezTo>
                    <a:cubicBezTo>
                      <a:pt x="11252" y="4120"/>
                      <a:pt x="10657" y="2703"/>
                      <a:pt x="9597" y="1631"/>
                    </a:cubicBezTo>
                    <a:cubicBezTo>
                      <a:pt x="8526" y="572"/>
                      <a:pt x="7121" y="0"/>
                      <a:pt x="56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70"/>
              <p:cNvSpPr/>
              <p:nvPr/>
            </p:nvSpPr>
            <p:spPr>
              <a:xfrm>
                <a:off x="4991454" y="2067835"/>
                <a:ext cx="166999" cy="164325"/>
              </a:xfrm>
              <a:custGeom>
                <a:rect b="b" l="l" r="r" t="t"/>
                <a:pathLst>
                  <a:path extrusionOk="0" h="5163" w="5247">
                    <a:moveTo>
                      <a:pt x="4506" y="706"/>
                    </a:moveTo>
                    <a:lnTo>
                      <a:pt x="3160" y="2861"/>
                    </a:lnTo>
                    <a:lnTo>
                      <a:pt x="2351" y="2075"/>
                    </a:lnTo>
                    <a:lnTo>
                      <a:pt x="4506" y="706"/>
                    </a:lnTo>
                    <a:close/>
                    <a:moveTo>
                      <a:pt x="2113" y="2289"/>
                    </a:moveTo>
                    <a:lnTo>
                      <a:pt x="2922" y="3099"/>
                    </a:lnTo>
                    <a:lnTo>
                      <a:pt x="755" y="4468"/>
                    </a:lnTo>
                    <a:lnTo>
                      <a:pt x="755" y="4468"/>
                    </a:lnTo>
                    <a:lnTo>
                      <a:pt x="2113" y="2289"/>
                    </a:lnTo>
                    <a:close/>
                    <a:moveTo>
                      <a:pt x="5032" y="0"/>
                    </a:moveTo>
                    <a:cubicBezTo>
                      <a:pt x="5004" y="0"/>
                      <a:pt x="4974" y="8"/>
                      <a:pt x="4946" y="27"/>
                    </a:cubicBezTo>
                    <a:lnTo>
                      <a:pt x="2006" y="1896"/>
                    </a:lnTo>
                    <a:cubicBezTo>
                      <a:pt x="1970" y="1908"/>
                      <a:pt x="1934" y="1932"/>
                      <a:pt x="1922" y="1980"/>
                    </a:cubicBezTo>
                    <a:lnTo>
                      <a:pt x="77" y="4909"/>
                    </a:lnTo>
                    <a:cubicBezTo>
                      <a:pt x="1" y="5032"/>
                      <a:pt x="99" y="5163"/>
                      <a:pt x="214" y="5163"/>
                    </a:cubicBezTo>
                    <a:cubicBezTo>
                      <a:pt x="243" y="5163"/>
                      <a:pt x="274" y="5154"/>
                      <a:pt x="303" y="5135"/>
                    </a:cubicBezTo>
                    <a:lnTo>
                      <a:pt x="3232" y="3277"/>
                    </a:lnTo>
                    <a:cubicBezTo>
                      <a:pt x="3280" y="3265"/>
                      <a:pt x="3303" y="3230"/>
                      <a:pt x="3315" y="3182"/>
                    </a:cubicBezTo>
                    <a:lnTo>
                      <a:pt x="5161" y="253"/>
                    </a:lnTo>
                    <a:cubicBezTo>
                      <a:pt x="5247" y="138"/>
                      <a:pt x="5148" y="0"/>
                      <a:pt x="5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70"/>
              <p:cNvSpPr/>
              <p:nvPr/>
            </p:nvSpPr>
            <p:spPr>
              <a:xfrm>
                <a:off x="4923789" y="1998578"/>
                <a:ext cx="302043" cy="302425"/>
              </a:xfrm>
              <a:custGeom>
                <a:rect b="b" l="l" r="r" t="t"/>
                <a:pathLst>
                  <a:path extrusionOk="0" h="9502" w="9490">
                    <a:moveTo>
                      <a:pt x="4727" y="0"/>
                    </a:moveTo>
                    <a:cubicBezTo>
                      <a:pt x="3465" y="0"/>
                      <a:pt x="2274" y="500"/>
                      <a:pt x="1381" y="1405"/>
                    </a:cubicBezTo>
                    <a:cubicBezTo>
                      <a:pt x="488" y="2298"/>
                      <a:pt x="0" y="3489"/>
                      <a:pt x="0" y="4763"/>
                    </a:cubicBezTo>
                    <a:cubicBezTo>
                      <a:pt x="0" y="6049"/>
                      <a:pt x="488" y="7227"/>
                      <a:pt x="1393" y="8120"/>
                    </a:cubicBezTo>
                    <a:cubicBezTo>
                      <a:pt x="2286" y="9013"/>
                      <a:pt x="3477" y="9501"/>
                      <a:pt x="4763" y="9501"/>
                    </a:cubicBezTo>
                    <a:cubicBezTo>
                      <a:pt x="6025" y="9501"/>
                      <a:pt x="7215" y="9013"/>
                      <a:pt x="8108" y="8097"/>
                    </a:cubicBezTo>
                    <a:cubicBezTo>
                      <a:pt x="9001" y="7204"/>
                      <a:pt x="9489" y="6013"/>
                      <a:pt x="9489" y="4739"/>
                    </a:cubicBezTo>
                    <a:cubicBezTo>
                      <a:pt x="9489" y="3620"/>
                      <a:pt x="9096" y="2524"/>
                      <a:pt x="8358" y="1667"/>
                    </a:cubicBezTo>
                    <a:cubicBezTo>
                      <a:pt x="8325" y="1625"/>
                      <a:pt x="8284" y="1607"/>
                      <a:pt x="8243" y="1607"/>
                    </a:cubicBezTo>
                    <a:cubicBezTo>
                      <a:pt x="8124" y="1607"/>
                      <a:pt x="8011" y="1757"/>
                      <a:pt x="8108" y="1881"/>
                    </a:cubicBezTo>
                    <a:cubicBezTo>
                      <a:pt x="8751" y="2620"/>
                      <a:pt x="9108" y="3560"/>
                      <a:pt x="9156" y="4537"/>
                    </a:cubicBezTo>
                    <a:lnTo>
                      <a:pt x="8477" y="4537"/>
                    </a:lnTo>
                    <a:cubicBezTo>
                      <a:pt x="8275" y="4537"/>
                      <a:pt x="8275" y="4870"/>
                      <a:pt x="8477" y="4870"/>
                    </a:cubicBezTo>
                    <a:lnTo>
                      <a:pt x="9156" y="4870"/>
                    </a:lnTo>
                    <a:cubicBezTo>
                      <a:pt x="9120" y="6001"/>
                      <a:pt x="8656" y="7037"/>
                      <a:pt x="7870" y="7847"/>
                    </a:cubicBezTo>
                    <a:cubicBezTo>
                      <a:pt x="7084" y="8632"/>
                      <a:pt x="6037" y="9097"/>
                      <a:pt x="4929" y="9144"/>
                    </a:cubicBezTo>
                    <a:lnTo>
                      <a:pt x="4929" y="8466"/>
                    </a:lnTo>
                    <a:cubicBezTo>
                      <a:pt x="4929" y="8364"/>
                      <a:pt x="4846" y="8314"/>
                      <a:pt x="4763" y="8314"/>
                    </a:cubicBezTo>
                    <a:cubicBezTo>
                      <a:pt x="4679" y="8314"/>
                      <a:pt x="4596" y="8364"/>
                      <a:pt x="4596" y="8466"/>
                    </a:cubicBezTo>
                    <a:lnTo>
                      <a:pt x="4596" y="9144"/>
                    </a:lnTo>
                    <a:cubicBezTo>
                      <a:pt x="3477" y="9097"/>
                      <a:pt x="2441" y="8644"/>
                      <a:pt x="1631" y="7858"/>
                    </a:cubicBezTo>
                    <a:cubicBezTo>
                      <a:pt x="834" y="7061"/>
                      <a:pt x="369" y="6013"/>
                      <a:pt x="345" y="4882"/>
                    </a:cubicBezTo>
                    <a:lnTo>
                      <a:pt x="1012" y="4882"/>
                    </a:lnTo>
                    <a:cubicBezTo>
                      <a:pt x="1215" y="4882"/>
                      <a:pt x="1215" y="4560"/>
                      <a:pt x="1012" y="4560"/>
                    </a:cubicBezTo>
                    <a:lnTo>
                      <a:pt x="345" y="4560"/>
                    </a:lnTo>
                    <a:cubicBezTo>
                      <a:pt x="381" y="3441"/>
                      <a:pt x="834" y="2417"/>
                      <a:pt x="1619" y="1620"/>
                    </a:cubicBezTo>
                    <a:cubicBezTo>
                      <a:pt x="2405" y="834"/>
                      <a:pt x="3453" y="369"/>
                      <a:pt x="4560" y="334"/>
                    </a:cubicBezTo>
                    <a:lnTo>
                      <a:pt x="4560" y="1000"/>
                    </a:lnTo>
                    <a:cubicBezTo>
                      <a:pt x="4560" y="1102"/>
                      <a:pt x="4644" y="1152"/>
                      <a:pt x="4727" y="1152"/>
                    </a:cubicBezTo>
                    <a:cubicBezTo>
                      <a:pt x="4810" y="1152"/>
                      <a:pt x="4894" y="1102"/>
                      <a:pt x="4894" y="1000"/>
                    </a:cubicBezTo>
                    <a:lnTo>
                      <a:pt x="4894" y="334"/>
                    </a:lnTo>
                    <a:cubicBezTo>
                      <a:pt x="5834" y="357"/>
                      <a:pt x="6727" y="691"/>
                      <a:pt x="7465" y="1262"/>
                    </a:cubicBezTo>
                    <a:cubicBezTo>
                      <a:pt x="7510" y="1301"/>
                      <a:pt x="7556" y="1319"/>
                      <a:pt x="7597" y="1319"/>
                    </a:cubicBezTo>
                    <a:cubicBezTo>
                      <a:pt x="7645" y="1319"/>
                      <a:pt x="7684" y="1295"/>
                      <a:pt x="7703" y="1250"/>
                    </a:cubicBezTo>
                    <a:cubicBezTo>
                      <a:pt x="7763" y="1179"/>
                      <a:pt x="7751" y="1072"/>
                      <a:pt x="7680" y="1012"/>
                    </a:cubicBezTo>
                    <a:cubicBezTo>
                      <a:pt x="6834" y="346"/>
                      <a:pt x="5822" y="0"/>
                      <a:pt x="47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8" name="Google Shape;1508;p70"/>
            <p:cNvGrpSpPr/>
            <p:nvPr/>
          </p:nvGrpSpPr>
          <p:grpSpPr>
            <a:xfrm>
              <a:off x="2869256" y="1677568"/>
              <a:ext cx="246259" cy="234833"/>
              <a:chOff x="6659725" y="3808035"/>
              <a:chExt cx="367607" cy="350549"/>
            </a:xfrm>
          </p:grpSpPr>
          <p:sp>
            <p:nvSpPr>
              <p:cNvPr id="1509" name="Google Shape;1509;p70"/>
              <p:cNvSpPr/>
              <p:nvPr/>
            </p:nvSpPr>
            <p:spPr>
              <a:xfrm>
                <a:off x="6659725" y="3845942"/>
                <a:ext cx="321394" cy="312642"/>
              </a:xfrm>
              <a:custGeom>
                <a:rect b="b" l="l" r="r" t="t"/>
                <a:pathLst>
                  <a:path extrusionOk="0" h="9823" w="10098">
                    <a:moveTo>
                      <a:pt x="8740" y="0"/>
                    </a:moveTo>
                    <a:cubicBezTo>
                      <a:pt x="8383" y="0"/>
                      <a:pt x="8037" y="131"/>
                      <a:pt x="7787" y="405"/>
                    </a:cubicBezTo>
                    <a:lnTo>
                      <a:pt x="6847" y="1346"/>
                    </a:lnTo>
                    <a:cubicBezTo>
                      <a:pt x="6775" y="1417"/>
                      <a:pt x="6775" y="1524"/>
                      <a:pt x="6847" y="1596"/>
                    </a:cubicBezTo>
                    <a:cubicBezTo>
                      <a:pt x="6882" y="1631"/>
                      <a:pt x="6927" y="1649"/>
                      <a:pt x="6972" y="1649"/>
                    </a:cubicBezTo>
                    <a:cubicBezTo>
                      <a:pt x="7016" y="1649"/>
                      <a:pt x="7061" y="1631"/>
                      <a:pt x="7097" y="1596"/>
                    </a:cubicBezTo>
                    <a:lnTo>
                      <a:pt x="8037" y="655"/>
                    </a:lnTo>
                    <a:cubicBezTo>
                      <a:pt x="8228" y="464"/>
                      <a:pt x="8466" y="357"/>
                      <a:pt x="8740" y="357"/>
                    </a:cubicBezTo>
                    <a:cubicBezTo>
                      <a:pt x="9002" y="357"/>
                      <a:pt x="9264" y="464"/>
                      <a:pt x="9442" y="655"/>
                    </a:cubicBezTo>
                    <a:cubicBezTo>
                      <a:pt x="9633" y="857"/>
                      <a:pt x="9740" y="1096"/>
                      <a:pt x="9740" y="1357"/>
                    </a:cubicBezTo>
                    <a:cubicBezTo>
                      <a:pt x="9740" y="1631"/>
                      <a:pt x="9633" y="1881"/>
                      <a:pt x="9442" y="2060"/>
                    </a:cubicBezTo>
                    <a:lnTo>
                      <a:pt x="8156" y="3334"/>
                    </a:lnTo>
                    <a:cubicBezTo>
                      <a:pt x="8025" y="3024"/>
                      <a:pt x="7847" y="2739"/>
                      <a:pt x="7597" y="2489"/>
                    </a:cubicBezTo>
                    <a:cubicBezTo>
                      <a:pt x="7097" y="1988"/>
                      <a:pt x="6436" y="1738"/>
                      <a:pt x="5777" y="1738"/>
                    </a:cubicBezTo>
                    <a:cubicBezTo>
                      <a:pt x="5117" y="1738"/>
                      <a:pt x="4459" y="1988"/>
                      <a:pt x="3965" y="2489"/>
                    </a:cubicBezTo>
                    <a:lnTo>
                      <a:pt x="1001" y="5453"/>
                    </a:lnTo>
                    <a:cubicBezTo>
                      <a:pt x="1" y="6453"/>
                      <a:pt x="1" y="8084"/>
                      <a:pt x="1001" y="9085"/>
                    </a:cubicBezTo>
                    <a:cubicBezTo>
                      <a:pt x="1501" y="9585"/>
                      <a:pt x="2156" y="9823"/>
                      <a:pt x="2810" y="9823"/>
                    </a:cubicBezTo>
                    <a:cubicBezTo>
                      <a:pt x="3465" y="9823"/>
                      <a:pt x="4120" y="9573"/>
                      <a:pt x="4632" y="9085"/>
                    </a:cubicBezTo>
                    <a:lnTo>
                      <a:pt x="6204" y="7501"/>
                    </a:lnTo>
                    <a:cubicBezTo>
                      <a:pt x="6287" y="7430"/>
                      <a:pt x="6287" y="7322"/>
                      <a:pt x="6204" y="7251"/>
                    </a:cubicBezTo>
                    <a:cubicBezTo>
                      <a:pt x="6176" y="7242"/>
                      <a:pt x="6143" y="7236"/>
                      <a:pt x="6109" y="7236"/>
                    </a:cubicBezTo>
                    <a:cubicBezTo>
                      <a:pt x="6055" y="7236"/>
                      <a:pt x="5997" y="7250"/>
                      <a:pt x="5954" y="7287"/>
                    </a:cubicBezTo>
                    <a:lnTo>
                      <a:pt x="4382" y="8858"/>
                    </a:lnTo>
                    <a:cubicBezTo>
                      <a:pt x="3965" y="9275"/>
                      <a:pt x="3406" y="9513"/>
                      <a:pt x="2810" y="9513"/>
                    </a:cubicBezTo>
                    <a:cubicBezTo>
                      <a:pt x="2215" y="9513"/>
                      <a:pt x="1667" y="9287"/>
                      <a:pt x="1251" y="8858"/>
                    </a:cubicBezTo>
                    <a:cubicBezTo>
                      <a:pt x="394" y="8001"/>
                      <a:pt x="394" y="6596"/>
                      <a:pt x="1251" y="5739"/>
                    </a:cubicBezTo>
                    <a:lnTo>
                      <a:pt x="4215" y="2774"/>
                    </a:lnTo>
                    <a:cubicBezTo>
                      <a:pt x="4632" y="2358"/>
                      <a:pt x="5180" y="2119"/>
                      <a:pt x="5775" y="2119"/>
                    </a:cubicBezTo>
                    <a:cubicBezTo>
                      <a:pt x="6370" y="2119"/>
                      <a:pt x="6918" y="2346"/>
                      <a:pt x="7335" y="2774"/>
                    </a:cubicBezTo>
                    <a:cubicBezTo>
                      <a:pt x="7573" y="3012"/>
                      <a:pt x="7775" y="3310"/>
                      <a:pt x="7871" y="3632"/>
                    </a:cubicBezTo>
                    <a:lnTo>
                      <a:pt x="6478" y="5036"/>
                    </a:lnTo>
                    <a:cubicBezTo>
                      <a:pt x="6287" y="5227"/>
                      <a:pt x="6049" y="5334"/>
                      <a:pt x="5775" y="5334"/>
                    </a:cubicBezTo>
                    <a:cubicBezTo>
                      <a:pt x="5513" y="5334"/>
                      <a:pt x="5251" y="5227"/>
                      <a:pt x="5073" y="5036"/>
                    </a:cubicBezTo>
                    <a:cubicBezTo>
                      <a:pt x="4989" y="4941"/>
                      <a:pt x="4918" y="4822"/>
                      <a:pt x="4858" y="4703"/>
                    </a:cubicBezTo>
                    <a:cubicBezTo>
                      <a:pt x="4829" y="4634"/>
                      <a:pt x="4751" y="4590"/>
                      <a:pt x="4677" y="4590"/>
                    </a:cubicBezTo>
                    <a:cubicBezTo>
                      <a:pt x="4662" y="4590"/>
                      <a:pt x="4647" y="4592"/>
                      <a:pt x="4632" y="4596"/>
                    </a:cubicBezTo>
                    <a:cubicBezTo>
                      <a:pt x="4537" y="4632"/>
                      <a:pt x="4501" y="4739"/>
                      <a:pt x="4525" y="4822"/>
                    </a:cubicBezTo>
                    <a:cubicBezTo>
                      <a:pt x="4596" y="4989"/>
                      <a:pt x="4692" y="5132"/>
                      <a:pt x="4823" y="5275"/>
                    </a:cubicBezTo>
                    <a:cubicBezTo>
                      <a:pt x="5073" y="5525"/>
                      <a:pt x="5418" y="5679"/>
                      <a:pt x="5775" y="5679"/>
                    </a:cubicBezTo>
                    <a:cubicBezTo>
                      <a:pt x="6132" y="5679"/>
                      <a:pt x="6478" y="5537"/>
                      <a:pt x="6728" y="5275"/>
                    </a:cubicBezTo>
                    <a:lnTo>
                      <a:pt x="9692" y="2310"/>
                    </a:lnTo>
                    <a:cubicBezTo>
                      <a:pt x="9942" y="2060"/>
                      <a:pt x="10097" y="1715"/>
                      <a:pt x="10097" y="1357"/>
                    </a:cubicBezTo>
                    <a:cubicBezTo>
                      <a:pt x="10097" y="1000"/>
                      <a:pt x="9954" y="655"/>
                      <a:pt x="9692" y="405"/>
                    </a:cubicBezTo>
                    <a:cubicBezTo>
                      <a:pt x="9442" y="155"/>
                      <a:pt x="9097" y="0"/>
                      <a:pt x="87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70"/>
              <p:cNvSpPr/>
              <p:nvPr/>
            </p:nvSpPr>
            <p:spPr>
              <a:xfrm>
                <a:off x="6705588" y="3808035"/>
                <a:ext cx="321744" cy="313787"/>
              </a:xfrm>
              <a:custGeom>
                <a:rect b="b" l="l" r="r" t="t"/>
                <a:pathLst>
                  <a:path extrusionOk="0" h="9859" w="10109">
                    <a:moveTo>
                      <a:pt x="7281" y="1"/>
                    </a:moveTo>
                    <a:cubicBezTo>
                      <a:pt x="6623" y="1"/>
                      <a:pt x="5965" y="251"/>
                      <a:pt x="5465" y="751"/>
                    </a:cubicBezTo>
                    <a:lnTo>
                      <a:pt x="3894" y="2322"/>
                    </a:lnTo>
                    <a:cubicBezTo>
                      <a:pt x="3810" y="2406"/>
                      <a:pt x="3810" y="2501"/>
                      <a:pt x="3894" y="2584"/>
                    </a:cubicBezTo>
                    <a:cubicBezTo>
                      <a:pt x="3929" y="2620"/>
                      <a:pt x="3974" y="2638"/>
                      <a:pt x="4019" y="2638"/>
                    </a:cubicBezTo>
                    <a:cubicBezTo>
                      <a:pt x="4063" y="2638"/>
                      <a:pt x="4108" y="2620"/>
                      <a:pt x="4144" y="2584"/>
                    </a:cubicBezTo>
                    <a:lnTo>
                      <a:pt x="5715" y="1001"/>
                    </a:lnTo>
                    <a:cubicBezTo>
                      <a:pt x="6150" y="572"/>
                      <a:pt x="6715" y="358"/>
                      <a:pt x="7281" y="358"/>
                    </a:cubicBezTo>
                    <a:cubicBezTo>
                      <a:pt x="7846" y="358"/>
                      <a:pt x="8412" y="572"/>
                      <a:pt x="8847" y="1001"/>
                    </a:cubicBezTo>
                    <a:cubicBezTo>
                      <a:pt x="9704" y="1870"/>
                      <a:pt x="9704" y="3263"/>
                      <a:pt x="8847" y="4132"/>
                    </a:cubicBezTo>
                    <a:lnTo>
                      <a:pt x="5882" y="7085"/>
                    </a:lnTo>
                    <a:cubicBezTo>
                      <a:pt x="5465" y="7501"/>
                      <a:pt x="4918" y="7740"/>
                      <a:pt x="4322" y="7740"/>
                    </a:cubicBezTo>
                    <a:cubicBezTo>
                      <a:pt x="3727" y="7740"/>
                      <a:pt x="3179" y="7525"/>
                      <a:pt x="2763" y="7085"/>
                    </a:cubicBezTo>
                    <a:cubicBezTo>
                      <a:pt x="2524" y="6847"/>
                      <a:pt x="2322" y="6549"/>
                      <a:pt x="2227" y="6227"/>
                    </a:cubicBezTo>
                    <a:lnTo>
                      <a:pt x="3620" y="4823"/>
                    </a:lnTo>
                    <a:cubicBezTo>
                      <a:pt x="3810" y="4632"/>
                      <a:pt x="4048" y="4525"/>
                      <a:pt x="4322" y="4525"/>
                    </a:cubicBezTo>
                    <a:cubicBezTo>
                      <a:pt x="4584" y="4525"/>
                      <a:pt x="4846" y="4632"/>
                      <a:pt x="5025" y="4823"/>
                    </a:cubicBezTo>
                    <a:cubicBezTo>
                      <a:pt x="5108" y="4918"/>
                      <a:pt x="5179" y="5037"/>
                      <a:pt x="5239" y="5156"/>
                    </a:cubicBezTo>
                    <a:cubicBezTo>
                      <a:pt x="5269" y="5225"/>
                      <a:pt x="5347" y="5269"/>
                      <a:pt x="5420" y="5269"/>
                    </a:cubicBezTo>
                    <a:cubicBezTo>
                      <a:pt x="5435" y="5269"/>
                      <a:pt x="5451" y="5267"/>
                      <a:pt x="5465" y="5263"/>
                    </a:cubicBezTo>
                    <a:cubicBezTo>
                      <a:pt x="5560" y="5227"/>
                      <a:pt x="5596" y="5120"/>
                      <a:pt x="5572" y="5037"/>
                    </a:cubicBezTo>
                    <a:cubicBezTo>
                      <a:pt x="5501" y="4870"/>
                      <a:pt x="5406" y="4727"/>
                      <a:pt x="5275" y="4584"/>
                    </a:cubicBezTo>
                    <a:cubicBezTo>
                      <a:pt x="5025" y="4334"/>
                      <a:pt x="4679" y="4192"/>
                      <a:pt x="4322" y="4192"/>
                    </a:cubicBezTo>
                    <a:cubicBezTo>
                      <a:pt x="3965" y="4192"/>
                      <a:pt x="3620" y="4322"/>
                      <a:pt x="3370" y="4584"/>
                    </a:cubicBezTo>
                    <a:lnTo>
                      <a:pt x="1929" y="6037"/>
                    </a:lnTo>
                    <a:cubicBezTo>
                      <a:pt x="1893" y="6049"/>
                      <a:pt x="1881" y="6061"/>
                      <a:pt x="1870" y="6097"/>
                    </a:cubicBezTo>
                    <a:lnTo>
                      <a:pt x="405" y="7549"/>
                    </a:lnTo>
                    <a:cubicBezTo>
                      <a:pt x="155" y="7799"/>
                      <a:pt x="0" y="8144"/>
                      <a:pt x="0" y="8502"/>
                    </a:cubicBezTo>
                    <a:cubicBezTo>
                      <a:pt x="0" y="8859"/>
                      <a:pt x="143" y="9204"/>
                      <a:pt x="405" y="9454"/>
                    </a:cubicBezTo>
                    <a:cubicBezTo>
                      <a:pt x="655" y="9704"/>
                      <a:pt x="1000" y="9859"/>
                      <a:pt x="1358" y="9859"/>
                    </a:cubicBezTo>
                    <a:cubicBezTo>
                      <a:pt x="1715" y="9859"/>
                      <a:pt x="2060" y="9728"/>
                      <a:pt x="2310" y="9454"/>
                    </a:cubicBezTo>
                    <a:lnTo>
                      <a:pt x="3251" y="8513"/>
                    </a:lnTo>
                    <a:cubicBezTo>
                      <a:pt x="3322" y="8442"/>
                      <a:pt x="3322" y="8335"/>
                      <a:pt x="3251" y="8263"/>
                    </a:cubicBezTo>
                    <a:cubicBezTo>
                      <a:pt x="3215" y="8228"/>
                      <a:pt x="3170" y="8210"/>
                      <a:pt x="3126" y="8210"/>
                    </a:cubicBezTo>
                    <a:cubicBezTo>
                      <a:pt x="3081" y="8210"/>
                      <a:pt x="3036" y="8228"/>
                      <a:pt x="3001" y="8263"/>
                    </a:cubicBezTo>
                    <a:lnTo>
                      <a:pt x="2060" y="9204"/>
                    </a:lnTo>
                    <a:cubicBezTo>
                      <a:pt x="1870" y="9395"/>
                      <a:pt x="1631" y="9502"/>
                      <a:pt x="1358" y="9502"/>
                    </a:cubicBezTo>
                    <a:cubicBezTo>
                      <a:pt x="1096" y="9502"/>
                      <a:pt x="834" y="9395"/>
                      <a:pt x="655" y="9204"/>
                    </a:cubicBezTo>
                    <a:cubicBezTo>
                      <a:pt x="465" y="9014"/>
                      <a:pt x="357" y="8775"/>
                      <a:pt x="357" y="8502"/>
                    </a:cubicBezTo>
                    <a:cubicBezTo>
                      <a:pt x="357" y="8240"/>
                      <a:pt x="465" y="7978"/>
                      <a:pt x="655" y="7799"/>
                    </a:cubicBezTo>
                    <a:lnTo>
                      <a:pt x="1941" y="6525"/>
                    </a:lnTo>
                    <a:cubicBezTo>
                      <a:pt x="2072" y="6835"/>
                      <a:pt x="2251" y="7120"/>
                      <a:pt x="2501" y="7370"/>
                    </a:cubicBezTo>
                    <a:cubicBezTo>
                      <a:pt x="2989" y="7859"/>
                      <a:pt x="3632" y="8132"/>
                      <a:pt x="4322" y="8132"/>
                    </a:cubicBezTo>
                    <a:cubicBezTo>
                      <a:pt x="5001" y="8132"/>
                      <a:pt x="5644" y="7859"/>
                      <a:pt x="6132" y="7370"/>
                    </a:cubicBezTo>
                    <a:lnTo>
                      <a:pt x="9097" y="4406"/>
                    </a:lnTo>
                    <a:cubicBezTo>
                      <a:pt x="10109" y="3382"/>
                      <a:pt x="10109" y="1751"/>
                      <a:pt x="9097" y="751"/>
                    </a:cubicBezTo>
                    <a:cubicBezTo>
                      <a:pt x="8597" y="251"/>
                      <a:pt x="7939" y="1"/>
                      <a:pt x="7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1" name="Google Shape;1511;p70"/>
            <p:cNvGrpSpPr/>
            <p:nvPr/>
          </p:nvGrpSpPr>
          <p:grpSpPr>
            <a:xfrm>
              <a:off x="2874803" y="1127062"/>
              <a:ext cx="238905" cy="223916"/>
              <a:chOff x="6219391" y="3816756"/>
              <a:chExt cx="356627" cy="334252"/>
            </a:xfrm>
          </p:grpSpPr>
          <p:sp>
            <p:nvSpPr>
              <p:cNvPr id="1512" name="Google Shape;1512;p70"/>
              <p:cNvSpPr/>
              <p:nvPr/>
            </p:nvSpPr>
            <p:spPr>
              <a:xfrm>
                <a:off x="6219391" y="3816756"/>
                <a:ext cx="306594" cy="334252"/>
              </a:xfrm>
              <a:custGeom>
                <a:rect b="b" l="l" r="r" t="t"/>
                <a:pathLst>
                  <a:path extrusionOk="0" h="10502" w="9633">
                    <a:moveTo>
                      <a:pt x="8394" y="4179"/>
                    </a:moveTo>
                    <a:cubicBezTo>
                      <a:pt x="8906" y="4251"/>
                      <a:pt x="9299" y="4703"/>
                      <a:pt x="9299" y="5239"/>
                    </a:cubicBezTo>
                    <a:cubicBezTo>
                      <a:pt x="9299" y="5775"/>
                      <a:pt x="8906" y="6215"/>
                      <a:pt x="8394" y="6299"/>
                    </a:cubicBezTo>
                    <a:lnTo>
                      <a:pt x="8394" y="4179"/>
                    </a:lnTo>
                    <a:close/>
                    <a:moveTo>
                      <a:pt x="1203" y="4013"/>
                    </a:moveTo>
                    <a:lnTo>
                      <a:pt x="1203" y="6489"/>
                    </a:lnTo>
                    <a:lnTo>
                      <a:pt x="846" y="6489"/>
                    </a:lnTo>
                    <a:cubicBezTo>
                      <a:pt x="548" y="6489"/>
                      <a:pt x="310" y="6251"/>
                      <a:pt x="310" y="5953"/>
                    </a:cubicBezTo>
                    <a:lnTo>
                      <a:pt x="310" y="4549"/>
                    </a:lnTo>
                    <a:cubicBezTo>
                      <a:pt x="310" y="4251"/>
                      <a:pt x="548" y="4013"/>
                      <a:pt x="846" y="4013"/>
                    </a:cubicBezTo>
                    <a:close/>
                    <a:moveTo>
                      <a:pt x="2596" y="4001"/>
                    </a:moveTo>
                    <a:lnTo>
                      <a:pt x="2596" y="6489"/>
                    </a:lnTo>
                    <a:lnTo>
                      <a:pt x="1525" y="6489"/>
                    </a:lnTo>
                    <a:lnTo>
                      <a:pt x="1525" y="4001"/>
                    </a:lnTo>
                    <a:close/>
                    <a:moveTo>
                      <a:pt x="2799" y="7692"/>
                    </a:moveTo>
                    <a:lnTo>
                      <a:pt x="2799" y="8418"/>
                    </a:lnTo>
                    <a:lnTo>
                      <a:pt x="2477" y="8418"/>
                    </a:lnTo>
                    <a:lnTo>
                      <a:pt x="2679" y="7692"/>
                    </a:lnTo>
                    <a:close/>
                    <a:moveTo>
                      <a:pt x="2560" y="6811"/>
                    </a:moveTo>
                    <a:lnTo>
                      <a:pt x="1941" y="9121"/>
                    </a:lnTo>
                    <a:lnTo>
                      <a:pt x="1525" y="9121"/>
                    </a:lnTo>
                    <a:lnTo>
                      <a:pt x="1525" y="6811"/>
                    </a:lnTo>
                    <a:close/>
                    <a:moveTo>
                      <a:pt x="8061" y="310"/>
                    </a:moveTo>
                    <a:lnTo>
                      <a:pt x="8061" y="10180"/>
                    </a:lnTo>
                    <a:lnTo>
                      <a:pt x="7335" y="10180"/>
                    </a:lnTo>
                    <a:lnTo>
                      <a:pt x="7335" y="3227"/>
                    </a:lnTo>
                    <a:cubicBezTo>
                      <a:pt x="7335" y="3132"/>
                      <a:pt x="7251" y="3060"/>
                      <a:pt x="7168" y="3060"/>
                    </a:cubicBezTo>
                    <a:cubicBezTo>
                      <a:pt x="7085" y="3060"/>
                      <a:pt x="7001" y="3132"/>
                      <a:pt x="7001" y="3227"/>
                    </a:cubicBezTo>
                    <a:lnTo>
                      <a:pt x="7001" y="9085"/>
                    </a:lnTo>
                    <a:cubicBezTo>
                      <a:pt x="6799" y="8811"/>
                      <a:pt x="6489" y="8406"/>
                      <a:pt x="6085" y="8013"/>
                    </a:cubicBezTo>
                    <a:cubicBezTo>
                      <a:pt x="5620" y="7573"/>
                      <a:pt x="5144" y="7216"/>
                      <a:pt x="4656" y="6966"/>
                    </a:cubicBezTo>
                    <a:cubicBezTo>
                      <a:pt x="4084" y="6668"/>
                      <a:pt x="3525" y="6501"/>
                      <a:pt x="2941" y="6489"/>
                    </a:cubicBezTo>
                    <a:lnTo>
                      <a:pt x="2941" y="4001"/>
                    </a:lnTo>
                    <a:cubicBezTo>
                      <a:pt x="3525" y="3965"/>
                      <a:pt x="4084" y="3810"/>
                      <a:pt x="4656" y="3525"/>
                    </a:cubicBezTo>
                    <a:cubicBezTo>
                      <a:pt x="5144" y="3275"/>
                      <a:pt x="5620" y="2917"/>
                      <a:pt x="6085" y="2465"/>
                    </a:cubicBezTo>
                    <a:cubicBezTo>
                      <a:pt x="6489" y="2084"/>
                      <a:pt x="6799" y="1679"/>
                      <a:pt x="7001" y="1393"/>
                    </a:cubicBezTo>
                    <a:lnTo>
                      <a:pt x="7001" y="2441"/>
                    </a:lnTo>
                    <a:cubicBezTo>
                      <a:pt x="7001" y="2524"/>
                      <a:pt x="7085" y="2596"/>
                      <a:pt x="7168" y="2596"/>
                    </a:cubicBezTo>
                    <a:cubicBezTo>
                      <a:pt x="7251" y="2596"/>
                      <a:pt x="7335" y="2524"/>
                      <a:pt x="7335" y="2441"/>
                    </a:cubicBezTo>
                    <a:lnTo>
                      <a:pt x="7335" y="310"/>
                    </a:lnTo>
                    <a:close/>
                    <a:moveTo>
                      <a:pt x="7168" y="0"/>
                    </a:moveTo>
                    <a:cubicBezTo>
                      <a:pt x="7085" y="0"/>
                      <a:pt x="7001" y="72"/>
                      <a:pt x="7001" y="167"/>
                    </a:cubicBezTo>
                    <a:lnTo>
                      <a:pt x="7001" y="822"/>
                    </a:lnTo>
                    <a:cubicBezTo>
                      <a:pt x="6906" y="977"/>
                      <a:pt x="6489" y="1620"/>
                      <a:pt x="5847" y="2251"/>
                    </a:cubicBezTo>
                    <a:cubicBezTo>
                      <a:pt x="5156" y="2905"/>
                      <a:pt x="4084" y="3691"/>
                      <a:pt x="2775" y="3691"/>
                    </a:cubicBezTo>
                    <a:lnTo>
                      <a:pt x="858" y="3691"/>
                    </a:lnTo>
                    <a:cubicBezTo>
                      <a:pt x="382" y="3691"/>
                      <a:pt x="1" y="4072"/>
                      <a:pt x="1" y="4549"/>
                    </a:cubicBezTo>
                    <a:lnTo>
                      <a:pt x="1" y="5953"/>
                    </a:lnTo>
                    <a:cubicBezTo>
                      <a:pt x="1" y="6430"/>
                      <a:pt x="382" y="6811"/>
                      <a:pt x="858" y="6811"/>
                    </a:cubicBezTo>
                    <a:lnTo>
                      <a:pt x="1215" y="6811"/>
                    </a:lnTo>
                    <a:lnTo>
                      <a:pt x="1215" y="9287"/>
                    </a:lnTo>
                    <a:cubicBezTo>
                      <a:pt x="1215" y="9371"/>
                      <a:pt x="1286" y="9454"/>
                      <a:pt x="1382" y="9454"/>
                    </a:cubicBezTo>
                    <a:lnTo>
                      <a:pt x="2084" y="9454"/>
                    </a:lnTo>
                    <a:cubicBezTo>
                      <a:pt x="2156" y="9454"/>
                      <a:pt x="2215" y="9406"/>
                      <a:pt x="2239" y="9335"/>
                    </a:cubicBezTo>
                    <a:lnTo>
                      <a:pt x="2394" y="8751"/>
                    </a:lnTo>
                    <a:lnTo>
                      <a:pt x="2953" y="8751"/>
                    </a:lnTo>
                    <a:cubicBezTo>
                      <a:pt x="3049" y="8751"/>
                      <a:pt x="3120" y="8680"/>
                      <a:pt x="3120" y="8585"/>
                    </a:cubicBezTo>
                    <a:lnTo>
                      <a:pt x="3120" y="7525"/>
                    </a:lnTo>
                    <a:cubicBezTo>
                      <a:pt x="3120" y="7442"/>
                      <a:pt x="3049" y="7370"/>
                      <a:pt x="2953" y="7370"/>
                    </a:cubicBezTo>
                    <a:lnTo>
                      <a:pt x="2763" y="7370"/>
                    </a:lnTo>
                    <a:lnTo>
                      <a:pt x="2918" y="6811"/>
                    </a:lnTo>
                    <a:cubicBezTo>
                      <a:pt x="4168" y="6858"/>
                      <a:pt x="5192" y="7620"/>
                      <a:pt x="5858" y="8263"/>
                    </a:cubicBezTo>
                    <a:cubicBezTo>
                      <a:pt x="6513" y="8882"/>
                      <a:pt x="6930" y="9525"/>
                      <a:pt x="7025" y="9692"/>
                    </a:cubicBezTo>
                    <a:lnTo>
                      <a:pt x="7025" y="10347"/>
                    </a:lnTo>
                    <a:cubicBezTo>
                      <a:pt x="7025" y="10430"/>
                      <a:pt x="7097" y="10502"/>
                      <a:pt x="7180" y="10502"/>
                    </a:cubicBezTo>
                    <a:lnTo>
                      <a:pt x="8240" y="10502"/>
                    </a:lnTo>
                    <a:cubicBezTo>
                      <a:pt x="8335" y="10502"/>
                      <a:pt x="8406" y="10430"/>
                      <a:pt x="8406" y="10347"/>
                    </a:cubicBezTo>
                    <a:lnTo>
                      <a:pt x="8406" y="6632"/>
                    </a:lnTo>
                    <a:cubicBezTo>
                      <a:pt x="9109" y="6549"/>
                      <a:pt x="9633" y="5965"/>
                      <a:pt x="9633" y="5251"/>
                    </a:cubicBezTo>
                    <a:cubicBezTo>
                      <a:pt x="9621" y="4537"/>
                      <a:pt x="9085" y="3941"/>
                      <a:pt x="8394" y="3870"/>
                    </a:cubicBezTo>
                    <a:lnTo>
                      <a:pt x="8394" y="167"/>
                    </a:lnTo>
                    <a:cubicBezTo>
                      <a:pt x="8394" y="72"/>
                      <a:pt x="8311" y="0"/>
                      <a:pt x="8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70"/>
              <p:cNvSpPr/>
              <p:nvPr/>
            </p:nvSpPr>
            <p:spPr>
              <a:xfrm>
                <a:off x="6549060" y="3978567"/>
                <a:ext cx="26958" cy="10630"/>
              </a:xfrm>
              <a:custGeom>
                <a:rect b="b" l="l" r="r" t="t"/>
                <a:pathLst>
                  <a:path extrusionOk="0" h="334" w="847">
                    <a:moveTo>
                      <a:pt x="156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" y="262"/>
                      <a:pt x="72" y="334"/>
                      <a:pt x="156" y="334"/>
                    </a:cubicBezTo>
                    <a:lnTo>
                      <a:pt x="680" y="334"/>
                    </a:lnTo>
                    <a:cubicBezTo>
                      <a:pt x="763" y="334"/>
                      <a:pt x="846" y="262"/>
                      <a:pt x="846" y="167"/>
                    </a:cubicBezTo>
                    <a:cubicBezTo>
                      <a:pt x="846" y="84"/>
                      <a:pt x="775" y="0"/>
                      <a:pt x="6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70"/>
              <p:cNvSpPr/>
              <p:nvPr/>
            </p:nvSpPr>
            <p:spPr>
              <a:xfrm>
                <a:off x="6525572" y="3915357"/>
                <a:ext cx="24666" cy="22311"/>
              </a:xfrm>
              <a:custGeom>
                <a:rect b="b" l="l" r="r" t="t"/>
                <a:pathLst>
                  <a:path extrusionOk="0" h="701" w="775">
                    <a:moveTo>
                      <a:pt x="605" y="1"/>
                    </a:moveTo>
                    <a:cubicBezTo>
                      <a:pt x="563" y="1"/>
                      <a:pt x="519" y="16"/>
                      <a:pt x="477" y="46"/>
                    </a:cubicBezTo>
                    <a:lnTo>
                      <a:pt x="108" y="415"/>
                    </a:lnTo>
                    <a:cubicBezTo>
                      <a:pt x="1" y="522"/>
                      <a:pt x="84" y="700"/>
                      <a:pt x="227" y="700"/>
                    </a:cubicBezTo>
                    <a:cubicBezTo>
                      <a:pt x="275" y="700"/>
                      <a:pt x="322" y="677"/>
                      <a:pt x="346" y="653"/>
                    </a:cubicBezTo>
                    <a:lnTo>
                      <a:pt x="715" y="284"/>
                    </a:lnTo>
                    <a:cubicBezTo>
                      <a:pt x="775" y="224"/>
                      <a:pt x="775" y="117"/>
                      <a:pt x="715" y="46"/>
                    </a:cubicBezTo>
                    <a:cubicBezTo>
                      <a:pt x="685" y="16"/>
                      <a:pt x="647" y="1"/>
                      <a:pt x="6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70"/>
              <p:cNvSpPr/>
              <p:nvPr/>
            </p:nvSpPr>
            <p:spPr>
              <a:xfrm>
                <a:off x="6527099" y="4030191"/>
                <a:ext cx="23139" cy="22661"/>
              </a:xfrm>
              <a:custGeom>
                <a:rect b="b" l="l" r="r" t="t"/>
                <a:pathLst>
                  <a:path extrusionOk="0" h="712" w="727">
                    <a:moveTo>
                      <a:pt x="183" y="1"/>
                    </a:moveTo>
                    <a:cubicBezTo>
                      <a:pt x="140" y="1"/>
                      <a:pt x="96" y="15"/>
                      <a:pt x="60" y="45"/>
                    </a:cubicBezTo>
                    <a:cubicBezTo>
                      <a:pt x="0" y="105"/>
                      <a:pt x="0" y="212"/>
                      <a:pt x="60" y="283"/>
                    </a:cubicBezTo>
                    <a:lnTo>
                      <a:pt x="429" y="664"/>
                    </a:lnTo>
                    <a:cubicBezTo>
                      <a:pt x="466" y="696"/>
                      <a:pt x="505" y="711"/>
                      <a:pt x="543" y="711"/>
                    </a:cubicBezTo>
                    <a:cubicBezTo>
                      <a:pt x="590" y="711"/>
                      <a:pt x="634" y="687"/>
                      <a:pt x="667" y="641"/>
                    </a:cubicBezTo>
                    <a:cubicBezTo>
                      <a:pt x="727" y="569"/>
                      <a:pt x="727" y="486"/>
                      <a:pt x="667" y="426"/>
                    </a:cubicBezTo>
                    <a:lnTo>
                      <a:pt x="298" y="45"/>
                    </a:lnTo>
                    <a:cubicBezTo>
                      <a:pt x="268" y="15"/>
                      <a:pt x="227" y="1"/>
                      <a:pt x="1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6" name="Google Shape;1516;p70"/>
            <p:cNvGrpSpPr/>
            <p:nvPr/>
          </p:nvGrpSpPr>
          <p:grpSpPr>
            <a:xfrm>
              <a:off x="1420230" y="1677477"/>
              <a:ext cx="231527" cy="235024"/>
              <a:chOff x="4874902" y="3808799"/>
              <a:chExt cx="345615" cy="350835"/>
            </a:xfrm>
          </p:grpSpPr>
          <p:sp>
            <p:nvSpPr>
              <p:cNvPr id="1517" name="Google Shape;1517;p70"/>
              <p:cNvSpPr/>
              <p:nvPr/>
            </p:nvSpPr>
            <p:spPr>
              <a:xfrm>
                <a:off x="4874902" y="3808799"/>
                <a:ext cx="345615" cy="350835"/>
              </a:xfrm>
              <a:custGeom>
                <a:rect b="b" l="l" r="r" t="t"/>
                <a:pathLst>
                  <a:path extrusionOk="0" h="11023" w="10859">
                    <a:moveTo>
                      <a:pt x="6632" y="274"/>
                    </a:moveTo>
                    <a:cubicBezTo>
                      <a:pt x="6858" y="274"/>
                      <a:pt x="7037" y="453"/>
                      <a:pt x="7037" y="679"/>
                    </a:cubicBezTo>
                    <a:cubicBezTo>
                      <a:pt x="7037" y="905"/>
                      <a:pt x="6858" y="1084"/>
                      <a:pt x="6632" y="1084"/>
                    </a:cubicBezTo>
                    <a:lnTo>
                      <a:pt x="4906" y="1084"/>
                    </a:lnTo>
                    <a:cubicBezTo>
                      <a:pt x="4691" y="1084"/>
                      <a:pt x="4513" y="905"/>
                      <a:pt x="4513" y="679"/>
                    </a:cubicBezTo>
                    <a:cubicBezTo>
                      <a:pt x="4513" y="453"/>
                      <a:pt x="4691" y="274"/>
                      <a:pt x="4906" y="274"/>
                    </a:cubicBezTo>
                    <a:close/>
                    <a:moveTo>
                      <a:pt x="5965" y="1405"/>
                    </a:moveTo>
                    <a:lnTo>
                      <a:pt x="5965" y="1965"/>
                    </a:lnTo>
                    <a:lnTo>
                      <a:pt x="5572" y="1965"/>
                    </a:lnTo>
                    <a:lnTo>
                      <a:pt x="5572" y="1405"/>
                    </a:lnTo>
                    <a:close/>
                    <a:moveTo>
                      <a:pt x="5790" y="2285"/>
                    </a:moveTo>
                    <a:cubicBezTo>
                      <a:pt x="7012" y="2285"/>
                      <a:pt x="8209" y="2830"/>
                      <a:pt x="9037" y="3834"/>
                    </a:cubicBezTo>
                    <a:cubicBezTo>
                      <a:pt x="10513" y="5632"/>
                      <a:pt x="10228" y="8287"/>
                      <a:pt x="8430" y="9763"/>
                    </a:cubicBezTo>
                    <a:cubicBezTo>
                      <a:pt x="7647" y="10392"/>
                      <a:pt x="6705" y="10700"/>
                      <a:pt x="5771" y="10700"/>
                    </a:cubicBezTo>
                    <a:cubicBezTo>
                      <a:pt x="4545" y="10700"/>
                      <a:pt x="3331" y="10171"/>
                      <a:pt x="2500" y="9144"/>
                    </a:cubicBezTo>
                    <a:cubicBezTo>
                      <a:pt x="405" y="6573"/>
                      <a:pt x="2000" y="2715"/>
                      <a:pt x="5239" y="2322"/>
                    </a:cubicBezTo>
                    <a:cubicBezTo>
                      <a:pt x="5422" y="2297"/>
                      <a:pt x="5606" y="2285"/>
                      <a:pt x="5790" y="2285"/>
                    </a:cubicBezTo>
                    <a:close/>
                    <a:moveTo>
                      <a:pt x="4917" y="0"/>
                    </a:moveTo>
                    <a:cubicBezTo>
                      <a:pt x="4513" y="0"/>
                      <a:pt x="4203" y="322"/>
                      <a:pt x="4203" y="715"/>
                    </a:cubicBezTo>
                    <a:cubicBezTo>
                      <a:pt x="4203" y="1108"/>
                      <a:pt x="4525" y="1429"/>
                      <a:pt x="4917" y="1429"/>
                    </a:cubicBezTo>
                    <a:lnTo>
                      <a:pt x="5251" y="1429"/>
                    </a:lnTo>
                    <a:lnTo>
                      <a:pt x="5251" y="1989"/>
                    </a:lnTo>
                    <a:cubicBezTo>
                      <a:pt x="1727" y="2393"/>
                      <a:pt x="0" y="6573"/>
                      <a:pt x="2262" y="9359"/>
                    </a:cubicBezTo>
                    <a:cubicBezTo>
                      <a:pt x="3161" y="10454"/>
                      <a:pt x="4471" y="11023"/>
                      <a:pt x="5790" y="11023"/>
                    </a:cubicBezTo>
                    <a:cubicBezTo>
                      <a:pt x="6795" y="11023"/>
                      <a:pt x="7805" y="10693"/>
                      <a:pt x="8644" y="10013"/>
                    </a:cubicBezTo>
                    <a:cubicBezTo>
                      <a:pt x="10585" y="8430"/>
                      <a:pt x="10859" y="5561"/>
                      <a:pt x="9287" y="3632"/>
                    </a:cubicBezTo>
                    <a:cubicBezTo>
                      <a:pt x="8513" y="2679"/>
                      <a:pt x="7430" y="2120"/>
                      <a:pt x="6299" y="1989"/>
                    </a:cubicBezTo>
                    <a:lnTo>
                      <a:pt x="6299" y="1429"/>
                    </a:lnTo>
                    <a:lnTo>
                      <a:pt x="6644" y="1429"/>
                    </a:lnTo>
                    <a:cubicBezTo>
                      <a:pt x="7037" y="1429"/>
                      <a:pt x="7358" y="1096"/>
                      <a:pt x="7358" y="715"/>
                    </a:cubicBezTo>
                    <a:cubicBezTo>
                      <a:pt x="7358" y="310"/>
                      <a:pt x="7025" y="0"/>
                      <a:pt x="66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70"/>
              <p:cNvSpPr/>
              <p:nvPr/>
            </p:nvSpPr>
            <p:spPr>
              <a:xfrm>
                <a:off x="4939321" y="4009630"/>
                <a:ext cx="145929" cy="123618"/>
              </a:xfrm>
              <a:custGeom>
                <a:rect b="b" l="l" r="r" t="t"/>
                <a:pathLst>
                  <a:path extrusionOk="0" h="3884" w="4585">
                    <a:moveTo>
                      <a:pt x="203" y="1"/>
                    </a:moveTo>
                    <a:cubicBezTo>
                      <a:pt x="119" y="1"/>
                      <a:pt x="48" y="72"/>
                      <a:pt x="48" y="155"/>
                    </a:cubicBezTo>
                    <a:cubicBezTo>
                      <a:pt x="48" y="203"/>
                      <a:pt x="0" y="965"/>
                      <a:pt x="429" y="1810"/>
                    </a:cubicBezTo>
                    <a:cubicBezTo>
                      <a:pt x="691" y="2334"/>
                      <a:pt x="1072" y="2799"/>
                      <a:pt x="1548" y="3156"/>
                    </a:cubicBezTo>
                    <a:cubicBezTo>
                      <a:pt x="2212" y="3644"/>
                      <a:pt x="2997" y="3883"/>
                      <a:pt x="3771" y="3883"/>
                    </a:cubicBezTo>
                    <a:cubicBezTo>
                      <a:pt x="3996" y="3883"/>
                      <a:pt x="4221" y="3863"/>
                      <a:pt x="4441" y="3823"/>
                    </a:cubicBezTo>
                    <a:cubicBezTo>
                      <a:pt x="4525" y="3811"/>
                      <a:pt x="4584" y="3715"/>
                      <a:pt x="4572" y="3632"/>
                    </a:cubicBezTo>
                    <a:cubicBezTo>
                      <a:pt x="4540" y="3545"/>
                      <a:pt x="4477" y="3488"/>
                      <a:pt x="4394" y="3488"/>
                    </a:cubicBezTo>
                    <a:cubicBezTo>
                      <a:pt x="4386" y="3488"/>
                      <a:pt x="4378" y="3488"/>
                      <a:pt x="4370" y="3489"/>
                    </a:cubicBezTo>
                    <a:cubicBezTo>
                      <a:pt x="4161" y="3528"/>
                      <a:pt x="3950" y="3547"/>
                      <a:pt x="3739" y="3547"/>
                    </a:cubicBezTo>
                    <a:cubicBezTo>
                      <a:pt x="3035" y="3547"/>
                      <a:pt x="2334" y="3331"/>
                      <a:pt x="1739" y="2882"/>
                    </a:cubicBezTo>
                    <a:cubicBezTo>
                      <a:pt x="286" y="1810"/>
                      <a:pt x="369" y="155"/>
                      <a:pt x="369" y="155"/>
                    </a:cubicBezTo>
                    <a:cubicBezTo>
                      <a:pt x="369" y="72"/>
                      <a:pt x="298" y="1"/>
                      <a:pt x="2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70"/>
              <p:cNvSpPr/>
              <p:nvPr/>
            </p:nvSpPr>
            <p:spPr>
              <a:xfrm>
                <a:off x="4942344" y="3897629"/>
                <a:ext cx="205033" cy="101816"/>
              </a:xfrm>
              <a:custGeom>
                <a:rect b="b" l="l" r="r" t="t"/>
                <a:pathLst>
                  <a:path extrusionOk="0" h="3199" w="6442">
                    <a:moveTo>
                      <a:pt x="3666" y="0"/>
                    </a:moveTo>
                    <a:cubicBezTo>
                      <a:pt x="1972" y="0"/>
                      <a:pt x="363" y="1175"/>
                      <a:pt x="24" y="3008"/>
                    </a:cubicBezTo>
                    <a:cubicBezTo>
                      <a:pt x="0" y="3115"/>
                      <a:pt x="72" y="3198"/>
                      <a:pt x="179" y="3198"/>
                    </a:cubicBezTo>
                    <a:cubicBezTo>
                      <a:pt x="251" y="3198"/>
                      <a:pt x="322" y="3139"/>
                      <a:pt x="334" y="3067"/>
                    </a:cubicBezTo>
                    <a:cubicBezTo>
                      <a:pt x="656" y="1384"/>
                      <a:pt x="2127" y="318"/>
                      <a:pt x="3670" y="318"/>
                    </a:cubicBezTo>
                    <a:cubicBezTo>
                      <a:pt x="4353" y="318"/>
                      <a:pt x="5050" y="527"/>
                      <a:pt x="5668" y="984"/>
                    </a:cubicBezTo>
                    <a:cubicBezTo>
                      <a:pt x="5846" y="1115"/>
                      <a:pt x="5989" y="1257"/>
                      <a:pt x="6144" y="1412"/>
                    </a:cubicBezTo>
                    <a:cubicBezTo>
                      <a:pt x="6180" y="1448"/>
                      <a:pt x="6228" y="1471"/>
                      <a:pt x="6274" y="1471"/>
                    </a:cubicBezTo>
                    <a:cubicBezTo>
                      <a:pt x="6305" y="1471"/>
                      <a:pt x="6334" y="1460"/>
                      <a:pt x="6358" y="1436"/>
                    </a:cubicBezTo>
                    <a:cubicBezTo>
                      <a:pt x="6430" y="1377"/>
                      <a:pt x="6442" y="1269"/>
                      <a:pt x="6382" y="1210"/>
                    </a:cubicBezTo>
                    <a:cubicBezTo>
                      <a:pt x="6216" y="1031"/>
                      <a:pt x="6049" y="876"/>
                      <a:pt x="5858" y="734"/>
                    </a:cubicBezTo>
                    <a:cubicBezTo>
                      <a:pt x="5179" y="230"/>
                      <a:pt x="4414" y="0"/>
                      <a:pt x="3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70"/>
              <p:cNvSpPr/>
              <p:nvPr/>
            </p:nvSpPr>
            <p:spPr>
              <a:xfrm>
                <a:off x="5092729" y="3950240"/>
                <a:ext cx="84597" cy="175465"/>
              </a:xfrm>
              <a:custGeom>
                <a:rect b="b" l="l" r="r" t="t"/>
                <a:pathLst>
                  <a:path extrusionOk="0" h="5513" w="2658">
                    <a:moveTo>
                      <a:pt x="1939" y="0"/>
                    </a:moveTo>
                    <a:cubicBezTo>
                      <a:pt x="1907" y="0"/>
                      <a:pt x="1875" y="11"/>
                      <a:pt x="1848" y="33"/>
                    </a:cubicBezTo>
                    <a:cubicBezTo>
                      <a:pt x="1776" y="81"/>
                      <a:pt x="1741" y="176"/>
                      <a:pt x="1800" y="259"/>
                    </a:cubicBezTo>
                    <a:cubicBezTo>
                      <a:pt x="2145" y="795"/>
                      <a:pt x="2324" y="1414"/>
                      <a:pt x="2324" y="2057"/>
                    </a:cubicBezTo>
                    <a:cubicBezTo>
                      <a:pt x="2324" y="3486"/>
                      <a:pt x="1431" y="4724"/>
                      <a:pt x="169" y="5200"/>
                    </a:cubicBezTo>
                    <a:cubicBezTo>
                      <a:pt x="1" y="5263"/>
                      <a:pt x="55" y="5512"/>
                      <a:pt x="218" y="5512"/>
                    </a:cubicBezTo>
                    <a:cubicBezTo>
                      <a:pt x="239" y="5512"/>
                      <a:pt x="263" y="5508"/>
                      <a:pt x="288" y="5498"/>
                    </a:cubicBezTo>
                    <a:cubicBezTo>
                      <a:pt x="1669" y="4962"/>
                      <a:pt x="2657" y="3605"/>
                      <a:pt x="2657" y="2045"/>
                    </a:cubicBezTo>
                    <a:cubicBezTo>
                      <a:pt x="2622" y="1343"/>
                      <a:pt x="2431" y="676"/>
                      <a:pt x="2074" y="81"/>
                    </a:cubicBezTo>
                    <a:cubicBezTo>
                      <a:pt x="2044" y="29"/>
                      <a:pt x="1992" y="0"/>
                      <a:pt x="19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70"/>
              <p:cNvSpPr/>
              <p:nvPr/>
            </p:nvSpPr>
            <p:spPr>
              <a:xfrm>
                <a:off x="5004886" y="3993717"/>
                <a:ext cx="81478" cy="55348"/>
              </a:xfrm>
              <a:custGeom>
                <a:rect b="b" l="l" r="r" t="t"/>
                <a:pathLst>
                  <a:path extrusionOk="0" h="1739" w="2560">
                    <a:moveTo>
                      <a:pt x="1691" y="334"/>
                    </a:moveTo>
                    <a:cubicBezTo>
                      <a:pt x="1976" y="334"/>
                      <a:pt x="2143" y="655"/>
                      <a:pt x="1976" y="882"/>
                    </a:cubicBezTo>
                    <a:cubicBezTo>
                      <a:pt x="1913" y="974"/>
                      <a:pt x="1806" y="1024"/>
                      <a:pt x="1698" y="1024"/>
                    </a:cubicBezTo>
                    <a:cubicBezTo>
                      <a:pt x="1625" y="1024"/>
                      <a:pt x="1551" y="1001"/>
                      <a:pt x="1488" y="953"/>
                    </a:cubicBezTo>
                    <a:cubicBezTo>
                      <a:pt x="1214" y="763"/>
                      <a:pt x="1369" y="334"/>
                      <a:pt x="1691" y="334"/>
                    </a:cubicBezTo>
                    <a:close/>
                    <a:moveTo>
                      <a:pt x="1691" y="1"/>
                    </a:moveTo>
                    <a:cubicBezTo>
                      <a:pt x="1584" y="1"/>
                      <a:pt x="1334" y="36"/>
                      <a:pt x="1155" y="274"/>
                    </a:cubicBezTo>
                    <a:cubicBezTo>
                      <a:pt x="1024" y="453"/>
                      <a:pt x="988" y="655"/>
                      <a:pt x="1048" y="846"/>
                    </a:cubicBezTo>
                    <a:lnTo>
                      <a:pt x="131" y="1441"/>
                    </a:lnTo>
                    <a:cubicBezTo>
                      <a:pt x="0" y="1536"/>
                      <a:pt x="60" y="1739"/>
                      <a:pt x="214" y="1739"/>
                    </a:cubicBezTo>
                    <a:cubicBezTo>
                      <a:pt x="310" y="1739"/>
                      <a:pt x="262" y="1727"/>
                      <a:pt x="1214" y="1132"/>
                    </a:cubicBezTo>
                    <a:cubicBezTo>
                      <a:pt x="1346" y="1279"/>
                      <a:pt x="1520" y="1349"/>
                      <a:pt x="1692" y="1349"/>
                    </a:cubicBezTo>
                    <a:cubicBezTo>
                      <a:pt x="1896" y="1349"/>
                      <a:pt x="2098" y="1252"/>
                      <a:pt x="2226" y="1072"/>
                    </a:cubicBezTo>
                    <a:cubicBezTo>
                      <a:pt x="2560" y="632"/>
                      <a:pt x="2238" y="1"/>
                      <a:pt x="1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70"/>
              <p:cNvSpPr/>
              <p:nvPr/>
            </p:nvSpPr>
            <p:spPr>
              <a:xfrm>
                <a:off x="5053391" y="3915262"/>
                <a:ext cx="10630" cy="29982"/>
              </a:xfrm>
              <a:custGeom>
                <a:rect b="b" l="l" r="r" t="t"/>
                <a:pathLst>
                  <a:path extrusionOk="0" h="942" w="334">
                    <a:moveTo>
                      <a:pt x="167" y="1"/>
                    </a:moveTo>
                    <a:cubicBezTo>
                      <a:pt x="83" y="1"/>
                      <a:pt x="0" y="72"/>
                      <a:pt x="0" y="168"/>
                    </a:cubicBezTo>
                    <a:lnTo>
                      <a:pt x="0" y="775"/>
                    </a:lnTo>
                    <a:cubicBezTo>
                      <a:pt x="0" y="858"/>
                      <a:pt x="83" y="942"/>
                      <a:pt x="167" y="942"/>
                    </a:cubicBezTo>
                    <a:cubicBezTo>
                      <a:pt x="262" y="942"/>
                      <a:pt x="333" y="858"/>
                      <a:pt x="333" y="775"/>
                    </a:cubicBezTo>
                    <a:lnTo>
                      <a:pt x="333" y="168"/>
                    </a:lnTo>
                    <a:cubicBezTo>
                      <a:pt x="333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5005236" y="3928216"/>
                <a:ext cx="21261" cy="26894"/>
              </a:xfrm>
              <a:custGeom>
                <a:rect b="b" l="l" r="r" t="t"/>
                <a:pathLst>
                  <a:path extrusionOk="0" h="845" w="668">
                    <a:moveTo>
                      <a:pt x="183" y="1"/>
                    </a:moveTo>
                    <a:cubicBezTo>
                      <a:pt x="156" y="1"/>
                      <a:pt x="130" y="8"/>
                      <a:pt x="108" y="23"/>
                    </a:cubicBezTo>
                    <a:cubicBezTo>
                      <a:pt x="25" y="70"/>
                      <a:pt x="1" y="177"/>
                      <a:pt x="49" y="249"/>
                    </a:cubicBezTo>
                    <a:lnTo>
                      <a:pt x="346" y="773"/>
                    </a:lnTo>
                    <a:cubicBezTo>
                      <a:pt x="382" y="808"/>
                      <a:pt x="430" y="844"/>
                      <a:pt x="489" y="844"/>
                    </a:cubicBezTo>
                    <a:cubicBezTo>
                      <a:pt x="525" y="844"/>
                      <a:pt x="549" y="844"/>
                      <a:pt x="561" y="832"/>
                    </a:cubicBezTo>
                    <a:cubicBezTo>
                      <a:pt x="644" y="785"/>
                      <a:pt x="668" y="677"/>
                      <a:pt x="620" y="606"/>
                    </a:cubicBezTo>
                    <a:lnTo>
                      <a:pt x="322" y="82"/>
                    </a:lnTo>
                    <a:cubicBezTo>
                      <a:pt x="298" y="33"/>
                      <a:pt x="240" y="1"/>
                      <a:pt x="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4970766" y="3962876"/>
                <a:ext cx="28454" cy="19510"/>
              </a:xfrm>
              <a:custGeom>
                <a:rect b="b" l="l" r="r" t="t"/>
                <a:pathLst>
                  <a:path extrusionOk="0" h="613" w="894">
                    <a:moveTo>
                      <a:pt x="189" y="1"/>
                    </a:moveTo>
                    <a:cubicBezTo>
                      <a:pt x="130" y="1"/>
                      <a:pt x="69" y="27"/>
                      <a:pt x="36" y="77"/>
                    </a:cubicBezTo>
                    <a:cubicBezTo>
                      <a:pt x="0" y="160"/>
                      <a:pt x="24" y="255"/>
                      <a:pt x="96" y="303"/>
                    </a:cubicBezTo>
                    <a:lnTo>
                      <a:pt x="620" y="600"/>
                    </a:lnTo>
                    <a:cubicBezTo>
                      <a:pt x="655" y="612"/>
                      <a:pt x="679" y="612"/>
                      <a:pt x="691" y="612"/>
                    </a:cubicBezTo>
                    <a:cubicBezTo>
                      <a:pt x="751" y="612"/>
                      <a:pt x="798" y="589"/>
                      <a:pt x="834" y="541"/>
                    </a:cubicBezTo>
                    <a:cubicBezTo>
                      <a:pt x="893" y="470"/>
                      <a:pt x="858" y="362"/>
                      <a:pt x="786" y="315"/>
                    </a:cubicBezTo>
                    <a:lnTo>
                      <a:pt x="262" y="17"/>
                    </a:lnTo>
                    <a:cubicBezTo>
                      <a:pt x="240" y="6"/>
                      <a:pt x="215" y="1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4958258" y="4010012"/>
                <a:ext cx="29982" cy="10248"/>
              </a:xfrm>
              <a:custGeom>
                <a:rect b="b" l="l" r="r" t="t"/>
                <a:pathLst>
                  <a:path extrusionOk="0" h="322" w="942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774" y="322"/>
                    </a:lnTo>
                    <a:cubicBezTo>
                      <a:pt x="870" y="322"/>
                      <a:pt x="941" y="251"/>
                      <a:pt x="941" y="167"/>
                    </a:cubicBezTo>
                    <a:cubicBezTo>
                      <a:pt x="941" y="72"/>
                      <a:pt x="870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4969239" y="4047601"/>
                <a:ext cx="30363" cy="20051"/>
              </a:xfrm>
              <a:custGeom>
                <a:rect b="b" l="l" r="r" t="t"/>
                <a:pathLst>
                  <a:path extrusionOk="0" h="630" w="954">
                    <a:moveTo>
                      <a:pt x="754" y="0"/>
                    </a:moveTo>
                    <a:cubicBezTo>
                      <a:pt x="728" y="0"/>
                      <a:pt x="702" y="7"/>
                      <a:pt x="679" y="22"/>
                    </a:cubicBezTo>
                    <a:lnTo>
                      <a:pt x="156" y="320"/>
                    </a:lnTo>
                    <a:cubicBezTo>
                      <a:pt x="1" y="415"/>
                      <a:pt x="60" y="629"/>
                      <a:pt x="239" y="629"/>
                    </a:cubicBezTo>
                    <a:cubicBezTo>
                      <a:pt x="310" y="629"/>
                      <a:pt x="310" y="605"/>
                      <a:pt x="846" y="308"/>
                    </a:cubicBezTo>
                    <a:cubicBezTo>
                      <a:pt x="918" y="260"/>
                      <a:pt x="953" y="153"/>
                      <a:pt x="906" y="82"/>
                    </a:cubicBezTo>
                    <a:cubicBezTo>
                      <a:pt x="873" y="33"/>
                      <a:pt x="812" y="0"/>
                      <a:pt x="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5005236" y="4075641"/>
                <a:ext cx="21261" cy="26862"/>
              </a:xfrm>
              <a:custGeom>
                <a:rect b="b" l="l" r="r" t="t"/>
                <a:pathLst>
                  <a:path extrusionOk="0" h="844" w="668">
                    <a:moveTo>
                      <a:pt x="491" y="0"/>
                    </a:moveTo>
                    <a:cubicBezTo>
                      <a:pt x="440" y="0"/>
                      <a:pt x="391" y="33"/>
                      <a:pt x="358" y="82"/>
                    </a:cubicBezTo>
                    <a:lnTo>
                      <a:pt x="60" y="606"/>
                    </a:lnTo>
                    <a:cubicBezTo>
                      <a:pt x="1" y="701"/>
                      <a:pt x="72" y="844"/>
                      <a:pt x="191" y="844"/>
                    </a:cubicBezTo>
                    <a:cubicBezTo>
                      <a:pt x="251" y="844"/>
                      <a:pt x="299" y="808"/>
                      <a:pt x="322" y="760"/>
                    </a:cubicBezTo>
                    <a:lnTo>
                      <a:pt x="620" y="248"/>
                    </a:lnTo>
                    <a:cubicBezTo>
                      <a:pt x="668" y="165"/>
                      <a:pt x="644" y="70"/>
                      <a:pt x="561" y="22"/>
                    </a:cubicBezTo>
                    <a:cubicBezTo>
                      <a:pt x="538" y="7"/>
                      <a:pt x="514" y="0"/>
                      <a:pt x="4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70"/>
              <p:cNvSpPr/>
              <p:nvPr/>
            </p:nvSpPr>
            <p:spPr>
              <a:xfrm>
                <a:off x="5053391" y="4085794"/>
                <a:ext cx="10630" cy="29982"/>
              </a:xfrm>
              <a:custGeom>
                <a:rect b="b" l="l" r="r" t="t"/>
                <a:pathLst>
                  <a:path extrusionOk="0" h="942" w="334">
                    <a:moveTo>
                      <a:pt x="167" y="1"/>
                    </a:moveTo>
                    <a:cubicBezTo>
                      <a:pt x="83" y="1"/>
                      <a:pt x="0" y="72"/>
                      <a:pt x="0" y="167"/>
                    </a:cubicBezTo>
                    <a:lnTo>
                      <a:pt x="0" y="775"/>
                    </a:lnTo>
                    <a:cubicBezTo>
                      <a:pt x="0" y="858"/>
                      <a:pt x="83" y="941"/>
                      <a:pt x="167" y="941"/>
                    </a:cubicBezTo>
                    <a:cubicBezTo>
                      <a:pt x="250" y="941"/>
                      <a:pt x="333" y="858"/>
                      <a:pt x="333" y="775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70"/>
              <p:cNvSpPr/>
              <p:nvPr/>
            </p:nvSpPr>
            <p:spPr>
              <a:xfrm>
                <a:off x="5090501" y="4075641"/>
                <a:ext cx="21261" cy="26894"/>
              </a:xfrm>
              <a:custGeom>
                <a:rect b="b" l="l" r="r" t="t"/>
                <a:pathLst>
                  <a:path extrusionOk="0" h="845" w="668">
                    <a:moveTo>
                      <a:pt x="182" y="0"/>
                    </a:moveTo>
                    <a:cubicBezTo>
                      <a:pt x="156" y="0"/>
                      <a:pt x="130" y="7"/>
                      <a:pt x="108" y="22"/>
                    </a:cubicBezTo>
                    <a:cubicBezTo>
                      <a:pt x="25" y="70"/>
                      <a:pt x="1" y="165"/>
                      <a:pt x="48" y="248"/>
                    </a:cubicBezTo>
                    <a:lnTo>
                      <a:pt x="346" y="760"/>
                    </a:lnTo>
                    <a:cubicBezTo>
                      <a:pt x="370" y="815"/>
                      <a:pt x="424" y="844"/>
                      <a:pt x="479" y="844"/>
                    </a:cubicBezTo>
                    <a:cubicBezTo>
                      <a:pt x="507" y="844"/>
                      <a:pt x="536" y="836"/>
                      <a:pt x="560" y="820"/>
                    </a:cubicBezTo>
                    <a:cubicBezTo>
                      <a:pt x="644" y="784"/>
                      <a:pt x="668" y="677"/>
                      <a:pt x="620" y="606"/>
                    </a:cubicBezTo>
                    <a:lnTo>
                      <a:pt x="322" y="82"/>
                    </a:lnTo>
                    <a:cubicBezTo>
                      <a:pt x="298" y="33"/>
                      <a:pt x="240" y="0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70"/>
              <p:cNvSpPr/>
              <p:nvPr/>
            </p:nvSpPr>
            <p:spPr>
              <a:xfrm>
                <a:off x="5117809" y="4048142"/>
                <a:ext cx="28454" cy="19510"/>
              </a:xfrm>
              <a:custGeom>
                <a:rect b="b" l="l" r="r" t="t"/>
                <a:pathLst>
                  <a:path extrusionOk="0" h="613" w="894">
                    <a:moveTo>
                      <a:pt x="195" y="1"/>
                    </a:moveTo>
                    <a:cubicBezTo>
                      <a:pt x="136" y="1"/>
                      <a:pt x="81" y="27"/>
                      <a:pt x="48" y="77"/>
                    </a:cubicBezTo>
                    <a:cubicBezTo>
                      <a:pt x="0" y="160"/>
                      <a:pt x="36" y="243"/>
                      <a:pt x="107" y="291"/>
                    </a:cubicBezTo>
                    <a:cubicBezTo>
                      <a:pt x="643" y="588"/>
                      <a:pt x="631" y="612"/>
                      <a:pt x="714" y="612"/>
                    </a:cubicBezTo>
                    <a:cubicBezTo>
                      <a:pt x="774" y="612"/>
                      <a:pt x="822" y="588"/>
                      <a:pt x="845" y="541"/>
                    </a:cubicBezTo>
                    <a:cubicBezTo>
                      <a:pt x="893" y="469"/>
                      <a:pt x="869" y="362"/>
                      <a:pt x="786" y="315"/>
                    </a:cubicBezTo>
                    <a:lnTo>
                      <a:pt x="274" y="17"/>
                    </a:lnTo>
                    <a:cubicBezTo>
                      <a:pt x="248" y="6"/>
                      <a:pt x="221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70"/>
              <p:cNvSpPr/>
              <p:nvPr/>
            </p:nvSpPr>
            <p:spPr>
              <a:xfrm>
                <a:off x="5128790" y="4010012"/>
                <a:ext cx="29950" cy="10248"/>
              </a:xfrm>
              <a:custGeom>
                <a:rect b="b" l="l" r="r" t="t"/>
                <a:pathLst>
                  <a:path extrusionOk="0" h="322" w="941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774" y="322"/>
                    </a:lnTo>
                    <a:cubicBezTo>
                      <a:pt x="870" y="322"/>
                      <a:pt x="941" y="251"/>
                      <a:pt x="941" y="167"/>
                    </a:cubicBezTo>
                    <a:cubicBezTo>
                      <a:pt x="941" y="72"/>
                      <a:pt x="870" y="1"/>
                      <a:pt x="7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70"/>
              <p:cNvSpPr/>
              <p:nvPr/>
            </p:nvSpPr>
            <p:spPr>
              <a:xfrm>
                <a:off x="5117809" y="3962717"/>
                <a:ext cx="28454" cy="19669"/>
              </a:xfrm>
              <a:custGeom>
                <a:rect b="b" l="l" r="r" t="t"/>
                <a:pathLst>
                  <a:path extrusionOk="0" h="618" w="894">
                    <a:moveTo>
                      <a:pt x="706" y="0"/>
                    </a:moveTo>
                    <a:cubicBezTo>
                      <a:pt x="679" y="0"/>
                      <a:pt x="654" y="7"/>
                      <a:pt x="631" y="22"/>
                    </a:cubicBezTo>
                    <a:lnTo>
                      <a:pt x="107" y="320"/>
                    </a:lnTo>
                    <a:cubicBezTo>
                      <a:pt x="36" y="367"/>
                      <a:pt x="0" y="475"/>
                      <a:pt x="48" y="546"/>
                    </a:cubicBezTo>
                    <a:cubicBezTo>
                      <a:pt x="83" y="594"/>
                      <a:pt x="143" y="617"/>
                      <a:pt x="202" y="617"/>
                    </a:cubicBezTo>
                    <a:cubicBezTo>
                      <a:pt x="226" y="617"/>
                      <a:pt x="262" y="617"/>
                      <a:pt x="274" y="605"/>
                    </a:cubicBezTo>
                    <a:lnTo>
                      <a:pt x="798" y="308"/>
                    </a:lnTo>
                    <a:cubicBezTo>
                      <a:pt x="869" y="260"/>
                      <a:pt x="893" y="165"/>
                      <a:pt x="857" y="82"/>
                    </a:cubicBezTo>
                    <a:cubicBezTo>
                      <a:pt x="825" y="33"/>
                      <a:pt x="764" y="0"/>
                      <a:pt x="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70"/>
              <p:cNvSpPr/>
              <p:nvPr/>
            </p:nvSpPr>
            <p:spPr>
              <a:xfrm>
                <a:off x="5090501" y="3928152"/>
                <a:ext cx="20879" cy="26958"/>
              </a:xfrm>
              <a:custGeom>
                <a:rect b="b" l="l" r="r" t="t"/>
                <a:pathLst>
                  <a:path extrusionOk="0" h="847" w="656">
                    <a:moveTo>
                      <a:pt x="475" y="0"/>
                    </a:moveTo>
                    <a:cubicBezTo>
                      <a:pt x="424" y="0"/>
                      <a:pt x="370" y="29"/>
                      <a:pt x="346" y="84"/>
                    </a:cubicBezTo>
                    <a:lnTo>
                      <a:pt x="48" y="608"/>
                    </a:lnTo>
                    <a:cubicBezTo>
                      <a:pt x="1" y="679"/>
                      <a:pt x="25" y="787"/>
                      <a:pt x="108" y="834"/>
                    </a:cubicBezTo>
                    <a:cubicBezTo>
                      <a:pt x="132" y="846"/>
                      <a:pt x="168" y="846"/>
                      <a:pt x="179" y="846"/>
                    </a:cubicBezTo>
                    <a:cubicBezTo>
                      <a:pt x="239" y="846"/>
                      <a:pt x="287" y="810"/>
                      <a:pt x="310" y="775"/>
                    </a:cubicBezTo>
                    <a:lnTo>
                      <a:pt x="608" y="251"/>
                    </a:lnTo>
                    <a:cubicBezTo>
                      <a:pt x="656" y="179"/>
                      <a:pt x="620" y="72"/>
                      <a:pt x="549" y="25"/>
                    </a:cubicBezTo>
                    <a:cubicBezTo>
                      <a:pt x="528" y="8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34" name="Google Shape;1534;p70"/>
          <p:cNvSpPr/>
          <p:nvPr/>
        </p:nvSpPr>
        <p:spPr>
          <a:xfrm>
            <a:off x="1263625" y="2187950"/>
            <a:ext cx="4753800" cy="2544000"/>
          </a:xfrm>
          <a:prstGeom prst="roundRect">
            <a:avLst>
              <a:gd fmla="val 3933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5" name="Google Shape;1535;p70"/>
          <p:cNvGrpSpPr/>
          <p:nvPr/>
        </p:nvGrpSpPr>
        <p:grpSpPr>
          <a:xfrm>
            <a:off x="4834437" y="2381240"/>
            <a:ext cx="963501" cy="352800"/>
            <a:chOff x="4834437" y="2743347"/>
            <a:chExt cx="963501" cy="352800"/>
          </a:xfrm>
        </p:grpSpPr>
        <p:sp>
          <p:nvSpPr>
            <p:cNvPr id="1536" name="Google Shape;1536;p70"/>
            <p:cNvSpPr/>
            <p:nvPr/>
          </p:nvSpPr>
          <p:spPr>
            <a:xfrm>
              <a:off x="4834437" y="2866647"/>
              <a:ext cx="106200" cy="106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0"/>
            <p:cNvSpPr txBox="1"/>
            <p:nvPr/>
          </p:nvSpPr>
          <p:spPr>
            <a:xfrm>
              <a:off x="5042238" y="2743347"/>
              <a:ext cx="7557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8" name="Google Shape;1538;p70"/>
          <p:cNvGrpSpPr/>
          <p:nvPr/>
        </p:nvGrpSpPr>
        <p:grpSpPr>
          <a:xfrm>
            <a:off x="4834437" y="2985965"/>
            <a:ext cx="963501" cy="352800"/>
            <a:chOff x="4834437" y="3348072"/>
            <a:chExt cx="963501" cy="352800"/>
          </a:xfrm>
        </p:grpSpPr>
        <p:sp>
          <p:nvSpPr>
            <p:cNvPr id="1539" name="Google Shape;1539;p70"/>
            <p:cNvSpPr/>
            <p:nvPr/>
          </p:nvSpPr>
          <p:spPr>
            <a:xfrm>
              <a:off x="4834437" y="3471372"/>
              <a:ext cx="106200" cy="1062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0"/>
            <p:cNvSpPr txBox="1"/>
            <p:nvPr/>
          </p:nvSpPr>
          <p:spPr>
            <a:xfrm>
              <a:off x="5042238" y="3348072"/>
              <a:ext cx="7557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1" name="Google Shape;1541;p70"/>
          <p:cNvGrpSpPr/>
          <p:nvPr/>
        </p:nvGrpSpPr>
        <p:grpSpPr>
          <a:xfrm>
            <a:off x="4834437" y="3590690"/>
            <a:ext cx="973456" cy="352800"/>
            <a:chOff x="4834437" y="3952797"/>
            <a:chExt cx="973456" cy="352800"/>
          </a:xfrm>
        </p:grpSpPr>
        <p:sp>
          <p:nvSpPr>
            <p:cNvPr id="1542" name="Google Shape;1542;p70"/>
            <p:cNvSpPr/>
            <p:nvPr/>
          </p:nvSpPr>
          <p:spPr>
            <a:xfrm>
              <a:off x="4834437" y="4076097"/>
              <a:ext cx="106200" cy="1062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0"/>
            <p:cNvSpPr txBox="1"/>
            <p:nvPr/>
          </p:nvSpPr>
          <p:spPr>
            <a:xfrm>
              <a:off x="5052193" y="3952797"/>
              <a:ext cx="7557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44" name="Google Shape;1544;p70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3325" y="2331450"/>
            <a:ext cx="3258875" cy="201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5" name="Google Shape;1545;p70"/>
          <p:cNvGrpSpPr/>
          <p:nvPr/>
        </p:nvGrpSpPr>
        <p:grpSpPr>
          <a:xfrm>
            <a:off x="4834437" y="4195831"/>
            <a:ext cx="970138" cy="352800"/>
            <a:chOff x="4834437" y="4557939"/>
            <a:chExt cx="970138" cy="352800"/>
          </a:xfrm>
        </p:grpSpPr>
        <p:sp>
          <p:nvSpPr>
            <p:cNvPr id="1546" name="Google Shape;1546;p70"/>
            <p:cNvSpPr/>
            <p:nvPr/>
          </p:nvSpPr>
          <p:spPr>
            <a:xfrm>
              <a:off x="4834437" y="4681239"/>
              <a:ext cx="106200" cy="1062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0"/>
            <p:cNvSpPr txBox="1"/>
            <p:nvPr/>
          </p:nvSpPr>
          <p:spPr>
            <a:xfrm>
              <a:off x="5048875" y="4557939"/>
              <a:ext cx="7557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48" name="Google Shape;1548;p70"/>
          <p:cNvSpPr txBox="1"/>
          <p:nvPr/>
        </p:nvSpPr>
        <p:spPr>
          <a:xfrm flipH="1">
            <a:off x="1661763" y="4364275"/>
            <a:ext cx="28020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To modify this graph, click on it, follow the link, change the data and paste the resulting graph here</a:t>
            </a:r>
            <a:endParaRPr b="0" i="0" sz="800" u="none" cap="none" strike="noStrike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71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1554" name="Google Shape;1554;p71"/>
          <p:cNvGrpSpPr/>
          <p:nvPr/>
        </p:nvGrpSpPr>
        <p:grpSpPr>
          <a:xfrm>
            <a:off x="948475" y="991125"/>
            <a:ext cx="1274100" cy="667500"/>
            <a:chOff x="948475" y="991125"/>
            <a:chExt cx="1274100" cy="667500"/>
          </a:xfrm>
        </p:grpSpPr>
        <p:sp>
          <p:nvSpPr>
            <p:cNvPr id="1555" name="Google Shape;1555;p71"/>
            <p:cNvSpPr/>
            <p:nvPr/>
          </p:nvSpPr>
          <p:spPr>
            <a:xfrm>
              <a:off x="948475" y="991125"/>
              <a:ext cx="1274100" cy="667500"/>
            </a:xfrm>
            <a:prstGeom prst="roundRect">
              <a:avLst>
                <a:gd fmla="val 9591" name="adj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1"/>
            <p:cNvSpPr txBox="1"/>
            <p:nvPr/>
          </p:nvSpPr>
          <p:spPr>
            <a:xfrm>
              <a:off x="1104941" y="1349199"/>
              <a:ext cx="9612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1,560,184</a:t>
              </a:r>
              <a:endParaRPr b="0" i="0" sz="1800" u="none" cap="none" strike="noStrik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57" name="Google Shape;1557;p71"/>
            <p:cNvGrpSpPr/>
            <p:nvPr/>
          </p:nvGrpSpPr>
          <p:grpSpPr>
            <a:xfrm>
              <a:off x="1177201" y="1049150"/>
              <a:ext cx="818869" cy="250200"/>
              <a:chOff x="542976" y="1580100"/>
              <a:chExt cx="818869" cy="250200"/>
            </a:xfrm>
          </p:grpSpPr>
          <p:sp>
            <p:nvSpPr>
              <p:cNvPr id="1558" name="Google Shape;1558;p71"/>
              <p:cNvSpPr txBox="1"/>
              <p:nvPr/>
            </p:nvSpPr>
            <p:spPr>
              <a:xfrm>
                <a:off x="911245" y="1580100"/>
                <a:ext cx="4506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Total</a:t>
                </a:r>
                <a:endParaRPr b="0" i="0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1559" name="Google Shape;1559;p71"/>
              <p:cNvGrpSpPr/>
              <p:nvPr/>
            </p:nvGrpSpPr>
            <p:grpSpPr>
              <a:xfrm>
                <a:off x="542976" y="1595934"/>
                <a:ext cx="255033" cy="218545"/>
                <a:chOff x="1637732" y="2819611"/>
                <a:chExt cx="255033" cy="218545"/>
              </a:xfrm>
            </p:grpSpPr>
            <p:sp>
              <p:nvSpPr>
                <p:cNvPr id="1560" name="Google Shape;1560;p71"/>
                <p:cNvSpPr/>
                <p:nvPr/>
              </p:nvSpPr>
              <p:spPr>
                <a:xfrm>
                  <a:off x="1637732" y="2819611"/>
                  <a:ext cx="255033" cy="218545"/>
                </a:xfrm>
                <a:custGeom>
                  <a:rect b="b" l="l" r="r" t="t"/>
                  <a:pathLst>
                    <a:path extrusionOk="0" h="5169" w="6032">
                      <a:moveTo>
                        <a:pt x="3454" y="347"/>
                      </a:moveTo>
                      <a:cubicBezTo>
                        <a:pt x="4682" y="347"/>
                        <a:pt x="5698" y="1346"/>
                        <a:pt x="5698" y="2591"/>
                      </a:cubicBezTo>
                      <a:cubicBezTo>
                        <a:pt x="5698" y="3946"/>
                        <a:pt x="4587" y="4841"/>
                        <a:pt x="3429" y="4841"/>
                      </a:cubicBezTo>
                      <a:cubicBezTo>
                        <a:pt x="2878" y="4841"/>
                        <a:pt x="2316" y="4639"/>
                        <a:pt x="1859" y="4186"/>
                      </a:cubicBezTo>
                      <a:cubicBezTo>
                        <a:pt x="456" y="2766"/>
                        <a:pt x="1456" y="347"/>
                        <a:pt x="3454" y="347"/>
                      </a:cubicBezTo>
                      <a:close/>
                      <a:moveTo>
                        <a:pt x="3438" y="1"/>
                      </a:moveTo>
                      <a:cubicBezTo>
                        <a:pt x="2802" y="1"/>
                        <a:pt x="2155" y="238"/>
                        <a:pt x="1631" y="768"/>
                      </a:cubicBezTo>
                      <a:cubicBezTo>
                        <a:pt x="0" y="2381"/>
                        <a:pt x="1140" y="5168"/>
                        <a:pt x="3454" y="5168"/>
                      </a:cubicBezTo>
                      <a:cubicBezTo>
                        <a:pt x="4874" y="5168"/>
                        <a:pt x="6032" y="4011"/>
                        <a:pt x="6032" y="2591"/>
                      </a:cubicBezTo>
                      <a:cubicBezTo>
                        <a:pt x="6032" y="1028"/>
                        <a:pt x="4760" y="1"/>
                        <a:pt x="343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1" name="Google Shape;1561;p71"/>
                <p:cNvSpPr/>
                <p:nvPr/>
              </p:nvSpPr>
              <p:spPr>
                <a:xfrm>
                  <a:off x="1745611" y="2875723"/>
                  <a:ext cx="71918" cy="116439"/>
                </a:xfrm>
                <a:custGeom>
                  <a:rect b="b" l="l" r="r" t="t"/>
                  <a:pathLst>
                    <a:path extrusionOk="0" h="2754" w="1701">
                      <a:moveTo>
                        <a:pt x="684" y="1"/>
                      </a:moveTo>
                      <a:lnTo>
                        <a:pt x="684" y="387"/>
                      </a:lnTo>
                      <a:cubicBezTo>
                        <a:pt x="509" y="422"/>
                        <a:pt x="368" y="492"/>
                        <a:pt x="263" y="597"/>
                      </a:cubicBezTo>
                      <a:cubicBezTo>
                        <a:pt x="175" y="702"/>
                        <a:pt x="123" y="825"/>
                        <a:pt x="123" y="983"/>
                      </a:cubicBezTo>
                      <a:cubicBezTo>
                        <a:pt x="123" y="1105"/>
                        <a:pt x="158" y="1211"/>
                        <a:pt x="211" y="1281"/>
                      </a:cubicBezTo>
                      <a:cubicBezTo>
                        <a:pt x="281" y="1368"/>
                        <a:pt x="351" y="1421"/>
                        <a:pt x="438" y="1456"/>
                      </a:cubicBezTo>
                      <a:cubicBezTo>
                        <a:pt x="526" y="1491"/>
                        <a:pt x="631" y="1526"/>
                        <a:pt x="772" y="1561"/>
                      </a:cubicBezTo>
                      <a:cubicBezTo>
                        <a:pt x="877" y="1596"/>
                        <a:pt x="964" y="1631"/>
                        <a:pt x="1035" y="1649"/>
                      </a:cubicBezTo>
                      <a:cubicBezTo>
                        <a:pt x="1087" y="1684"/>
                        <a:pt x="1105" y="1719"/>
                        <a:pt x="1105" y="1772"/>
                      </a:cubicBezTo>
                      <a:cubicBezTo>
                        <a:pt x="1105" y="1824"/>
                        <a:pt x="1087" y="1859"/>
                        <a:pt x="1052" y="1877"/>
                      </a:cubicBezTo>
                      <a:cubicBezTo>
                        <a:pt x="1017" y="1894"/>
                        <a:pt x="982" y="1912"/>
                        <a:pt x="912" y="1912"/>
                      </a:cubicBezTo>
                      <a:cubicBezTo>
                        <a:pt x="824" y="1912"/>
                        <a:pt x="701" y="1877"/>
                        <a:pt x="561" y="1824"/>
                      </a:cubicBezTo>
                      <a:cubicBezTo>
                        <a:pt x="421" y="1772"/>
                        <a:pt x="298" y="1702"/>
                        <a:pt x="211" y="1614"/>
                      </a:cubicBezTo>
                      <a:lnTo>
                        <a:pt x="0" y="2052"/>
                      </a:lnTo>
                      <a:cubicBezTo>
                        <a:pt x="88" y="2122"/>
                        <a:pt x="193" y="2175"/>
                        <a:pt x="316" y="2228"/>
                      </a:cubicBezTo>
                      <a:cubicBezTo>
                        <a:pt x="438" y="2280"/>
                        <a:pt x="561" y="2315"/>
                        <a:pt x="684" y="2333"/>
                      </a:cubicBezTo>
                      <a:lnTo>
                        <a:pt x="684" y="2753"/>
                      </a:lnTo>
                      <a:lnTo>
                        <a:pt x="1087" y="2753"/>
                      </a:lnTo>
                      <a:lnTo>
                        <a:pt x="1087" y="2333"/>
                      </a:lnTo>
                      <a:cubicBezTo>
                        <a:pt x="1262" y="2315"/>
                        <a:pt x="1420" y="2245"/>
                        <a:pt x="1525" y="2157"/>
                      </a:cubicBezTo>
                      <a:cubicBezTo>
                        <a:pt x="1631" y="2052"/>
                        <a:pt x="1701" y="1912"/>
                        <a:pt x="1701" y="1754"/>
                      </a:cubicBezTo>
                      <a:cubicBezTo>
                        <a:pt x="1701" y="1614"/>
                        <a:pt x="1666" y="1509"/>
                        <a:pt x="1596" y="1439"/>
                      </a:cubicBezTo>
                      <a:cubicBezTo>
                        <a:pt x="1525" y="1351"/>
                        <a:pt x="1455" y="1298"/>
                        <a:pt x="1368" y="1263"/>
                      </a:cubicBezTo>
                      <a:cubicBezTo>
                        <a:pt x="1280" y="1211"/>
                        <a:pt x="1175" y="1176"/>
                        <a:pt x="1035" y="1140"/>
                      </a:cubicBezTo>
                      <a:cubicBezTo>
                        <a:pt x="929" y="1105"/>
                        <a:pt x="842" y="1070"/>
                        <a:pt x="789" y="1053"/>
                      </a:cubicBezTo>
                      <a:cubicBezTo>
                        <a:pt x="736" y="1018"/>
                        <a:pt x="701" y="983"/>
                        <a:pt x="701" y="930"/>
                      </a:cubicBezTo>
                      <a:cubicBezTo>
                        <a:pt x="701" y="895"/>
                        <a:pt x="719" y="860"/>
                        <a:pt x="736" y="842"/>
                      </a:cubicBezTo>
                      <a:cubicBezTo>
                        <a:pt x="772" y="825"/>
                        <a:pt x="807" y="825"/>
                        <a:pt x="859" y="825"/>
                      </a:cubicBezTo>
                      <a:cubicBezTo>
                        <a:pt x="929" y="825"/>
                        <a:pt x="1035" y="842"/>
                        <a:pt x="1157" y="877"/>
                      </a:cubicBezTo>
                      <a:cubicBezTo>
                        <a:pt x="1280" y="930"/>
                        <a:pt x="1385" y="965"/>
                        <a:pt x="1490" y="1035"/>
                      </a:cubicBezTo>
                      <a:lnTo>
                        <a:pt x="1701" y="597"/>
                      </a:lnTo>
                      <a:cubicBezTo>
                        <a:pt x="1613" y="544"/>
                        <a:pt x="1525" y="509"/>
                        <a:pt x="1420" y="457"/>
                      </a:cubicBezTo>
                      <a:cubicBezTo>
                        <a:pt x="1315" y="422"/>
                        <a:pt x="1210" y="404"/>
                        <a:pt x="1087" y="387"/>
                      </a:cubicBezTo>
                      <a:lnTo>
                        <a:pt x="10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562" name="Google Shape;1562;p71"/>
          <p:cNvGrpSpPr/>
          <p:nvPr/>
        </p:nvGrpSpPr>
        <p:grpSpPr>
          <a:xfrm>
            <a:off x="2441813" y="991125"/>
            <a:ext cx="1274100" cy="667500"/>
            <a:chOff x="2441813" y="991125"/>
            <a:chExt cx="1274100" cy="667500"/>
          </a:xfrm>
        </p:grpSpPr>
        <p:sp>
          <p:nvSpPr>
            <p:cNvPr id="1563" name="Google Shape;1563;p71"/>
            <p:cNvSpPr/>
            <p:nvPr/>
          </p:nvSpPr>
          <p:spPr>
            <a:xfrm>
              <a:off x="2441813" y="991125"/>
              <a:ext cx="1274100" cy="667500"/>
            </a:xfrm>
            <a:prstGeom prst="roundRect">
              <a:avLst>
                <a:gd fmla="val 9591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4" name="Google Shape;1564;p71"/>
            <p:cNvGrpSpPr/>
            <p:nvPr/>
          </p:nvGrpSpPr>
          <p:grpSpPr>
            <a:xfrm>
              <a:off x="2628476" y="1075908"/>
              <a:ext cx="206284" cy="196687"/>
              <a:chOff x="1681829" y="1456058"/>
              <a:chExt cx="206284" cy="196687"/>
            </a:xfrm>
          </p:grpSpPr>
          <p:sp>
            <p:nvSpPr>
              <p:cNvPr id="1565" name="Google Shape;1565;p71"/>
              <p:cNvSpPr/>
              <p:nvPr/>
            </p:nvSpPr>
            <p:spPr>
              <a:xfrm>
                <a:off x="1681829" y="1456058"/>
                <a:ext cx="206284" cy="196687"/>
              </a:xfrm>
              <a:custGeom>
                <a:rect b="b" l="l" r="r" t="t"/>
                <a:pathLst>
                  <a:path extrusionOk="0" h="4652" w="4879">
                    <a:moveTo>
                      <a:pt x="185" y="0"/>
                    </a:moveTo>
                    <a:cubicBezTo>
                      <a:pt x="93" y="0"/>
                      <a:pt x="1" y="66"/>
                      <a:pt x="9" y="198"/>
                    </a:cubicBezTo>
                    <a:lnTo>
                      <a:pt x="9" y="4475"/>
                    </a:lnTo>
                    <a:cubicBezTo>
                      <a:pt x="9" y="4563"/>
                      <a:pt x="97" y="4651"/>
                      <a:pt x="185" y="4651"/>
                    </a:cubicBezTo>
                    <a:lnTo>
                      <a:pt x="4638" y="4651"/>
                    </a:lnTo>
                    <a:cubicBezTo>
                      <a:pt x="4643" y="4651"/>
                      <a:pt x="4648" y="4651"/>
                      <a:pt x="4653" y="4651"/>
                    </a:cubicBezTo>
                    <a:cubicBezTo>
                      <a:pt x="4873" y="4651"/>
                      <a:pt x="4878" y="4298"/>
                      <a:pt x="4667" y="4298"/>
                    </a:cubicBezTo>
                    <a:cubicBezTo>
                      <a:pt x="4658" y="4298"/>
                      <a:pt x="4648" y="4299"/>
                      <a:pt x="4638" y="4300"/>
                    </a:cubicBezTo>
                    <a:lnTo>
                      <a:pt x="360" y="4300"/>
                    </a:lnTo>
                    <a:lnTo>
                      <a:pt x="360" y="198"/>
                    </a:lnTo>
                    <a:cubicBezTo>
                      <a:pt x="369" y="66"/>
                      <a:pt x="277" y="0"/>
                      <a:pt x="1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71"/>
              <p:cNvSpPr/>
              <p:nvPr/>
            </p:nvSpPr>
            <p:spPr>
              <a:xfrm>
                <a:off x="1707408" y="1514784"/>
                <a:ext cx="169796" cy="82319"/>
              </a:xfrm>
              <a:custGeom>
                <a:rect b="b" l="l" r="r" t="t"/>
                <a:pathLst>
                  <a:path extrusionOk="0" h="1947" w="4016">
                    <a:moveTo>
                      <a:pt x="3242" y="1"/>
                    </a:moveTo>
                    <a:cubicBezTo>
                      <a:pt x="3200" y="1"/>
                      <a:pt x="3156" y="18"/>
                      <a:pt x="3121" y="53"/>
                    </a:cubicBezTo>
                    <a:lnTo>
                      <a:pt x="2052" y="1123"/>
                    </a:lnTo>
                    <a:lnTo>
                      <a:pt x="1473" y="527"/>
                    </a:lnTo>
                    <a:cubicBezTo>
                      <a:pt x="1438" y="500"/>
                      <a:pt x="1394" y="487"/>
                      <a:pt x="1350" y="487"/>
                    </a:cubicBezTo>
                    <a:cubicBezTo>
                      <a:pt x="1307" y="487"/>
                      <a:pt x="1263" y="500"/>
                      <a:pt x="1228" y="527"/>
                    </a:cubicBezTo>
                    <a:lnTo>
                      <a:pt x="106" y="1649"/>
                    </a:lnTo>
                    <a:cubicBezTo>
                      <a:pt x="0" y="1754"/>
                      <a:pt x="88" y="1929"/>
                      <a:pt x="228" y="1947"/>
                    </a:cubicBezTo>
                    <a:cubicBezTo>
                      <a:pt x="281" y="1947"/>
                      <a:pt x="316" y="1929"/>
                      <a:pt x="351" y="1894"/>
                    </a:cubicBezTo>
                    <a:lnTo>
                      <a:pt x="1350" y="895"/>
                    </a:lnTo>
                    <a:lnTo>
                      <a:pt x="1929" y="1473"/>
                    </a:lnTo>
                    <a:cubicBezTo>
                      <a:pt x="1964" y="1509"/>
                      <a:pt x="2008" y="1526"/>
                      <a:pt x="2052" y="1526"/>
                    </a:cubicBezTo>
                    <a:cubicBezTo>
                      <a:pt x="2096" y="1526"/>
                      <a:pt x="2139" y="1509"/>
                      <a:pt x="2174" y="1473"/>
                    </a:cubicBezTo>
                    <a:lnTo>
                      <a:pt x="3226" y="422"/>
                    </a:lnTo>
                    <a:lnTo>
                      <a:pt x="3700" y="877"/>
                    </a:lnTo>
                    <a:cubicBezTo>
                      <a:pt x="3735" y="912"/>
                      <a:pt x="3779" y="930"/>
                      <a:pt x="3822" y="930"/>
                    </a:cubicBezTo>
                    <a:cubicBezTo>
                      <a:pt x="3866" y="930"/>
                      <a:pt x="3910" y="912"/>
                      <a:pt x="3945" y="877"/>
                    </a:cubicBezTo>
                    <a:cubicBezTo>
                      <a:pt x="4015" y="807"/>
                      <a:pt x="4015" y="702"/>
                      <a:pt x="3945" y="632"/>
                    </a:cubicBezTo>
                    <a:lnTo>
                      <a:pt x="3349" y="53"/>
                    </a:lnTo>
                    <a:cubicBezTo>
                      <a:pt x="3323" y="18"/>
                      <a:pt x="3283" y="1"/>
                      <a:pt x="3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7" name="Google Shape;1567;p71"/>
            <p:cNvSpPr txBox="1"/>
            <p:nvPr/>
          </p:nvSpPr>
          <p:spPr>
            <a:xfrm>
              <a:off x="2598216" y="1349199"/>
              <a:ext cx="9612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213,648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8" name="Google Shape;1568;p71"/>
            <p:cNvSpPr txBox="1"/>
            <p:nvPr/>
          </p:nvSpPr>
          <p:spPr>
            <a:xfrm>
              <a:off x="2972380" y="1049150"/>
              <a:ext cx="5556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Views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69" name="Google Shape;1569;p71"/>
          <p:cNvGrpSpPr/>
          <p:nvPr/>
        </p:nvGrpSpPr>
        <p:grpSpPr>
          <a:xfrm>
            <a:off x="3935013" y="991125"/>
            <a:ext cx="1274100" cy="667500"/>
            <a:chOff x="5796238" y="1522075"/>
            <a:chExt cx="1274100" cy="667500"/>
          </a:xfrm>
        </p:grpSpPr>
        <p:sp>
          <p:nvSpPr>
            <p:cNvPr id="1570" name="Google Shape;1570;p71"/>
            <p:cNvSpPr/>
            <p:nvPr/>
          </p:nvSpPr>
          <p:spPr>
            <a:xfrm>
              <a:off x="5796238" y="1522075"/>
              <a:ext cx="1274100" cy="667500"/>
            </a:xfrm>
            <a:prstGeom prst="roundRect">
              <a:avLst>
                <a:gd fmla="val 9591" name="adj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1"/>
            <p:cNvSpPr txBox="1"/>
            <p:nvPr/>
          </p:nvSpPr>
          <p:spPr>
            <a:xfrm>
              <a:off x="5952716" y="1880149"/>
              <a:ext cx="9612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7,592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72" name="Google Shape;1572;p71"/>
            <p:cNvGrpSpPr/>
            <p:nvPr/>
          </p:nvGrpSpPr>
          <p:grpSpPr>
            <a:xfrm>
              <a:off x="5965442" y="1580100"/>
              <a:ext cx="943585" cy="250200"/>
              <a:chOff x="5965442" y="1580100"/>
              <a:chExt cx="943585" cy="250200"/>
            </a:xfrm>
          </p:grpSpPr>
          <p:grpSp>
            <p:nvGrpSpPr>
              <p:cNvPr id="1573" name="Google Shape;1573;p71"/>
              <p:cNvGrpSpPr/>
              <p:nvPr/>
            </p:nvGrpSpPr>
            <p:grpSpPr>
              <a:xfrm>
                <a:off x="5965442" y="1595585"/>
                <a:ext cx="294438" cy="219222"/>
                <a:chOff x="5097958" y="1020623"/>
                <a:chExt cx="294438" cy="219222"/>
              </a:xfrm>
            </p:grpSpPr>
            <p:sp>
              <p:nvSpPr>
                <p:cNvPr id="1574" name="Google Shape;1574;p71"/>
                <p:cNvSpPr/>
                <p:nvPr/>
              </p:nvSpPr>
              <p:spPr>
                <a:xfrm>
                  <a:off x="5097958" y="1020623"/>
                  <a:ext cx="294438" cy="219222"/>
                </a:xfrm>
                <a:custGeom>
                  <a:rect b="b" l="l" r="r" t="t"/>
                  <a:pathLst>
                    <a:path extrusionOk="0" h="5185" w="6964">
                      <a:moveTo>
                        <a:pt x="3577" y="345"/>
                      </a:moveTo>
                      <a:cubicBezTo>
                        <a:pt x="4822" y="345"/>
                        <a:pt x="5821" y="1362"/>
                        <a:pt x="5839" y="2589"/>
                      </a:cubicBezTo>
                      <a:cubicBezTo>
                        <a:pt x="5839" y="3953"/>
                        <a:pt x="4725" y="4851"/>
                        <a:pt x="3570" y="4851"/>
                      </a:cubicBezTo>
                      <a:cubicBezTo>
                        <a:pt x="3016" y="4851"/>
                        <a:pt x="2454" y="4645"/>
                        <a:pt x="1999" y="4185"/>
                      </a:cubicBezTo>
                      <a:cubicBezTo>
                        <a:pt x="579" y="2765"/>
                        <a:pt x="1578" y="345"/>
                        <a:pt x="3577" y="345"/>
                      </a:cubicBezTo>
                      <a:close/>
                      <a:moveTo>
                        <a:pt x="3607" y="0"/>
                      </a:moveTo>
                      <a:cubicBezTo>
                        <a:pt x="3204" y="0"/>
                        <a:pt x="2783" y="101"/>
                        <a:pt x="2367" y="328"/>
                      </a:cubicBezTo>
                      <a:cubicBezTo>
                        <a:pt x="1" y="1590"/>
                        <a:pt x="895" y="5184"/>
                        <a:pt x="3577" y="5184"/>
                      </a:cubicBezTo>
                      <a:cubicBezTo>
                        <a:pt x="4454" y="5184"/>
                        <a:pt x="5260" y="4746"/>
                        <a:pt x="5751" y="4027"/>
                      </a:cubicBezTo>
                      <a:cubicBezTo>
                        <a:pt x="6963" y="2180"/>
                        <a:pt x="5479" y="0"/>
                        <a:pt x="360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5" name="Google Shape;1575;p71"/>
                <p:cNvSpPr/>
                <p:nvPr/>
              </p:nvSpPr>
              <p:spPr>
                <a:xfrm>
                  <a:off x="5164674" y="1140823"/>
                  <a:ext cx="169796" cy="91790"/>
                </a:xfrm>
                <a:custGeom>
                  <a:rect b="b" l="l" r="r" t="t"/>
                  <a:pathLst>
                    <a:path extrusionOk="0" h="2171" w="4016">
                      <a:moveTo>
                        <a:pt x="2008" y="1"/>
                      </a:moveTo>
                      <a:cubicBezTo>
                        <a:pt x="1241" y="1"/>
                        <a:pt x="474" y="360"/>
                        <a:pt x="0" y="1079"/>
                      </a:cubicBezTo>
                      <a:cubicBezTo>
                        <a:pt x="474" y="1806"/>
                        <a:pt x="1241" y="2170"/>
                        <a:pt x="2008" y="2170"/>
                      </a:cubicBezTo>
                      <a:cubicBezTo>
                        <a:pt x="2775" y="2170"/>
                        <a:pt x="3542" y="1806"/>
                        <a:pt x="4015" y="1079"/>
                      </a:cubicBezTo>
                      <a:cubicBezTo>
                        <a:pt x="3542" y="360"/>
                        <a:pt x="2775" y="1"/>
                        <a:pt x="2008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6" name="Google Shape;1576;p71"/>
                <p:cNvSpPr/>
                <p:nvPr/>
              </p:nvSpPr>
              <p:spPr>
                <a:xfrm>
                  <a:off x="5200274" y="1051487"/>
                  <a:ext cx="85279" cy="73060"/>
                </a:xfrm>
                <a:custGeom>
                  <a:rect b="b" l="l" r="r" t="t"/>
                  <a:pathLst>
                    <a:path extrusionOk="0" h="1728" w="2017">
                      <a:moveTo>
                        <a:pt x="1157" y="1"/>
                      </a:moveTo>
                      <a:cubicBezTo>
                        <a:pt x="386" y="1"/>
                        <a:pt x="0" y="930"/>
                        <a:pt x="544" y="1474"/>
                      </a:cubicBezTo>
                      <a:cubicBezTo>
                        <a:pt x="719" y="1649"/>
                        <a:pt x="935" y="1728"/>
                        <a:pt x="1147" y="1728"/>
                      </a:cubicBezTo>
                      <a:cubicBezTo>
                        <a:pt x="1590" y="1728"/>
                        <a:pt x="2016" y="1382"/>
                        <a:pt x="2016" y="860"/>
                      </a:cubicBezTo>
                      <a:cubicBezTo>
                        <a:pt x="2016" y="387"/>
                        <a:pt x="1631" y="1"/>
                        <a:pt x="1157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77" name="Google Shape;1577;p71"/>
              <p:cNvSpPr txBox="1"/>
              <p:nvPr/>
            </p:nvSpPr>
            <p:spPr>
              <a:xfrm>
                <a:off x="6353427" y="1580100"/>
                <a:ext cx="5556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Users</a:t>
                </a:r>
                <a:endParaRPr b="0" i="0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578" name="Google Shape;1578;p71"/>
          <p:cNvGrpSpPr/>
          <p:nvPr/>
        </p:nvGrpSpPr>
        <p:grpSpPr>
          <a:xfrm>
            <a:off x="5428213" y="991125"/>
            <a:ext cx="1274100" cy="667500"/>
            <a:chOff x="7289438" y="1522075"/>
            <a:chExt cx="1274100" cy="667500"/>
          </a:xfrm>
        </p:grpSpPr>
        <p:sp>
          <p:nvSpPr>
            <p:cNvPr id="1579" name="Google Shape;1579;p71"/>
            <p:cNvSpPr/>
            <p:nvPr/>
          </p:nvSpPr>
          <p:spPr>
            <a:xfrm>
              <a:off x="7289438" y="1522075"/>
              <a:ext cx="1274100" cy="667500"/>
            </a:xfrm>
            <a:prstGeom prst="roundRect">
              <a:avLst>
                <a:gd fmla="val 9591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0" name="Google Shape;1580;p71"/>
            <p:cNvGrpSpPr/>
            <p:nvPr/>
          </p:nvGrpSpPr>
          <p:grpSpPr>
            <a:xfrm>
              <a:off x="7445916" y="1580100"/>
              <a:ext cx="961200" cy="550249"/>
              <a:chOff x="7445916" y="1580100"/>
              <a:chExt cx="961200" cy="550249"/>
            </a:xfrm>
          </p:grpSpPr>
          <p:sp>
            <p:nvSpPr>
              <p:cNvPr id="1581" name="Google Shape;1581;p71"/>
              <p:cNvSpPr txBox="1"/>
              <p:nvPr/>
            </p:nvSpPr>
            <p:spPr>
              <a:xfrm>
                <a:off x="7445916" y="1880149"/>
                <a:ext cx="9612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2,801</a:t>
                </a:r>
                <a:endParaRPr b="0" i="0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1582" name="Google Shape;1582;p71"/>
              <p:cNvGrpSpPr/>
              <p:nvPr/>
            </p:nvGrpSpPr>
            <p:grpSpPr>
              <a:xfrm>
                <a:off x="7456299" y="1580100"/>
                <a:ext cx="939105" cy="250200"/>
                <a:chOff x="7456299" y="1580100"/>
                <a:chExt cx="939105" cy="250200"/>
              </a:xfrm>
            </p:grpSpPr>
            <p:sp>
              <p:nvSpPr>
                <p:cNvPr id="1583" name="Google Shape;1583;p71"/>
                <p:cNvSpPr/>
                <p:nvPr/>
              </p:nvSpPr>
              <p:spPr>
                <a:xfrm>
                  <a:off x="7456299" y="1595849"/>
                  <a:ext cx="219475" cy="218714"/>
                </a:xfrm>
                <a:custGeom>
                  <a:rect b="b" l="l" r="r" t="t"/>
                  <a:pathLst>
                    <a:path extrusionOk="0" h="5173" w="5191">
                      <a:moveTo>
                        <a:pt x="2595" y="1806"/>
                      </a:moveTo>
                      <a:cubicBezTo>
                        <a:pt x="3016" y="1806"/>
                        <a:pt x="3367" y="2157"/>
                        <a:pt x="3367" y="2578"/>
                      </a:cubicBezTo>
                      <a:cubicBezTo>
                        <a:pt x="3367" y="3054"/>
                        <a:pt x="2979" y="3360"/>
                        <a:pt x="2577" y="3360"/>
                      </a:cubicBezTo>
                      <a:cubicBezTo>
                        <a:pt x="2386" y="3360"/>
                        <a:pt x="2192" y="3291"/>
                        <a:pt x="2034" y="3139"/>
                      </a:cubicBezTo>
                      <a:cubicBezTo>
                        <a:pt x="1561" y="2648"/>
                        <a:pt x="1894" y="1806"/>
                        <a:pt x="2595" y="1806"/>
                      </a:cubicBezTo>
                      <a:close/>
                      <a:moveTo>
                        <a:pt x="2578" y="1471"/>
                      </a:moveTo>
                      <a:cubicBezTo>
                        <a:pt x="2307" y="1471"/>
                        <a:pt x="2031" y="1569"/>
                        <a:pt x="1806" y="1789"/>
                      </a:cubicBezTo>
                      <a:cubicBezTo>
                        <a:pt x="1105" y="2490"/>
                        <a:pt x="1596" y="3700"/>
                        <a:pt x="2595" y="3700"/>
                      </a:cubicBezTo>
                      <a:cubicBezTo>
                        <a:pt x="3209" y="3700"/>
                        <a:pt x="3717" y="3209"/>
                        <a:pt x="3717" y="2578"/>
                      </a:cubicBezTo>
                      <a:cubicBezTo>
                        <a:pt x="3705" y="1911"/>
                        <a:pt x="3152" y="1471"/>
                        <a:pt x="2578" y="1471"/>
                      </a:cubicBezTo>
                      <a:close/>
                      <a:moveTo>
                        <a:pt x="2788" y="334"/>
                      </a:moveTo>
                      <a:lnTo>
                        <a:pt x="2788" y="789"/>
                      </a:lnTo>
                      <a:cubicBezTo>
                        <a:pt x="2788" y="860"/>
                        <a:pt x="2841" y="930"/>
                        <a:pt x="2911" y="947"/>
                      </a:cubicBezTo>
                      <a:cubicBezTo>
                        <a:pt x="3121" y="1000"/>
                        <a:pt x="3332" y="1070"/>
                        <a:pt x="3507" y="1193"/>
                      </a:cubicBezTo>
                      <a:cubicBezTo>
                        <a:pt x="3536" y="1215"/>
                        <a:pt x="3569" y="1224"/>
                        <a:pt x="3600" y="1224"/>
                      </a:cubicBezTo>
                      <a:cubicBezTo>
                        <a:pt x="3644" y="1224"/>
                        <a:pt x="3687" y="1206"/>
                        <a:pt x="3717" y="1175"/>
                      </a:cubicBezTo>
                      <a:lnTo>
                        <a:pt x="4050" y="860"/>
                      </a:lnTo>
                      <a:lnTo>
                        <a:pt x="4313" y="1123"/>
                      </a:lnTo>
                      <a:lnTo>
                        <a:pt x="3998" y="1438"/>
                      </a:lnTo>
                      <a:cubicBezTo>
                        <a:pt x="3928" y="1508"/>
                        <a:pt x="3928" y="1596"/>
                        <a:pt x="3963" y="1666"/>
                      </a:cubicBezTo>
                      <a:cubicBezTo>
                        <a:pt x="4085" y="1841"/>
                        <a:pt x="4173" y="2034"/>
                        <a:pt x="4208" y="2245"/>
                      </a:cubicBezTo>
                      <a:cubicBezTo>
                        <a:pt x="4226" y="2332"/>
                        <a:pt x="4296" y="2385"/>
                        <a:pt x="4384" y="2385"/>
                      </a:cubicBezTo>
                      <a:lnTo>
                        <a:pt x="4839" y="2385"/>
                      </a:lnTo>
                      <a:lnTo>
                        <a:pt x="4839" y="2771"/>
                      </a:lnTo>
                      <a:lnTo>
                        <a:pt x="4384" y="2771"/>
                      </a:lnTo>
                      <a:cubicBezTo>
                        <a:pt x="4296" y="2771"/>
                        <a:pt x="4226" y="2823"/>
                        <a:pt x="4208" y="2911"/>
                      </a:cubicBezTo>
                      <a:cubicBezTo>
                        <a:pt x="4173" y="3121"/>
                        <a:pt x="4085" y="3314"/>
                        <a:pt x="3980" y="3489"/>
                      </a:cubicBezTo>
                      <a:cubicBezTo>
                        <a:pt x="3928" y="3560"/>
                        <a:pt x="3928" y="3647"/>
                        <a:pt x="3998" y="3717"/>
                      </a:cubicBezTo>
                      <a:lnTo>
                        <a:pt x="4313" y="4033"/>
                      </a:lnTo>
                      <a:lnTo>
                        <a:pt x="4050" y="4313"/>
                      </a:lnTo>
                      <a:lnTo>
                        <a:pt x="3717" y="3980"/>
                      </a:lnTo>
                      <a:cubicBezTo>
                        <a:pt x="3687" y="3950"/>
                        <a:pt x="3644" y="3931"/>
                        <a:pt x="3600" y="3931"/>
                      </a:cubicBezTo>
                      <a:cubicBezTo>
                        <a:pt x="3569" y="3931"/>
                        <a:pt x="3536" y="3941"/>
                        <a:pt x="3507" y="3963"/>
                      </a:cubicBezTo>
                      <a:cubicBezTo>
                        <a:pt x="3332" y="4086"/>
                        <a:pt x="3121" y="4173"/>
                        <a:pt x="2911" y="4208"/>
                      </a:cubicBezTo>
                      <a:cubicBezTo>
                        <a:pt x="2841" y="4226"/>
                        <a:pt x="2788" y="4296"/>
                        <a:pt x="2788" y="4366"/>
                      </a:cubicBezTo>
                      <a:lnTo>
                        <a:pt x="2788" y="4839"/>
                      </a:lnTo>
                      <a:lnTo>
                        <a:pt x="2402" y="4839"/>
                      </a:lnTo>
                      <a:lnTo>
                        <a:pt x="2402" y="4366"/>
                      </a:lnTo>
                      <a:cubicBezTo>
                        <a:pt x="2402" y="4296"/>
                        <a:pt x="2332" y="4226"/>
                        <a:pt x="2262" y="4208"/>
                      </a:cubicBezTo>
                      <a:cubicBezTo>
                        <a:pt x="2052" y="4173"/>
                        <a:pt x="1859" y="4086"/>
                        <a:pt x="1683" y="3963"/>
                      </a:cubicBezTo>
                      <a:cubicBezTo>
                        <a:pt x="1654" y="3941"/>
                        <a:pt x="1619" y="3931"/>
                        <a:pt x="1583" y="3931"/>
                      </a:cubicBezTo>
                      <a:cubicBezTo>
                        <a:pt x="1534" y="3931"/>
                        <a:pt x="1486" y="3950"/>
                        <a:pt x="1456" y="3980"/>
                      </a:cubicBezTo>
                      <a:lnTo>
                        <a:pt x="1140" y="4313"/>
                      </a:lnTo>
                      <a:lnTo>
                        <a:pt x="859" y="4033"/>
                      </a:lnTo>
                      <a:lnTo>
                        <a:pt x="1193" y="3717"/>
                      </a:lnTo>
                      <a:cubicBezTo>
                        <a:pt x="1245" y="3665"/>
                        <a:pt x="1263" y="3577"/>
                        <a:pt x="1210" y="3507"/>
                      </a:cubicBezTo>
                      <a:cubicBezTo>
                        <a:pt x="1087" y="3332"/>
                        <a:pt x="1017" y="3139"/>
                        <a:pt x="965" y="2928"/>
                      </a:cubicBezTo>
                      <a:cubicBezTo>
                        <a:pt x="947" y="2841"/>
                        <a:pt x="877" y="2788"/>
                        <a:pt x="807" y="2788"/>
                      </a:cubicBezTo>
                      <a:lnTo>
                        <a:pt x="351" y="2788"/>
                      </a:lnTo>
                      <a:lnTo>
                        <a:pt x="351" y="2402"/>
                      </a:lnTo>
                      <a:lnTo>
                        <a:pt x="789" y="2402"/>
                      </a:lnTo>
                      <a:cubicBezTo>
                        <a:pt x="877" y="2402"/>
                        <a:pt x="947" y="2332"/>
                        <a:pt x="965" y="2262"/>
                      </a:cubicBezTo>
                      <a:cubicBezTo>
                        <a:pt x="1000" y="2052"/>
                        <a:pt x="1087" y="1859"/>
                        <a:pt x="1210" y="1684"/>
                      </a:cubicBezTo>
                      <a:cubicBezTo>
                        <a:pt x="1245" y="1613"/>
                        <a:pt x="1245" y="1508"/>
                        <a:pt x="1193" y="1456"/>
                      </a:cubicBezTo>
                      <a:lnTo>
                        <a:pt x="859" y="1140"/>
                      </a:lnTo>
                      <a:lnTo>
                        <a:pt x="1140" y="860"/>
                      </a:lnTo>
                      <a:lnTo>
                        <a:pt x="1456" y="1175"/>
                      </a:lnTo>
                      <a:cubicBezTo>
                        <a:pt x="1486" y="1206"/>
                        <a:pt x="1534" y="1224"/>
                        <a:pt x="1583" y="1224"/>
                      </a:cubicBezTo>
                      <a:cubicBezTo>
                        <a:pt x="1619" y="1224"/>
                        <a:pt x="1654" y="1215"/>
                        <a:pt x="1683" y="1193"/>
                      </a:cubicBezTo>
                      <a:cubicBezTo>
                        <a:pt x="1859" y="1070"/>
                        <a:pt x="2052" y="1000"/>
                        <a:pt x="2262" y="947"/>
                      </a:cubicBezTo>
                      <a:cubicBezTo>
                        <a:pt x="2332" y="930"/>
                        <a:pt x="2385" y="860"/>
                        <a:pt x="2402" y="789"/>
                      </a:cubicBezTo>
                      <a:lnTo>
                        <a:pt x="2402" y="334"/>
                      </a:lnTo>
                      <a:close/>
                      <a:moveTo>
                        <a:pt x="2227" y="0"/>
                      </a:moveTo>
                      <a:cubicBezTo>
                        <a:pt x="2122" y="0"/>
                        <a:pt x="2052" y="71"/>
                        <a:pt x="2052" y="176"/>
                      </a:cubicBezTo>
                      <a:lnTo>
                        <a:pt x="2052" y="667"/>
                      </a:lnTo>
                      <a:cubicBezTo>
                        <a:pt x="1894" y="702"/>
                        <a:pt x="1754" y="772"/>
                        <a:pt x="1613" y="860"/>
                      </a:cubicBezTo>
                      <a:lnTo>
                        <a:pt x="1263" y="509"/>
                      </a:lnTo>
                      <a:cubicBezTo>
                        <a:pt x="1228" y="474"/>
                        <a:pt x="1184" y="456"/>
                        <a:pt x="1140" y="456"/>
                      </a:cubicBezTo>
                      <a:cubicBezTo>
                        <a:pt x="1096" y="456"/>
                        <a:pt x="1052" y="474"/>
                        <a:pt x="1017" y="509"/>
                      </a:cubicBezTo>
                      <a:lnTo>
                        <a:pt x="509" y="1017"/>
                      </a:lnTo>
                      <a:cubicBezTo>
                        <a:pt x="439" y="1087"/>
                        <a:pt x="439" y="1193"/>
                        <a:pt x="509" y="1263"/>
                      </a:cubicBezTo>
                      <a:lnTo>
                        <a:pt x="859" y="1613"/>
                      </a:lnTo>
                      <a:cubicBezTo>
                        <a:pt x="772" y="1754"/>
                        <a:pt x="719" y="1912"/>
                        <a:pt x="667" y="2069"/>
                      </a:cubicBezTo>
                      <a:lnTo>
                        <a:pt x="176" y="2069"/>
                      </a:lnTo>
                      <a:cubicBezTo>
                        <a:pt x="168" y="2068"/>
                        <a:pt x="160" y="2067"/>
                        <a:pt x="153" y="2067"/>
                      </a:cubicBezTo>
                      <a:cubicBezTo>
                        <a:pt x="73" y="2067"/>
                        <a:pt x="0" y="2147"/>
                        <a:pt x="0" y="2227"/>
                      </a:cubicBezTo>
                      <a:lnTo>
                        <a:pt x="0" y="2963"/>
                      </a:lnTo>
                      <a:cubicBezTo>
                        <a:pt x="0" y="3051"/>
                        <a:pt x="88" y="3121"/>
                        <a:pt x="176" y="3121"/>
                      </a:cubicBezTo>
                      <a:lnTo>
                        <a:pt x="667" y="3121"/>
                      </a:lnTo>
                      <a:cubicBezTo>
                        <a:pt x="719" y="3279"/>
                        <a:pt x="772" y="3419"/>
                        <a:pt x="859" y="3560"/>
                      </a:cubicBezTo>
                      <a:lnTo>
                        <a:pt x="509" y="3910"/>
                      </a:lnTo>
                      <a:cubicBezTo>
                        <a:pt x="456" y="3980"/>
                        <a:pt x="456" y="4086"/>
                        <a:pt x="509" y="4156"/>
                      </a:cubicBezTo>
                      <a:lnTo>
                        <a:pt x="1035" y="4664"/>
                      </a:lnTo>
                      <a:cubicBezTo>
                        <a:pt x="1070" y="4699"/>
                        <a:pt x="1114" y="4717"/>
                        <a:pt x="1158" y="4717"/>
                      </a:cubicBezTo>
                      <a:cubicBezTo>
                        <a:pt x="1201" y="4717"/>
                        <a:pt x="1245" y="4699"/>
                        <a:pt x="1280" y="4664"/>
                      </a:cubicBezTo>
                      <a:lnTo>
                        <a:pt x="1613" y="4313"/>
                      </a:lnTo>
                      <a:cubicBezTo>
                        <a:pt x="1754" y="4401"/>
                        <a:pt x="1911" y="4471"/>
                        <a:pt x="2052" y="4506"/>
                      </a:cubicBezTo>
                      <a:lnTo>
                        <a:pt x="2052" y="4997"/>
                      </a:lnTo>
                      <a:cubicBezTo>
                        <a:pt x="2052" y="5102"/>
                        <a:pt x="2139" y="5173"/>
                        <a:pt x="2227" y="5173"/>
                      </a:cubicBezTo>
                      <a:lnTo>
                        <a:pt x="2963" y="5173"/>
                      </a:lnTo>
                      <a:cubicBezTo>
                        <a:pt x="3051" y="5173"/>
                        <a:pt x="3139" y="5102"/>
                        <a:pt x="3139" y="4997"/>
                      </a:cubicBezTo>
                      <a:lnTo>
                        <a:pt x="3139" y="4506"/>
                      </a:lnTo>
                      <a:cubicBezTo>
                        <a:pt x="3296" y="4471"/>
                        <a:pt x="3437" y="4401"/>
                        <a:pt x="3577" y="4331"/>
                      </a:cubicBezTo>
                      <a:lnTo>
                        <a:pt x="3928" y="4682"/>
                      </a:lnTo>
                      <a:cubicBezTo>
                        <a:pt x="3954" y="4708"/>
                        <a:pt x="3998" y="4721"/>
                        <a:pt x="4042" y="4721"/>
                      </a:cubicBezTo>
                      <a:cubicBezTo>
                        <a:pt x="4085" y="4721"/>
                        <a:pt x="4129" y="4708"/>
                        <a:pt x="4156" y="4682"/>
                      </a:cubicBezTo>
                      <a:lnTo>
                        <a:pt x="4682" y="4156"/>
                      </a:lnTo>
                      <a:cubicBezTo>
                        <a:pt x="4752" y="4086"/>
                        <a:pt x="4752" y="3980"/>
                        <a:pt x="4682" y="3928"/>
                      </a:cubicBezTo>
                      <a:lnTo>
                        <a:pt x="4331" y="3560"/>
                      </a:lnTo>
                      <a:cubicBezTo>
                        <a:pt x="4401" y="3419"/>
                        <a:pt x="4471" y="3279"/>
                        <a:pt x="4524" y="3121"/>
                      </a:cubicBezTo>
                      <a:lnTo>
                        <a:pt x="5015" y="3121"/>
                      </a:lnTo>
                      <a:cubicBezTo>
                        <a:pt x="5102" y="3121"/>
                        <a:pt x="5172" y="3051"/>
                        <a:pt x="5172" y="2946"/>
                      </a:cubicBezTo>
                      <a:lnTo>
                        <a:pt x="5172" y="2227"/>
                      </a:lnTo>
                      <a:cubicBezTo>
                        <a:pt x="5190" y="2122"/>
                        <a:pt x="5102" y="2052"/>
                        <a:pt x="5015" y="2052"/>
                      </a:cubicBezTo>
                      <a:lnTo>
                        <a:pt x="4524" y="2052"/>
                      </a:lnTo>
                      <a:cubicBezTo>
                        <a:pt x="4471" y="1894"/>
                        <a:pt x="4419" y="1736"/>
                        <a:pt x="4331" y="1596"/>
                      </a:cubicBezTo>
                      <a:lnTo>
                        <a:pt x="4682" y="1263"/>
                      </a:lnTo>
                      <a:cubicBezTo>
                        <a:pt x="4752" y="1193"/>
                        <a:pt x="4752" y="1087"/>
                        <a:pt x="4682" y="1017"/>
                      </a:cubicBezTo>
                      <a:lnTo>
                        <a:pt x="4173" y="509"/>
                      </a:lnTo>
                      <a:cubicBezTo>
                        <a:pt x="4138" y="474"/>
                        <a:pt x="4094" y="456"/>
                        <a:pt x="4050" y="456"/>
                      </a:cubicBezTo>
                      <a:cubicBezTo>
                        <a:pt x="4007" y="456"/>
                        <a:pt x="3963" y="474"/>
                        <a:pt x="3928" y="509"/>
                      </a:cubicBezTo>
                      <a:lnTo>
                        <a:pt x="3559" y="860"/>
                      </a:lnTo>
                      <a:cubicBezTo>
                        <a:pt x="3419" y="772"/>
                        <a:pt x="3261" y="702"/>
                        <a:pt x="3121" y="667"/>
                      </a:cubicBezTo>
                      <a:lnTo>
                        <a:pt x="3121" y="176"/>
                      </a:lnTo>
                      <a:cubicBezTo>
                        <a:pt x="3121" y="71"/>
                        <a:pt x="3033" y="0"/>
                        <a:pt x="29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4" name="Google Shape;1584;p71"/>
                <p:cNvSpPr txBox="1"/>
                <p:nvPr/>
              </p:nvSpPr>
              <p:spPr>
                <a:xfrm>
                  <a:off x="7806804" y="1580100"/>
                  <a:ext cx="588600" cy="25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3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Shares</a:t>
                  </a:r>
                  <a:endParaRPr b="0" i="0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</p:grpSp>
      <p:grpSp>
        <p:nvGrpSpPr>
          <p:cNvPr id="1585" name="Google Shape;1585;p71"/>
          <p:cNvGrpSpPr/>
          <p:nvPr/>
        </p:nvGrpSpPr>
        <p:grpSpPr>
          <a:xfrm>
            <a:off x="6921413" y="991125"/>
            <a:ext cx="1274100" cy="667500"/>
            <a:chOff x="6287188" y="1522075"/>
            <a:chExt cx="1274100" cy="667500"/>
          </a:xfrm>
        </p:grpSpPr>
        <p:sp>
          <p:nvSpPr>
            <p:cNvPr id="1586" name="Google Shape;1586;p71"/>
            <p:cNvSpPr/>
            <p:nvPr/>
          </p:nvSpPr>
          <p:spPr>
            <a:xfrm>
              <a:off x="6287188" y="1522075"/>
              <a:ext cx="1274100" cy="667500"/>
            </a:xfrm>
            <a:prstGeom prst="roundRect">
              <a:avLst>
                <a:gd fmla="val 9591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1"/>
            <p:cNvSpPr txBox="1"/>
            <p:nvPr/>
          </p:nvSpPr>
          <p:spPr>
            <a:xfrm>
              <a:off x="6443666" y="1880149"/>
              <a:ext cx="9612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8,476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88" name="Google Shape;1588;p71"/>
            <p:cNvGrpSpPr/>
            <p:nvPr/>
          </p:nvGrpSpPr>
          <p:grpSpPr>
            <a:xfrm>
              <a:off x="6558064" y="1580100"/>
              <a:ext cx="738898" cy="250200"/>
              <a:chOff x="6558064" y="1580100"/>
              <a:chExt cx="738898" cy="250200"/>
            </a:xfrm>
          </p:grpSpPr>
          <p:sp>
            <p:nvSpPr>
              <p:cNvPr id="1589" name="Google Shape;1589;p71"/>
              <p:cNvSpPr txBox="1"/>
              <p:nvPr/>
            </p:nvSpPr>
            <p:spPr>
              <a:xfrm>
                <a:off x="6900662" y="1580100"/>
                <a:ext cx="3963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Favs</a:t>
                </a:r>
                <a:endParaRPr b="0" i="0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90" name="Google Shape;1590;p71"/>
              <p:cNvSpPr/>
              <p:nvPr/>
            </p:nvSpPr>
            <p:spPr>
              <a:xfrm>
                <a:off x="6558064" y="1598502"/>
                <a:ext cx="223771" cy="213393"/>
              </a:xfrm>
              <a:custGeom>
                <a:rect b="b" l="l" r="r" t="t"/>
                <a:pathLst>
                  <a:path extrusionOk="0" h="6262" w="6567">
                    <a:moveTo>
                      <a:pt x="3283" y="0"/>
                    </a:moveTo>
                    <a:lnTo>
                      <a:pt x="2250" y="2067"/>
                    </a:lnTo>
                    <a:lnTo>
                      <a:pt x="1" y="2401"/>
                    </a:lnTo>
                    <a:lnTo>
                      <a:pt x="1642" y="4012"/>
                    </a:lnTo>
                    <a:lnTo>
                      <a:pt x="1247" y="6262"/>
                    </a:lnTo>
                    <a:lnTo>
                      <a:pt x="3283" y="5198"/>
                    </a:lnTo>
                    <a:lnTo>
                      <a:pt x="5320" y="6262"/>
                    </a:lnTo>
                    <a:lnTo>
                      <a:pt x="4925" y="4012"/>
                    </a:lnTo>
                    <a:lnTo>
                      <a:pt x="6566" y="2401"/>
                    </a:lnTo>
                    <a:lnTo>
                      <a:pt x="4286" y="2067"/>
                    </a:lnTo>
                    <a:lnTo>
                      <a:pt x="3283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1" name="Google Shape;1591;p71"/>
          <p:cNvSpPr/>
          <p:nvPr/>
        </p:nvSpPr>
        <p:spPr>
          <a:xfrm>
            <a:off x="948475" y="1877625"/>
            <a:ext cx="5754000" cy="2794500"/>
          </a:xfrm>
          <a:prstGeom prst="roundRect">
            <a:avLst>
              <a:gd fmla="val 361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2" name="Google Shape;1592;p71"/>
          <p:cNvGrpSpPr/>
          <p:nvPr/>
        </p:nvGrpSpPr>
        <p:grpSpPr>
          <a:xfrm>
            <a:off x="3803159" y="2082916"/>
            <a:ext cx="2641325" cy="388500"/>
            <a:chOff x="3059550" y="2481700"/>
            <a:chExt cx="2641325" cy="388500"/>
          </a:xfrm>
        </p:grpSpPr>
        <p:sp>
          <p:nvSpPr>
            <p:cNvPr id="1593" name="Google Shape;1593;p71"/>
            <p:cNvSpPr/>
            <p:nvPr/>
          </p:nvSpPr>
          <p:spPr>
            <a:xfrm>
              <a:off x="3059550" y="2606200"/>
              <a:ext cx="139500" cy="1395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1"/>
            <p:cNvSpPr txBox="1"/>
            <p:nvPr/>
          </p:nvSpPr>
          <p:spPr>
            <a:xfrm>
              <a:off x="3351575" y="2481700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95" name="Google Shape;1595;p71"/>
          <p:cNvGrpSpPr/>
          <p:nvPr/>
        </p:nvGrpSpPr>
        <p:grpSpPr>
          <a:xfrm>
            <a:off x="3803159" y="2580691"/>
            <a:ext cx="2641325" cy="388500"/>
            <a:chOff x="3059550" y="2979475"/>
            <a:chExt cx="2641325" cy="388500"/>
          </a:xfrm>
        </p:grpSpPr>
        <p:sp>
          <p:nvSpPr>
            <p:cNvPr id="1596" name="Google Shape;1596;p71"/>
            <p:cNvSpPr/>
            <p:nvPr/>
          </p:nvSpPr>
          <p:spPr>
            <a:xfrm>
              <a:off x="3059550" y="3103975"/>
              <a:ext cx="139500" cy="139500"/>
            </a:xfrm>
            <a:prstGeom prst="ellipse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1"/>
            <p:cNvSpPr txBox="1"/>
            <p:nvPr/>
          </p:nvSpPr>
          <p:spPr>
            <a:xfrm>
              <a:off x="3351575" y="2979475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98" name="Google Shape;1598;p71"/>
          <p:cNvGrpSpPr/>
          <p:nvPr/>
        </p:nvGrpSpPr>
        <p:grpSpPr>
          <a:xfrm>
            <a:off x="3803159" y="3078466"/>
            <a:ext cx="2641325" cy="388500"/>
            <a:chOff x="3059550" y="3477250"/>
            <a:chExt cx="2641325" cy="388500"/>
          </a:xfrm>
        </p:grpSpPr>
        <p:sp>
          <p:nvSpPr>
            <p:cNvPr id="1599" name="Google Shape;1599;p71"/>
            <p:cNvSpPr/>
            <p:nvPr/>
          </p:nvSpPr>
          <p:spPr>
            <a:xfrm>
              <a:off x="3059550" y="3601750"/>
              <a:ext cx="139500" cy="1395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1"/>
            <p:cNvSpPr txBox="1"/>
            <p:nvPr/>
          </p:nvSpPr>
          <p:spPr>
            <a:xfrm>
              <a:off x="3351575" y="3477250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place. It’s full of oxide dust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1" name="Google Shape;1601;p71"/>
          <p:cNvGrpSpPr/>
          <p:nvPr/>
        </p:nvGrpSpPr>
        <p:grpSpPr>
          <a:xfrm>
            <a:off x="3803159" y="3576241"/>
            <a:ext cx="2650255" cy="388500"/>
            <a:chOff x="3059550" y="3975025"/>
            <a:chExt cx="2650255" cy="388500"/>
          </a:xfrm>
        </p:grpSpPr>
        <p:sp>
          <p:nvSpPr>
            <p:cNvPr id="1602" name="Google Shape;1602;p71"/>
            <p:cNvSpPr/>
            <p:nvPr/>
          </p:nvSpPr>
          <p:spPr>
            <a:xfrm>
              <a:off x="3059550" y="4099525"/>
              <a:ext cx="139500" cy="139500"/>
            </a:xfrm>
            <a:prstGeom prst="ellipse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1"/>
            <p:cNvSpPr txBox="1"/>
            <p:nvPr/>
          </p:nvSpPr>
          <p:spPr>
            <a:xfrm>
              <a:off x="3360505" y="3975025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System. It’s a gas giant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4" name="Google Shape;1604;p71"/>
          <p:cNvGrpSpPr/>
          <p:nvPr/>
        </p:nvGrpSpPr>
        <p:grpSpPr>
          <a:xfrm>
            <a:off x="3803159" y="4074016"/>
            <a:ext cx="2652636" cy="388500"/>
            <a:chOff x="3059550" y="4472800"/>
            <a:chExt cx="2652636" cy="388500"/>
          </a:xfrm>
        </p:grpSpPr>
        <p:sp>
          <p:nvSpPr>
            <p:cNvPr id="1605" name="Google Shape;1605;p71"/>
            <p:cNvSpPr/>
            <p:nvPr/>
          </p:nvSpPr>
          <p:spPr>
            <a:xfrm>
              <a:off x="3059550" y="4597300"/>
              <a:ext cx="139500" cy="1395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1"/>
            <p:cNvSpPr txBox="1"/>
            <p:nvPr/>
          </p:nvSpPr>
          <p:spPr>
            <a:xfrm>
              <a:off x="3362886" y="4472800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Yes, Saturn is the ringed one. It’s composed of hydrogen and helium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07" name="Google Shape;1607;p71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059" y="1968590"/>
            <a:ext cx="2415999" cy="240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71"/>
          <p:cNvSpPr txBox="1"/>
          <p:nvPr/>
        </p:nvSpPr>
        <p:spPr>
          <a:xfrm flipH="1">
            <a:off x="993038" y="4356328"/>
            <a:ext cx="28020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To modify this graph, click on it, follow the link, change the data and paste the resulting graph here</a:t>
            </a:r>
            <a:endParaRPr b="0" i="0" sz="800" u="none" cap="none" strike="noStrike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09" name="Google Shape;1609;p71"/>
          <p:cNvGrpSpPr/>
          <p:nvPr/>
        </p:nvGrpSpPr>
        <p:grpSpPr>
          <a:xfrm>
            <a:off x="6921425" y="1877625"/>
            <a:ext cx="1274100" cy="2794500"/>
            <a:chOff x="6921425" y="1937350"/>
            <a:chExt cx="1274100" cy="2794500"/>
          </a:xfrm>
        </p:grpSpPr>
        <p:sp>
          <p:nvSpPr>
            <p:cNvPr id="1610" name="Google Shape;1610;p71"/>
            <p:cNvSpPr/>
            <p:nvPr/>
          </p:nvSpPr>
          <p:spPr>
            <a:xfrm>
              <a:off x="6921425" y="1937350"/>
              <a:ext cx="1274100" cy="2794500"/>
            </a:xfrm>
            <a:prstGeom prst="roundRect">
              <a:avLst>
                <a:gd fmla="val 6827" name="adj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1" name="Google Shape;1611;p71"/>
            <p:cNvGrpSpPr/>
            <p:nvPr/>
          </p:nvGrpSpPr>
          <p:grpSpPr>
            <a:xfrm>
              <a:off x="6992107" y="2213222"/>
              <a:ext cx="1132762" cy="2241277"/>
              <a:chOff x="6992107" y="2213222"/>
              <a:chExt cx="1132762" cy="2241277"/>
            </a:xfrm>
          </p:grpSpPr>
          <p:grpSp>
            <p:nvGrpSpPr>
              <p:cNvPr id="1612" name="Google Shape;1612;p71"/>
              <p:cNvGrpSpPr/>
              <p:nvPr/>
            </p:nvGrpSpPr>
            <p:grpSpPr>
              <a:xfrm>
                <a:off x="6992107" y="2779357"/>
                <a:ext cx="318300" cy="1675142"/>
                <a:chOff x="6992107" y="2905210"/>
                <a:chExt cx="318300" cy="1675142"/>
              </a:xfrm>
            </p:grpSpPr>
            <p:grpSp>
              <p:nvGrpSpPr>
                <p:cNvPr id="1613" name="Google Shape;1613;p71"/>
                <p:cNvGrpSpPr/>
                <p:nvPr/>
              </p:nvGrpSpPr>
              <p:grpSpPr>
                <a:xfrm rot="-5400000">
                  <a:off x="6456015" y="3520648"/>
                  <a:ext cx="1390502" cy="159625"/>
                  <a:chOff x="3530150" y="2790075"/>
                  <a:chExt cx="1962600" cy="225300"/>
                </a:xfrm>
              </p:grpSpPr>
              <p:sp>
                <p:nvSpPr>
                  <p:cNvPr id="1614" name="Google Shape;1614;p71"/>
                  <p:cNvSpPr/>
                  <p:nvPr/>
                </p:nvSpPr>
                <p:spPr>
                  <a:xfrm>
                    <a:off x="3530150" y="2790075"/>
                    <a:ext cx="1962600" cy="2253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15" name="Google Shape;1615;p71"/>
                  <p:cNvSpPr/>
                  <p:nvPr/>
                </p:nvSpPr>
                <p:spPr>
                  <a:xfrm>
                    <a:off x="3535073" y="2794481"/>
                    <a:ext cx="1711800" cy="2169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16" name="Google Shape;1616;p71"/>
                <p:cNvSpPr txBox="1"/>
                <p:nvPr/>
              </p:nvSpPr>
              <p:spPr>
                <a:xfrm>
                  <a:off x="6992107" y="4397052"/>
                  <a:ext cx="318300" cy="18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6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93%</a:t>
                  </a:r>
                  <a:endParaRPr b="0" i="0" sz="12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617" name="Google Shape;1617;p71"/>
              <p:cNvGrpSpPr/>
              <p:nvPr/>
            </p:nvGrpSpPr>
            <p:grpSpPr>
              <a:xfrm>
                <a:off x="7399332" y="2779357"/>
                <a:ext cx="318300" cy="1675142"/>
                <a:chOff x="7399332" y="2905210"/>
                <a:chExt cx="318300" cy="1675142"/>
              </a:xfrm>
            </p:grpSpPr>
            <p:grpSp>
              <p:nvGrpSpPr>
                <p:cNvPr id="1618" name="Google Shape;1618;p71"/>
                <p:cNvGrpSpPr/>
                <p:nvPr/>
              </p:nvGrpSpPr>
              <p:grpSpPr>
                <a:xfrm rot="-5400000">
                  <a:off x="6863227" y="3520648"/>
                  <a:ext cx="1390502" cy="159625"/>
                  <a:chOff x="3530150" y="2790075"/>
                  <a:chExt cx="1962600" cy="225300"/>
                </a:xfrm>
              </p:grpSpPr>
              <p:sp>
                <p:nvSpPr>
                  <p:cNvPr id="1619" name="Google Shape;1619;p71"/>
                  <p:cNvSpPr/>
                  <p:nvPr/>
                </p:nvSpPr>
                <p:spPr>
                  <a:xfrm>
                    <a:off x="3530150" y="2790075"/>
                    <a:ext cx="1962600" cy="2253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20" name="Google Shape;1620;p71"/>
                  <p:cNvSpPr/>
                  <p:nvPr/>
                </p:nvSpPr>
                <p:spPr>
                  <a:xfrm>
                    <a:off x="3535071" y="2794463"/>
                    <a:ext cx="1440000" cy="2169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21" name="Google Shape;1621;p71"/>
                <p:cNvSpPr txBox="1"/>
                <p:nvPr/>
              </p:nvSpPr>
              <p:spPr>
                <a:xfrm>
                  <a:off x="7399332" y="4397052"/>
                  <a:ext cx="318300" cy="18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5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81%</a:t>
                  </a:r>
                  <a:endParaRPr b="0" i="0" sz="12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622" name="Google Shape;1622;p71"/>
              <p:cNvGrpSpPr/>
              <p:nvPr/>
            </p:nvGrpSpPr>
            <p:grpSpPr>
              <a:xfrm>
                <a:off x="7806569" y="2779357"/>
                <a:ext cx="318300" cy="1675142"/>
                <a:chOff x="7806569" y="2905210"/>
                <a:chExt cx="318300" cy="1675142"/>
              </a:xfrm>
            </p:grpSpPr>
            <p:grpSp>
              <p:nvGrpSpPr>
                <p:cNvPr id="1623" name="Google Shape;1623;p71"/>
                <p:cNvGrpSpPr/>
                <p:nvPr/>
              </p:nvGrpSpPr>
              <p:grpSpPr>
                <a:xfrm rot="-5400000">
                  <a:off x="7270452" y="3520648"/>
                  <a:ext cx="1390502" cy="159625"/>
                  <a:chOff x="3530150" y="2790075"/>
                  <a:chExt cx="1962600" cy="225300"/>
                </a:xfrm>
              </p:grpSpPr>
              <p:sp>
                <p:nvSpPr>
                  <p:cNvPr id="1624" name="Google Shape;1624;p71"/>
                  <p:cNvSpPr/>
                  <p:nvPr/>
                </p:nvSpPr>
                <p:spPr>
                  <a:xfrm>
                    <a:off x="3530150" y="2790075"/>
                    <a:ext cx="1962600" cy="2253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25" name="Google Shape;1625;p71"/>
                  <p:cNvSpPr/>
                  <p:nvPr/>
                </p:nvSpPr>
                <p:spPr>
                  <a:xfrm>
                    <a:off x="3535070" y="2794463"/>
                    <a:ext cx="522000" cy="2169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26" name="Google Shape;1626;p71"/>
                <p:cNvSpPr txBox="1"/>
                <p:nvPr/>
              </p:nvSpPr>
              <p:spPr>
                <a:xfrm>
                  <a:off x="7806569" y="4397052"/>
                  <a:ext cx="318300" cy="18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24%</a:t>
                  </a:r>
                  <a:endParaRPr b="0" i="0" sz="12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1627" name="Google Shape;1627;p71"/>
              <p:cNvSpPr txBox="1"/>
              <p:nvPr/>
            </p:nvSpPr>
            <p:spPr>
              <a:xfrm>
                <a:off x="7196525" y="2213222"/>
                <a:ext cx="7239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Chart</a:t>
                </a:r>
                <a:endParaRPr b="0" i="0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72"/>
          <p:cNvGrpSpPr/>
          <p:nvPr/>
        </p:nvGrpSpPr>
        <p:grpSpPr>
          <a:xfrm>
            <a:off x="957300" y="882638"/>
            <a:ext cx="7229400" cy="3849312"/>
            <a:chOff x="1192650" y="830363"/>
            <a:chExt cx="7229400" cy="3849312"/>
          </a:xfrm>
        </p:grpSpPr>
        <p:grpSp>
          <p:nvGrpSpPr>
            <p:cNvPr id="1633" name="Google Shape;1633;p72"/>
            <p:cNvGrpSpPr/>
            <p:nvPr/>
          </p:nvGrpSpPr>
          <p:grpSpPr>
            <a:xfrm>
              <a:off x="1192650" y="830363"/>
              <a:ext cx="7229400" cy="3849312"/>
              <a:chOff x="1192650" y="830363"/>
              <a:chExt cx="7229400" cy="3849312"/>
            </a:xfrm>
          </p:grpSpPr>
          <p:sp>
            <p:nvSpPr>
              <p:cNvPr id="1634" name="Google Shape;1634;p72"/>
              <p:cNvSpPr/>
              <p:nvPr/>
            </p:nvSpPr>
            <p:spPr>
              <a:xfrm>
                <a:off x="1192650" y="830363"/>
                <a:ext cx="7229400" cy="3849300"/>
              </a:xfrm>
              <a:prstGeom prst="rect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1635" name="Google Shape;1635;p72"/>
              <p:cNvCxnSpPr/>
              <p:nvPr/>
            </p:nvCxnSpPr>
            <p:spPr>
              <a:xfrm>
                <a:off x="1843875" y="830375"/>
                <a:ext cx="0" cy="384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36" name="Google Shape;1636;p72"/>
            <p:cNvGrpSpPr/>
            <p:nvPr/>
          </p:nvGrpSpPr>
          <p:grpSpPr>
            <a:xfrm>
              <a:off x="1360063" y="975846"/>
              <a:ext cx="275119" cy="3581042"/>
              <a:chOff x="1360063" y="975846"/>
              <a:chExt cx="275119" cy="3581042"/>
            </a:xfrm>
          </p:grpSpPr>
          <p:sp>
            <p:nvSpPr>
              <p:cNvPr id="1637" name="Google Shape;1637;p72"/>
              <p:cNvSpPr/>
              <p:nvPr/>
            </p:nvSpPr>
            <p:spPr>
              <a:xfrm>
                <a:off x="1443125" y="1766374"/>
                <a:ext cx="151764" cy="100463"/>
              </a:xfrm>
              <a:custGeom>
                <a:rect b="b" l="l" r="r" t="t"/>
                <a:pathLst>
                  <a:path extrusionOk="0" h="4226" w="6384">
                    <a:moveTo>
                      <a:pt x="5928" y="791"/>
                    </a:moveTo>
                    <a:lnTo>
                      <a:pt x="5928" y="3769"/>
                    </a:lnTo>
                    <a:lnTo>
                      <a:pt x="487" y="3769"/>
                    </a:lnTo>
                    <a:lnTo>
                      <a:pt x="487" y="791"/>
                    </a:lnTo>
                    <a:lnTo>
                      <a:pt x="3070" y="2493"/>
                    </a:lnTo>
                    <a:lnTo>
                      <a:pt x="3314" y="2493"/>
                    </a:lnTo>
                    <a:lnTo>
                      <a:pt x="5928" y="791"/>
                    </a:lnTo>
                    <a:close/>
                    <a:moveTo>
                      <a:pt x="244" y="0"/>
                    </a:moveTo>
                    <a:lnTo>
                      <a:pt x="0" y="243"/>
                    </a:lnTo>
                    <a:lnTo>
                      <a:pt x="0" y="4012"/>
                    </a:lnTo>
                    <a:lnTo>
                      <a:pt x="244" y="4225"/>
                    </a:lnTo>
                    <a:lnTo>
                      <a:pt x="6171" y="4225"/>
                    </a:lnTo>
                    <a:lnTo>
                      <a:pt x="6383" y="4012"/>
                    </a:lnTo>
                    <a:lnTo>
                      <a:pt x="6383" y="243"/>
                    </a:lnTo>
                    <a:lnTo>
                      <a:pt x="6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72"/>
              <p:cNvSpPr/>
              <p:nvPr/>
            </p:nvSpPr>
            <p:spPr>
              <a:xfrm>
                <a:off x="1469870" y="2072667"/>
                <a:ext cx="97562" cy="164696"/>
              </a:xfrm>
              <a:custGeom>
                <a:rect b="b" l="l" r="r" t="t"/>
                <a:pathLst>
                  <a:path extrusionOk="0" h="6928" w="4104">
                    <a:moveTo>
                      <a:pt x="2407" y="0"/>
                    </a:moveTo>
                    <a:cubicBezTo>
                      <a:pt x="2214" y="0"/>
                      <a:pt x="2037" y="144"/>
                      <a:pt x="2037" y="338"/>
                    </a:cubicBezTo>
                    <a:lnTo>
                      <a:pt x="1915" y="1311"/>
                    </a:lnTo>
                    <a:cubicBezTo>
                      <a:pt x="1885" y="1554"/>
                      <a:pt x="2067" y="1797"/>
                      <a:pt x="2310" y="1828"/>
                    </a:cubicBezTo>
                    <a:cubicBezTo>
                      <a:pt x="2401" y="1858"/>
                      <a:pt x="2523" y="1889"/>
                      <a:pt x="2644" y="1889"/>
                    </a:cubicBezTo>
                    <a:cubicBezTo>
                      <a:pt x="2796" y="1919"/>
                      <a:pt x="2918" y="2010"/>
                      <a:pt x="2948" y="2162"/>
                    </a:cubicBezTo>
                    <a:cubicBezTo>
                      <a:pt x="2948" y="2192"/>
                      <a:pt x="2948" y="2253"/>
                      <a:pt x="2948" y="2284"/>
                    </a:cubicBezTo>
                    <a:cubicBezTo>
                      <a:pt x="2948" y="2618"/>
                      <a:pt x="2918" y="2952"/>
                      <a:pt x="2827" y="3287"/>
                    </a:cubicBezTo>
                    <a:cubicBezTo>
                      <a:pt x="2705" y="3682"/>
                      <a:pt x="2584" y="4047"/>
                      <a:pt x="2401" y="4411"/>
                    </a:cubicBezTo>
                    <a:cubicBezTo>
                      <a:pt x="2280" y="4655"/>
                      <a:pt x="2128" y="4898"/>
                      <a:pt x="1945" y="5080"/>
                    </a:cubicBezTo>
                    <a:cubicBezTo>
                      <a:pt x="1896" y="5145"/>
                      <a:pt x="1821" y="5175"/>
                      <a:pt x="1739" y="5175"/>
                    </a:cubicBezTo>
                    <a:cubicBezTo>
                      <a:pt x="1667" y="5175"/>
                      <a:pt x="1590" y="5153"/>
                      <a:pt x="1520" y="5110"/>
                    </a:cubicBezTo>
                    <a:lnTo>
                      <a:pt x="1337" y="4989"/>
                    </a:lnTo>
                    <a:cubicBezTo>
                      <a:pt x="1244" y="4942"/>
                      <a:pt x="1146" y="4918"/>
                      <a:pt x="1050" y="4918"/>
                    </a:cubicBezTo>
                    <a:cubicBezTo>
                      <a:pt x="897" y="4918"/>
                      <a:pt x="750" y="4980"/>
                      <a:pt x="638" y="5110"/>
                    </a:cubicBezTo>
                    <a:cubicBezTo>
                      <a:pt x="456" y="5384"/>
                      <a:pt x="274" y="5688"/>
                      <a:pt x="122" y="5962"/>
                    </a:cubicBezTo>
                    <a:cubicBezTo>
                      <a:pt x="0" y="6174"/>
                      <a:pt x="61" y="6448"/>
                      <a:pt x="304" y="6539"/>
                    </a:cubicBezTo>
                    <a:cubicBezTo>
                      <a:pt x="426" y="6630"/>
                      <a:pt x="547" y="6721"/>
                      <a:pt x="699" y="6782"/>
                    </a:cubicBezTo>
                    <a:cubicBezTo>
                      <a:pt x="897" y="6881"/>
                      <a:pt x="1108" y="6927"/>
                      <a:pt x="1319" y="6927"/>
                    </a:cubicBezTo>
                    <a:cubicBezTo>
                      <a:pt x="1563" y="6927"/>
                      <a:pt x="1809" y="6866"/>
                      <a:pt x="2037" y="6752"/>
                    </a:cubicBezTo>
                    <a:lnTo>
                      <a:pt x="2037" y="6721"/>
                    </a:lnTo>
                    <a:cubicBezTo>
                      <a:pt x="2219" y="6630"/>
                      <a:pt x="2371" y="6478"/>
                      <a:pt x="2462" y="6265"/>
                    </a:cubicBezTo>
                    <a:cubicBezTo>
                      <a:pt x="2979" y="5536"/>
                      <a:pt x="3374" y="4685"/>
                      <a:pt x="3678" y="3834"/>
                    </a:cubicBezTo>
                    <a:cubicBezTo>
                      <a:pt x="3708" y="3621"/>
                      <a:pt x="3830" y="3196"/>
                      <a:pt x="3921" y="2800"/>
                    </a:cubicBezTo>
                    <a:cubicBezTo>
                      <a:pt x="4043" y="2314"/>
                      <a:pt x="4103" y="1828"/>
                      <a:pt x="4103" y="1311"/>
                    </a:cubicBezTo>
                    <a:cubicBezTo>
                      <a:pt x="4073" y="885"/>
                      <a:pt x="3830" y="490"/>
                      <a:pt x="3465" y="278"/>
                    </a:cubicBezTo>
                    <a:cubicBezTo>
                      <a:pt x="3161" y="95"/>
                      <a:pt x="2796" y="4"/>
                      <a:pt x="2462" y="4"/>
                    </a:cubicBezTo>
                    <a:cubicBezTo>
                      <a:pt x="2444" y="1"/>
                      <a:pt x="2426" y="0"/>
                      <a:pt x="240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39" name="Google Shape;1639;p72"/>
              <p:cNvGrpSpPr/>
              <p:nvPr/>
            </p:nvGrpSpPr>
            <p:grpSpPr>
              <a:xfrm>
                <a:off x="1425771" y="975846"/>
                <a:ext cx="187185" cy="132250"/>
                <a:chOff x="1944318" y="1214402"/>
                <a:chExt cx="187185" cy="132250"/>
              </a:xfrm>
            </p:grpSpPr>
            <p:sp>
              <p:nvSpPr>
                <p:cNvPr id="1640" name="Google Shape;1640;p72"/>
                <p:cNvSpPr/>
                <p:nvPr/>
              </p:nvSpPr>
              <p:spPr>
                <a:xfrm>
                  <a:off x="1944318" y="1214402"/>
                  <a:ext cx="187185" cy="18091"/>
                </a:xfrm>
                <a:custGeom>
                  <a:rect b="b" l="l" r="r" t="t"/>
                  <a:pathLst>
                    <a:path extrusionOk="0" h="761" w="7874">
                      <a:moveTo>
                        <a:pt x="396" y="1"/>
                      </a:moveTo>
                      <a:cubicBezTo>
                        <a:pt x="183" y="1"/>
                        <a:pt x="1" y="152"/>
                        <a:pt x="1" y="365"/>
                      </a:cubicBezTo>
                      <a:cubicBezTo>
                        <a:pt x="1" y="578"/>
                        <a:pt x="183" y="760"/>
                        <a:pt x="396" y="760"/>
                      </a:cubicBezTo>
                      <a:lnTo>
                        <a:pt x="7478" y="760"/>
                      </a:lnTo>
                      <a:cubicBezTo>
                        <a:pt x="7691" y="760"/>
                        <a:pt x="7873" y="578"/>
                        <a:pt x="7873" y="365"/>
                      </a:cubicBezTo>
                      <a:cubicBezTo>
                        <a:pt x="7873" y="152"/>
                        <a:pt x="7691" y="1"/>
                        <a:pt x="74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1" name="Google Shape;1641;p72"/>
                <p:cNvSpPr/>
                <p:nvPr/>
              </p:nvSpPr>
              <p:spPr>
                <a:xfrm>
                  <a:off x="1944318" y="1271482"/>
                  <a:ext cx="187185" cy="18091"/>
                </a:xfrm>
                <a:custGeom>
                  <a:rect b="b" l="l" r="r" t="t"/>
                  <a:pathLst>
                    <a:path extrusionOk="0" h="761" w="7874">
                      <a:moveTo>
                        <a:pt x="396" y="1"/>
                      </a:moveTo>
                      <a:cubicBezTo>
                        <a:pt x="183" y="1"/>
                        <a:pt x="1" y="153"/>
                        <a:pt x="1" y="366"/>
                      </a:cubicBezTo>
                      <a:cubicBezTo>
                        <a:pt x="1" y="578"/>
                        <a:pt x="183" y="761"/>
                        <a:pt x="396" y="761"/>
                      </a:cubicBezTo>
                      <a:lnTo>
                        <a:pt x="7478" y="761"/>
                      </a:lnTo>
                      <a:cubicBezTo>
                        <a:pt x="7691" y="761"/>
                        <a:pt x="7873" y="578"/>
                        <a:pt x="7873" y="366"/>
                      </a:cubicBezTo>
                      <a:cubicBezTo>
                        <a:pt x="7873" y="153"/>
                        <a:pt x="7691" y="1"/>
                        <a:pt x="74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2" name="Google Shape;1642;p72"/>
                <p:cNvSpPr/>
                <p:nvPr/>
              </p:nvSpPr>
              <p:spPr>
                <a:xfrm>
                  <a:off x="1944318" y="1328585"/>
                  <a:ext cx="187185" cy="18067"/>
                </a:xfrm>
                <a:custGeom>
                  <a:rect b="b" l="l" r="r" t="t"/>
                  <a:pathLst>
                    <a:path extrusionOk="0" h="760" w="7874">
                      <a:moveTo>
                        <a:pt x="396" y="0"/>
                      </a:moveTo>
                      <a:cubicBezTo>
                        <a:pt x="183" y="0"/>
                        <a:pt x="1" y="152"/>
                        <a:pt x="1" y="365"/>
                      </a:cubicBezTo>
                      <a:cubicBezTo>
                        <a:pt x="1" y="578"/>
                        <a:pt x="183" y="760"/>
                        <a:pt x="396" y="760"/>
                      </a:cubicBezTo>
                      <a:lnTo>
                        <a:pt x="7478" y="760"/>
                      </a:lnTo>
                      <a:cubicBezTo>
                        <a:pt x="7691" y="760"/>
                        <a:pt x="7873" y="578"/>
                        <a:pt x="7873" y="365"/>
                      </a:cubicBezTo>
                      <a:cubicBezTo>
                        <a:pt x="7873" y="152"/>
                        <a:pt x="7691" y="0"/>
                        <a:pt x="74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43" name="Google Shape;1643;p72"/>
              <p:cNvSpPr/>
              <p:nvPr/>
            </p:nvSpPr>
            <p:spPr>
              <a:xfrm>
                <a:off x="1428671" y="1364061"/>
                <a:ext cx="181693" cy="130630"/>
              </a:xfrm>
              <a:custGeom>
                <a:rect b="b" l="l" r="r" t="t"/>
                <a:pathLst>
                  <a:path extrusionOk="0" h="5495" w="7643">
                    <a:moveTo>
                      <a:pt x="3804" y="1"/>
                    </a:moveTo>
                    <a:cubicBezTo>
                      <a:pt x="3777" y="1"/>
                      <a:pt x="3754" y="8"/>
                      <a:pt x="3739" y="23"/>
                    </a:cubicBezTo>
                    <a:lnTo>
                      <a:pt x="2463" y="692"/>
                    </a:lnTo>
                    <a:lnTo>
                      <a:pt x="2463" y="418"/>
                    </a:lnTo>
                    <a:cubicBezTo>
                      <a:pt x="2463" y="327"/>
                      <a:pt x="2432" y="236"/>
                      <a:pt x="2402" y="236"/>
                    </a:cubicBezTo>
                    <a:lnTo>
                      <a:pt x="1672" y="236"/>
                    </a:lnTo>
                    <a:cubicBezTo>
                      <a:pt x="1611" y="236"/>
                      <a:pt x="1581" y="327"/>
                      <a:pt x="1581" y="418"/>
                    </a:cubicBezTo>
                    <a:lnTo>
                      <a:pt x="1581" y="1148"/>
                    </a:lnTo>
                    <a:lnTo>
                      <a:pt x="183" y="1908"/>
                    </a:lnTo>
                    <a:cubicBezTo>
                      <a:pt x="0" y="1969"/>
                      <a:pt x="61" y="2212"/>
                      <a:pt x="244" y="2212"/>
                    </a:cubicBezTo>
                    <a:lnTo>
                      <a:pt x="760" y="2212"/>
                    </a:lnTo>
                    <a:lnTo>
                      <a:pt x="760" y="5495"/>
                    </a:lnTo>
                    <a:lnTo>
                      <a:pt x="2949" y="5495"/>
                    </a:lnTo>
                    <a:lnTo>
                      <a:pt x="2949" y="3975"/>
                    </a:lnTo>
                    <a:lnTo>
                      <a:pt x="4803" y="3975"/>
                    </a:lnTo>
                    <a:lnTo>
                      <a:pt x="4803" y="5495"/>
                    </a:lnTo>
                    <a:lnTo>
                      <a:pt x="6931" y="5495"/>
                    </a:lnTo>
                    <a:lnTo>
                      <a:pt x="6931" y="2212"/>
                    </a:lnTo>
                    <a:lnTo>
                      <a:pt x="7356" y="2212"/>
                    </a:lnTo>
                    <a:cubicBezTo>
                      <a:pt x="7374" y="2217"/>
                      <a:pt x="7391" y="2219"/>
                      <a:pt x="7406" y="2219"/>
                    </a:cubicBezTo>
                    <a:cubicBezTo>
                      <a:pt x="7582" y="2219"/>
                      <a:pt x="7643" y="1933"/>
                      <a:pt x="7447" y="1877"/>
                    </a:cubicBezTo>
                    <a:lnTo>
                      <a:pt x="5928" y="1087"/>
                    </a:lnTo>
                    <a:lnTo>
                      <a:pt x="3891" y="23"/>
                    </a:lnTo>
                    <a:cubicBezTo>
                      <a:pt x="3861" y="8"/>
                      <a:pt x="3830" y="1"/>
                      <a:pt x="380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72"/>
              <p:cNvSpPr/>
              <p:nvPr/>
            </p:nvSpPr>
            <p:spPr>
              <a:xfrm>
                <a:off x="1451806" y="2443218"/>
                <a:ext cx="135147" cy="122856"/>
              </a:xfrm>
              <a:custGeom>
                <a:rect b="b" l="l" r="r" t="t"/>
                <a:pathLst>
                  <a:path extrusionOk="0" h="5168" w="5685">
                    <a:moveTo>
                      <a:pt x="2827" y="0"/>
                    </a:moveTo>
                    <a:cubicBezTo>
                      <a:pt x="1277" y="0"/>
                      <a:pt x="0" y="973"/>
                      <a:pt x="0" y="2128"/>
                    </a:cubicBezTo>
                    <a:cubicBezTo>
                      <a:pt x="0" y="3313"/>
                      <a:pt x="1277" y="4286"/>
                      <a:pt x="2827" y="4286"/>
                    </a:cubicBezTo>
                    <a:cubicBezTo>
                      <a:pt x="3009" y="4286"/>
                      <a:pt x="3161" y="4286"/>
                      <a:pt x="3313" y="4256"/>
                    </a:cubicBezTo>
                    <a:cubicBezTo>
                      <a:pt x="3313" y="4256"/>
                      <a:pt x="3617" y="5167"/>
                      <a:pt x="5016" y="5167"/>
                    </a:cubicBezTo>
                    <a:cubicBezTo>
                      <a:pt x="5259" y="5167"/>
                      <a:pt x="5411" y="4863"/>
                      <a:pt x="5259" y="4651"/>
                    </a:cubicBezTo>
                    <a:cubicBezTo>
                      <a:pt x="5046" y="4347"/>
                      <a:pt x="4894" y="4012"/>
                      <a:pt x="4803" y="3648"/>
                    </a:cubicBezTo>
                    <a:cubicBezTo>
                      <a:pt x="5319" y="3313"/>
                      <a:pt x="5654" y="2766"/>
                      <a:pt x="5684" y="2128"/>
                    </a:cubicBezTo>
                    <a:cubicBezTo>
                      <a:pt x="5684" y="973"/>
                      <a:pt x="4408" y="0"/>
                      <a:pt x="282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72"/>
              <p:cNvSpPr/>
              <p:nvPr/>
            </p:nvSpPr>
            <p:spPr>
              <a:xfrm>
                <a:off x="1445742" y="3914476"/>
                <a:ext cx="148150" cy="148863"/>
              </a:xfrm>
              <a:custGeom>
                <a:rect b="b" l="l" r="r" t="t"/>
                <a:pathLst>
                  <a:path extrusionOk="0" h="6262" w="6232">
                    <a:moveTo>
                      <a:pt x="3026" y="1376"/>
                    </a:moveTo>
                    <a:cubicBezTo>
                      <a:pt x="3918" y="1376"/>
                      <a:pt x="4772" y="2078"/>
                      <a:pt x="4772" y="3131"/>
                    </a:cubicBezTo>
                    <a:cubicBezTo>
                      <a:pt x="4772" y="4073"/>
                      <a:pt x="4012" y="4863"/>
                      <a:pt x="3070" y="4863"/>
                    </a:cubicBezTo>
                    <a:lnTo>
                      <a:pt x="3040" y="4863"/>
                    </a:lnTo>
                    <a:cubicBezTo>
                      <a:pt x="1490" y="4863"/>
                      <a:pt x="730" y="2979"/>
                      <a:pt x="1824" y="1885"/>
                    </a:cubicBezTo>
                    <a:cubicBezTo>
                      <a:pt x="2175" y="1533"/>
                      <a:pt x="2605" y="1376"/>
                      <a:pt x="3026" y="1376"/>
                    </a:cubicBezTo>
                    <a:close/>
                    <a:moveTo>
                      <a:pt x="2584" y="0"/>
                    </a:moveTo>
                    <a:lnTo>
                      <a:pt x="2584" y="760"/>
                    </a:lnTo>
                    <a:cubicBezTo>
                      <a:pt x="2341" y="790"/>
                      <a:pt x="2097" y="882"/>
                      <a:pt x="1854" y="1034"/>
                    </a:cubicBezTo>
                    <a:lnTo>
                      <a:pt x="1368" y="486"/>
                    </a:lnTo>
                    <a:lnTo>
                      <a:pt x="608" y="1216"/>
                    </a:lnTo>
                    <a:lnTo>
                      <a:pt x="1094" y="1733"/>
                    </a:lnTo>
                    <a:cubicBezTo>
                      <a:pt x="912" y="2006"/>
                      <a:pt x="760" y="2310"/>
                      <a:pt x="699" y="2614"/>
                    </a:cubicBezTo>
                    <a:lnTo>
                      <a:pt x="0" y="2614"/>
                    </a:lnTo>
                    <a:lnTo>
                      <a:pt x="0" y="3648"/>
                    </a:lnTo>
                    <a:lnTo>
                      <a:pt x="699" y="3648"/>
                    </a:lnTo>
                    <a:cubicBezTo>
                      <a:pt x="730" y="3921"/>
                      <a:pt x="851" y="4164"/>
                      <a:pt x="1003" y="4407"/>
                    </a:cubicBezTo>
                    <a:lnTo>
                      <a:pt x="487" y="4894"/>
                    </a:lnTo>
                    <a:lnTo>
                      <a:pt x="1186" y="5654"/>
                    </a:lnTo>
                    <a:lnTo>
                      <a:pt x="1702" y="5167"/>
                    </a:lnTo>
                    <a:cubicBezTo>
                      <a:pt x="1976" y="5319"/>
                      <a:pt x="2280" y="5471"/>
                      <a:pt x="2584" y="5502"/>
                    </a:cubicBezTo>
                    <a:lnTo>
                      <a:pt x="2584" y="6262"/>
                    </a:lnTo>
                    <a:lnTo>
                      <a:pt x="3648" y="6262"/>
                    </a:lnTo>
                    <a:lnTo>
                      <a:pt x="3648" y="5502"/>
                    </a:lnTo>
                    <a:cubicBezTo>
                      <a:pt x="3891" y="5441"/>
                      <a:pt x="4104" y="5350"/>
                      <a:pt x="4347" y="5198"/>
                    </a:cubicBezTo>
                    <a:lnTo>
                      <a:pt x="4864" y="5775"/>
                    </a:lnTo>
                    <a:lnTo>
                      <a:pt x="5623" y="5076"/>
                    </a:lnTo>
                    <a:lnTo>
                      <a:pt x="5107" y="4468"/>
                    </a:lnTo>
                    <a:cubicBezTo>
                      <a:pt x="5259" y="4225"/>
                      <a:pt x="5380" y="3921"/>
                      <a:pt x="5441" y="3648"/>
                    </a:cubicBezTo>
                    <a:lnTo>
                      <a:pt x="6231" y="3648"/>
                    </a:lnTo>
                    <a:lnTo>
                      <a:pt x="6231" y="2614"/>
                    </a:lnTo>
                    <a:lnTo>
                      <a:pt x="5411" y="2614"/>
                    </a:lnTo>
                    <a:cubicBezTo>
                      <a:pt x="5380" y="2371"/>
                      <a:pt x="5289" y="2128"/>
                      <a:pt x="5167" y="1915"/>
                    </a:cubicBezTo>
                    <a:lnTo>
                      <a:pt x="5745" y="1368"/>
                    </a:lnTo>
                    <a:lnTo>
                      <a:pt x="5046" y="608"/>
                    </a:lnTo>
                    <a:lnTo>
                      <a:pt x="4468" y="1155"/>
                    </a:lnTo>
                    <a:cubicBezTo>
                      <a:pt x="4195" y="973"/>
                      <a:pt x="3921" y="851"/>
                      <a:pt x="3617" y="760"/>
                    </a:cubicBezTo>
                    <a:lnTo>
                      <a:pt x="361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46" name="Google Shape;1646;p72"/>
              <p:cNvGrpSpPr/>
              <p:nvPr/>
            </p:nvGrpSpPr>
            <p:grpSpPr>
              <a:xfrm>
                <a:off x="1360063" y="4321136"/>
                <a:ext cx="275119" cy="235752"/>
                <a:chOff x="1907684" y="4254369"/>
                <a:chExt cx="275119" cy="235752"/>
              </a:xfrm>
            </p:grpSpPr>
            <p:sp>
              <p:nvSpPr>
                <p:cNvPr id="1647" name="Google Shape;1647;p72"/>
                <p:cNvSpPr/>
                <p:nvPr/>
              </p:nvSpPr>
              <p:spPr>
                <a:xfrm>
                  <a:off x="1907684" y="4254369"/>
                  <a:ext cx="275119" cy="235752"/>
                </a:xfrm>
                <a:custGeom>
                  <a:rect b="b" l="l" r="r" t="t"/>
                  <a:pathLst>
                    <a:path extrusionOk="0" h="9917" w="11573">
                      <a:moveTo>
                        <a:pt x="6588" y="919"/>
                      </a:moveTo>
                      <a:cubicBezTo>
                        <a:pt x="8650" y="919"/>
                        <a:pt x="10630" y="2526"/>
                        <a:pt x="10630" y="4955"/>
                      </a:cubicBezTo>
                      <a:cubicBezTo>
                        <a:pt x="10630" y="7144"/>
                        <a:pt x="8837" y="8937"/>
                        <a:pt x="6648" y="8967"/>
                      </a:cubicBezTo>
                      <a:cubicBezTo>
                        <a:pt x="3062" y="8967"/>
                        <a:pt x="1268" y="4651"/>
                        <a:pt x="3791" y="2098"/>
                      </a:cubicBezTo>
                      <a:cubicBezTo>
                        <a:pt x="4605" y="1284"/>
                        <a:pt x="5606" y="919"/>
                        <a:pt x="6588" y="919"/>
                      </a:cubicBezTo>
                      <a:close/>
                      <a:moveTo>
                        <a:pt x="6611" y="1"/>
                      </a:moveTo>
                      <a:cubicBezTo>
                        <a:pt x="2198" y="1"/>
                        <a:pt x="0" y="5329"/>
                        <a:pt x="3092" y="8451"/>
                      </a:cubicBezTo>
                      <a:cubicBezTo>
                        <a:pt x="4105" y="9464"/>
                        <a:pt x="5350" y="9917"/>
                        <a:pt x="6571" y="9917"/>
                      </a:cubicBezTo>
                      <a:cubicBezTo>
                        <a:pt x="9124" y="9917"/>
                        <a:pt x="11572" y="7937"/>
                        <a:pt x="11572" y="4955"/>
                      </a:cubicBezTo>
                      <a:cubicBezTo>
                        <a:pt x="11572" y="2220"/>
                        <a:pt x="9354" y="1"/>
                        <a:pt x="6648" y="1"/>
                      </a:cubicBezTo>
                      <a:cubicBezTo>
                        <a:pt x="6636" y="1"/>
                        <a:pt x="6623" y="1"/>
                        <a:pt x="661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8" name="Google Shape;1648;p72"/>
                <p:cNvSpPr/>
                <p:nvPr/>
              </p:nvSpPr>
              <p:spPr>
                <a:xfrm>
                  <a:off x="2005748" y="4312185"/>
                  <a:ext cx="119243" cy="119243"/>
                </a:xfrm>
                <a:custGeom>
                  <a:rect b="b" l="l" r="r" t="t"/>
                  <a:pathLst>
                    <a:path extrusionOk="0" h="5016" w="5016">
                      <a:moveTo>
                        <a:pt x="2523" y="0"/>
                      </a:moveTo>
                      <a:cubicBezTo>
                        <a:pt x="1125" y="0"/>
                        <a:pt x="1" y="1125"/>
                        <a:pt x="1" y="2523"/>
                      </a:cubicBezTo>
                      <a:cubicBezTo>
                        <a:pt x="1" y="3891"/>
                        <a:pt x="1125" y="5016"/>
                        <a:pt x="2523" y="5016"/>
                      </a:cubicBezTo>
                      <a:cubicBezTo>
                        <a:pt x="3891" y="5016"/>
                        <a:pt x="5016" y="3891"/>
                        <a:pt x="5016" y="2523"/>
                      </a:cubicBezTo>
                      <a:cubicBezTo>
                        <a:pt x="5016" y="1125"/>
                        <a:pt x="3891" y="0"/>
                        <a:pt x="2523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49" name="Google Shape;1649;p72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1650" name="Google Shape;1650;p72"/>
          <p:cNvGrpSpPr/>
          <p:nvPr/>
        </p:nvGrpSpPr>
        <p:grpSpPr>
          <a:xfrm>
            <a:off x="4862850" y="1028120"/>
            <a:ext cx="1087888" cy="1737279"/>
            <a:chOff x="5098200" y="1241070"/>
            <a:chExt cx="1087888" cy="1737279"/>
          </a:xfrm>
        </p:grpSpPr>
        <p:grpSp>
          <p:nvGrpSpPr>
            <p:cNvPr id="1651" name="Google Shape;1651;p72"/>
            <p:cNvGrpSpPr/>
            <p:nvPr/>
          </p:nvGrpSpPr>
          <p:grpSpPr>
            <a:xfrm>
              <a:off x="5171804" y="1241070"/>
              <a:ext cx="940667" cy="940667"/>
              <a:chOff x="4049800" y="640400"/>
              <a:chExt cx="858900" cy="858900"/>
            </a:xfrm>
          </p:grpSpPr>
          <p:sp>
            <p:nvSpPr>
              <p:cNvPr id="1652" name="Google Shape;1652;p72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0" name="adj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62%</a:t>
                </a:r>
                <a:endParaRPr b="0" i="0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53" name="Google Shape;1653;p72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7914150" name="adj1"/>
                  <a:gd fmla="val 20916194" name="adj2"/>
                  <a:gd fmla="val 7631" name="adj3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4" name="Google Shape;1654;p72"/>
            <p:cNvGrpSpPr/>
            <p:nvPr/>
          </p:nvGrpSpPr>
          <p:grpSpPr>
            <a:xfrm>
              <a:off x="5098200" y="2271841"/>
              <a:ext cx="1087888" cy="706508"/>
              <a:chOff x="5098200" y="2271841"/>
              <a:chExt cx="1087888" cy="706508"/>
            </a:xfrm>
          </p:grpSpPr>
          <p:sp>
            <p:nvSpPr>
              <p:cNvPr id="1655" name="Google Shape;1655;p72"/>
              <p:cNvSpPr txBox="1"/>
              <p:nvPr/>
            </p:nvSpPr>
            <p:spPr>
              <a:xfrm>
                <a:off x="5098200" y="2557749"/>
                <a:ext cx="10869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 planet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56" name="Google Shape;1656;p72"/>
              <p:cNvSpPr txBox="1"/>
              <p:nvPr/>
            </p:nvSpPr>
            <p:spPr>
              <a:xfrm>
                <a:off x="5099188" y="2271841"/>
                <a:ext cx="10869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0" i="0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657" name="Google Shape;1657;p72"/>
          <p:cNvGrpSpPr/>
          <p:nvPr/>
        </p:nvGrpSpPr>
        <p:grpSpPr>
          <a:xfrm>
            <a:off x="6548025" y="1028120"/>
            <a:ext cx="1087910" cy="1737279"/>
            <a:chOff x="7011975" y="1241070"/>
            <a:chExt cx="1087910" cy="1737279"/>
          </a:xfrm>
        </p:grpSpPr>
        <p:grpSp>
          <p:nvGrpSpPr>
            <p:cNvPr id="1658" name="Google Shape;1658;p72"/>
            <p:cNvGrpSpPr/>
            <p:nvPr/>
          </p:nvGrpSpPr>
          <p:grpSpPr>
            <a:xfrm>
              <a:off x="7085604" y="1241070"/>
              <a:ext cx="940667" cy="940667"/>
              <a:chOff x="4049800" y="640400"/>
              <a:chExt cx="858900" cy="858900"/>
            </a:xfrm>
          </p:grpSpPr>
          <p:sp>
            <p:nvSpPr>
              <p:cNvPr id="1659" name="Google Shape;1659;p72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0" name="adj"/>
                </a:avLst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48%</a:t>
                </a:r>
                <a:endParaRPr b="0" i="0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60" name="Google Shape;1660;p72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7914150" name="adj1"/>
                  <a:gd fmla="val 16106196" name="adj2"/>
                  <a:gd fmla="val 8452" name="adj3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1" name="Google Shape;1661;p72"/>
            <p:cNvGrpSpPr/>
            <p:nvPr/>
          </p:nvGrpSpPr>
          <p:grpSpPr>
            <a:xfrm>
              <a:off x="7011975" y="2271841"/>
              <a:ext cx="1087910" cy="706508"/>
              <a:chOff x="7011975" y="2271841"/>
              <a:chExt cx="1087910" cy="706508"/>
            </a:xfrm>
          </p:grpSpPr>
          <p:sp>
            <p:nvSpPr>
              <p:cNvPr id="1662" name="Google Shape;1662;p72"/>
              <p:cNvSpPr txBox="1"/>
              <p:nvPr/>
            </p:nvSpPr>
            <p:spPr>
              <a:xfrm>
                <a:off x="7011975" y="2557749"/>
                <a:ext cx="10869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3" name="Google Shape;1663;p72"/>
              <p:cNvSpPr txBox="1"/>
              <p:nvPr/>
            </p:nvSpPr>
            <p:spPr>
              <a:xfrm>
                <a:off x="7012985" y="2271841"/>
                <a:ext cx="10869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0" i="0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664" name="Google Shape;1664;p72"/>
          <p:cNvGrpSpPr/>
          <p:nvPr/>
        </p:nvGrpSpPr>
        <p:grpSpPr>
          <a:xfrm>
            <a:off x="4862850" y="2906320"/>
            <a:ext cx="1087888" cy="1737279"/>
            <a:chOff x="5098200" y="3119270"/>
            <a:chExt cx="1087888" cy="1737279"/>
          </a:xfrm>
        </p:grpSpPr>
        <p:grpSp>
          <p:nvGrpSpPr>
            <p:cNvPr id="1665" name="Google Shape;1665;p72"/>
            <p:cNvGrpSpPr/>
            <p:nvPr/>
          </p:nvGrpSpPr>
          <p:grpSpPr>
            <a:xfrm>
              <a:off x="5171804" y="3119270"/>
              <a:ext cx="940667" cy="940667"/>
              <a:chOff x="4049800" y="640400"/>
              <a:chExt cx="858900" cy="858900"/>
            </a:xfrm>
          </p:grpSpPr>
          <p:sp>
            <p:nvSpPr>
              <p:cNvPr id="1666" name="Google Shape;1666;p72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0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79%</a:t>
                </a:r>
                <a:endParaRPr b="0" i="0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67" name="Google Shape;1667;p72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7914150" name="adj1"/>
                  <a:gd fmla="val 1967861" name="adj2"/>
                  <a:gd fmla="val 8143" name="adj3"/>
                </a:avLst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8" name="Google Shape;1668;p72"/>
            <p:cNvGrpSpPr/>
            <p:nvPr/>
          </p:nvGrpSpPr>
          <p:grpSpPr>
            <a:xfrm>
              <a:off x="5098200" y="4150041"/>
              <a:ext cx="1087888" cy="706508"/>
              <a:chOff x="5098200" y="2271841"/>
              <a:chExt cx="1087888" cy="706508"/>
            </a:xfrm>
          </p:grpSpPr>
          <p:sp>
            <p:nvSpPr>
              <p:cNvPr id="1669" name="Google Shape;1669;p72"/>
              <p:cNvSpPr txBox="1"/>
              <p:nvPr/>
            </p:nvSpPr>
            <p:spPr>
              <a:xfrm>
                <a:off x="5098200" y="2557749"/>
                <a:ext cx="10869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a very cold place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70" name="Google Shape;1670;p72"/>
              <p:cNvSpPr txBox="1"/>
              <p:nvPr/>
            </p:nvSpPr>
            <p:spPr>
              <a:xfrm>
                <a:off x="5099188" y="2271841"/>
                <a:ext cx="10869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0" i="0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671" name="Google Shape;1671;p72"/>
          <p:cNvGrpSpPr/>
          <p:nvPr/>
        </p:nvGrpSpPr>
        <p:grpSpPr>
          <a:xfrm>
            <a:off x="6548025" y="2906320"/>
            <a:ext cx="1087910" cy="1737279"/>
            <a:chOff x="7011975" y="3119270"/>
            <a:chExt cx="1087910" cy="1737279"/>
          </a:xfrm>
        </p:grpSpPr>
        <p:grpSp>
          <p:nvGrpSpPr>
            <p:cNvPr id="1672" name="Google Shape;1672;p72"/>
            <p:cNvGrpSpPr/>
            <p:nvPr/>
          </p:nvGrpSpPr>
          <p:grpSpPr>
            <a:xfrm>
              <a:off x="7085604" y="3119270"/>
              <a:ext cx="940667" cy="940667"/>
              <a:chOff x="4049800" y="640400"/>
              <a:chExt cx="858900" cy="858900"/>
            </a:xfrm>
          </p:grpSpPr>
          <p:sp>
            <p:nvSpPr>
              <p:cNvPr id="1673" name="Google Shape;1673;p72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0" name="adj"/>
                </a:avLst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93%</a:t>
                </a:r>
                <a:endParaRPr b="0" i="0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74" name="Google Shape;1674;p72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17735084" name="adj1"/>
                  <a:gd fmla="val 16106196" name="adj2"/>
                  <a:gd fmla="val 8452" name="adj3"/>
                </a:avLst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5" name="Google Shape;1675;p72"/>
            <p:cNvGrpSpPr/>
            <p:nvPr/>
          </p:nvGrpSpPr>
          <p:grpSpPr>
            <a:xfrm>
              <a:off x="7011975" y="4150041"/>
              <a:ext cx="1087910" cy="706508"/>
              <a:chOff x="7011975" y="2271841"/>
              <a:chExt cx="1087910" cy="706508"/>
            </a:xfrm>
          </p:grpSpPr>
          <p:sp>
            <p:nvSpPr>
              <p:cNvPr id="1676" name="Google Shape;1676;p72"/>
              <p:cNvSpPr txBox="1"/>
              <p:nvPr/>
            </p:nvSpPr>
            <p:spPr>
              <a:xfrm>
                <a:off x="7011975" y="2557749"/>
                <a:ext cx="10869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77" name="Google Shape;1677;p72"/>
              <p:cNvSpPr txBox="1"/>
              <p:nvPr/>
            </p:nvSpPr>
            <p:spPr>
              <a:xfrm>
                <a:off x="7012985" y="2271841"/>
                <a:ext cx="10869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0" i="0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678" name="Google Shape;1678;p72"/>
          <p:cNvGrpSpPr/>
          <p:nvPr/>
        </p:nvGrpSpPr>
        <p:grpSpPr>
          <a:xfrm>
            <a:off x="2068039" y="1735150"/>
            <a:ext cx="492900" cy="2875159"/>
            <a:chOff x="2276842" y="1702785"/>
            <a:chExt cx="492900" cy="2875159"/>
          </a:xfrm>
        </p:grpSpPr>
        <p:sp>
          <p:nvSpPr>
            <p:cNvPr id="1679" name="Google Shape;1679;p72"/>
            <p:cNvSpPr/>
            <p:nvPr/>
          </p:nvSpPr>
          <p:spPr>
            <a:xfrm>
              <a:off x="2350450" y="4231888"/>
              <a:ext cx="345674" cy="346056"/>
            </a:xfrm>
            <a:custGeom>
              <a:rect b="b" l="l" r="r" t="t"/>
              <a:pathLst>
                <a:path extrusionOk="0" h="10872" w="1086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2"/>
            <p:cNvSpPr txBox="1"/>
            <p:nvPr/>
          </p:nvSpPr>
          <p:spPr>
            <a:xfrm>
              <a:off x="2276842" y="1702785"/>
              <a:ext cx="492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62%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681" name="Google Shape;1681;p72"/>
            <p:cNvCxnSpPr/>
            <p:nvPr/>
          </p:nvCxnSpPr>
          <p:spPr>
            <a:xfrm>
              <a:off x="2523300" y="2011775"/>
              <a:ext cx="0" cy="2448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grpSp>
          <p:nvGrpSpPr>
            <p:cNvPr id="1682" name="Google Shape;1682;p72"/>
            <p:cNvGrpSpPr/>
            <p:nvPr/>
          </p:nvGrpSpPr>
          <p:grpSpPr>
            <a:xfrm rot="-5400000">
              <a:off x="1637242" y="3041036"/>
              <a:ext cx="1772114" cy="203227"/>
              <a:chOff x="3200660" y="2180272"/>
              <a:chExt cx="2563823" cy="378237"/>
            </a:xfrm>
          </p:grpSpPr>
          <p:sp>
            <p:nvSpPr>
              <p:cNvPr id="1683" name="Google Shape;1683;p72"/>
              <p:cNvSpPr/>
              <p:nvPr/>
            </p:nvSpPr>
            <p:spPr>
              <a:xfrm>
                <a:off x="320066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72"/>
              <p:cNvSpPr/>
              <p:nvPr/>
            </p:nvSpPr>
            <p:spPr>
              <a:xfrm>
                <a:off x="3345104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72"/>
              <p:cNvSpPr/>
              <p:nvPr/>
            </p:nvSpPr>
            <p:spPr>
              <a:xfrm>
                <a:off x="3489548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72"/>
              <p:cNvSpPr/>
              <p:nvPr/>
            </p:nvSpPr>
            <p:spPr>
              <a:xfrm>
                <a:off x="3633992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72"/>
              <p:cNvSpPr/>
              <p:nvPr/>
            </p:nvSpPr>
            <p:spPr>
              <a:xfrm>
                <a:off x="3778448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72"/>
              <p:cNvSpPr/>
              <p:nvPr/>
            </p:nvSpPr>
            <p:spPr>
              <a:xfrm>
                <a:off x="3922892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72"/>
              <p:cNvSpPr/>
              <p:nvPr/>
            </p:nvSpPr>
            <p:spPr>
              <a:xfrm>
                <a:off x="4067336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72"/>
              <p:cNvSpPr/>
              <p:nvPr/>
            </p:nvSpPr>
            <p:spPr>
              <a:xfrm>
                <a:off x="4211780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72"/>
              <p:cNvSpPr/>
              <p:nvPr/>
            </p:nvSpPr>
            <p:spPr>
              <a:xfrm>
                <a:off x="4356236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72"/>
              <p:cNvSpPr/>
              <p:nvPr/>
            </p:nvSpPr>
            <p:spPr>
              <a:xfrm>
                <a:off x="450068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72"/>
              <p:cNvSpPr/>
              <p:nvPr/>
            </p:nvSpPr>
            <p:spPr>
              <a:xfrm>
                <a:off x="4645124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72"/>
              <p:cNvSpPr/>
              <p:nvPr/>
            </p:nvSpPr>
            <p:spPr>
              <a:xfrm>
                <a:off x="4789568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72"/>
              <p:cNvSpPr/>
              <p:nvPr/>
            </p:nvSpPr>
            <p:spPr>
              <a:xfrm>
                <a:off x="4934012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3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72"/>
              <p:cNvSpPr/>
              <p:nvPr/>
            </p:nvSpPr>
            <p:spPr>
              <a:xfrm>
                <a:off x="5078456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72"/>
              <p:cNvSpPr/>
              <p:nvPr/>
            </p:nvSpPr>
            <p:spPr>
              <a:xfrm>
                <a:off x="522290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72"/>
              <p:cNvSpPr/>
              <p:nvPr/>
            </p:nvSpPr>
            <p:spPr>
              <a:xfrm>
                <a:off x="5367343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07" y="37890"/>
                    </a:cubicBezTo>
                    <a:lnTo>
                      <a:pt x="7937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3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72"/>
              <p:cNvSpPr/>
              <p:nvPr/>
            </p:nvSpPr>
            <p:spPr>
              <a:xfrm>
                <a:off x="5511787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76"/>
                      <a:pt x="607" y="37876"/>
                    </a:cubicBezTo>
                    <a:lnTo>
                      <a:pt x="7923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72"/>
              <p:cNvSpPr/>
              <p:nvPr/>
            </p:nvSpPr>
            <p:spPr>
              <a:xfrm>
                <a:off x="5656231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07" y="1"/>
                    </a:moveTo>
                    <a:cubicBezTo>
                      <a:pt x="263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01" name="Google Shape;1701;p72"/>
          <p:cNvGrpSpPr/>
          <p:nvPr/>
        </p:nvGrpSpPr>
        <p:grpSpPr>
          <a:xfrm>
            <a:off x="2671777" y="1735150"/>
            <a:ext cx="492900" cy="2874965"/>
            <a:chOff x="2880579" y="1702785"/>
            <a:chExt cx="492900" cy="2874965"/>
          </a:xfrm>
        </p:grpSpPr>
        <p:grpSp>
          <p:nvGrpSpPr>
            <p:cNvPr id="1702" name="Google Shape;1702;p72"/>
            <p:cNvGrpSpPr/>
            <p:nvPr/>
          </p:nvGrpSpPr>
          <p:grpSpPr>
            <a:xfrm>
              <a:off x="2954009" y="4232076"/>
              <a:ext cx="346056" cy="345674"/>
              <a:chOff x="3303268" y="3817349"/>
              <a:chExt cx="346056" cy="345674"/>
            </a:xfrm>
          </p:grpSpPr>
          <p:sp>
            <p:nvSpPr>
              <p:cNvPr id="1703" name="Google Shape;1703;p72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rect b="b" l="l" r="r" t="t"/>
                <a:pathLst>
                  <a:path extrusionOk="0" h="10860" w="10872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72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rect b="b" l="l" r="r" t="t"/>
                <a:pathLst>
                  <a:path extrusionOk="0" h="6764" w="6764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72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rect b="b" l="l" r="r" t="t"/>
                <a:pathLst>
                  <a:path extrusionOk="0" h="3542" w="3607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72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rect b="b" l="l" r="r" t="t"/>
                <a:pathLst>
                  <a:path extrusionOk="0" h="918" w="929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7" name="Google Shape;1707;p72"/>
            <p:cNvSpPr txBox="1"/>
            <p:nvPr/>
          </p:nvSpPr>
          <p:spPr>
            <a:xfrm>
              <a:off x="2880579" y="1702785"/>
              <a:ext cx="492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48%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08" name="Google Shape;1708;p72"/>
            <p:cNvCxnSpPr/>
            <p:nvPr/>
          </p:nvCxnSpPr>
          <p:spPr>
            <a:xfrm>
              <a:off x="3127050" y="2011775"/>
              <a:ext cx="0" cy="244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grpSp>
          <p:nvGrpSpPr>
            <p:cNvPr id="1709" name="Google Shape;1709;p72"/>
            <p:cNvGrpSpPr/>
            <p:nvPr/>
          </p:nvGrpSpPr>
          <p:grpSpPr>
            <a:xfrm rot="-5400000">
              <a:off x="2240993" y="3041036"/>
              <a:ext cx="1772114" cy="203227"/>
              <a:chOff x="3200660" y="2180272"/>
              <a:chExt cx="2563823" cy="378237"/>
            </a:xfrm>
          </p:grpSpPr>
          <p:sp>
            <p:nvSpPr>
              <p:cNvPr id="1710" name="Google Shape;1710;p72"/>
              <p:cNvSpPr/>
              <p:nvPr/>
            </p:nvSpPr>
            <p:spPr>
              <a:xfrm>
                <a:off x="320066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72"/>
              <p:cNvSpPr/>
              <p:nvPr/>
            </p:nvSpPr>
            <p:spPr>
              <a:xfrm>
                <a:off x="3345104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72"/>
              <p:cNvSpPr/>
              <p:nvPr/>
            </p:nvSpPr>
            <p:spPr>
              <a:xfrm>
                <a:off x="3489548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72"/>
              <p:cNvSpPr/>
              <p:nvPr/>
            </p:nvSpPr>
            <p:spPr>
              <a:xfrm>
                <a:off x="3633992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72"/>
              <p:cNvSpPr/>
              <p:nvPr/>
            </p:nvSpPr>
            <p:spPr>
              <a:xfrm>
                <a:off x="3778448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72"/>
              <p:cNvSpPr/>
              <p:nvPr/>
            </p:nvSpPr>
            <p:spPr>
              <a:xfrm>
                <a:off x="3922892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72"/>
              <p:cNvSpPr/>
              <p:nvPr/>
            </p:nvSpPr>
            <p:spPr>
              <a:xfrm>
                <a:off x="4067336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72"/>
              <p:cNvSpPr/>
              <p:nvPr/>
            </p:nvSpPr>
            <p:spPr>
              <a:xfrm>
                <a:off x="4211780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72"/>
              <p:cNvSpPr/>
              <p:nvPr/>
            </p:nvSpPr>
            <p:spPr>
              <a:xfrm>
                <a:off x="4356236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72"/>
              <p:cNvSpPr/>
              <p:nvPr/>
            </p:nvSpPr>
            <p:spPr>
              <a:xfrm>
                <a:off x="450068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72"/>
              <p:cNvSpPr/>
              <p:nvPr/>
            </p:nvSpPr>
            <p:spPr>
              <a:xfrm>
                <a:off x="4645124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72"/>
              <p:cNvSpPr/>
              <p:nvPr/>
            </p:nvSpPr>
            <p:spPr>
              <a:xfrm>
                <a:off x="4789568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72"/>
              <p:cNvSpPr/>
              <p:nvPr/>
            </p:nvSpPr>
            <p:spPr>
              <a:xfrm>
                <a:off x="4934012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3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72"/>
              <p:cNvSpPr/>
              <p:nvPr/>
            </p:nvSpPr>
            <p:spPr>
              <a:xfrm>
                <a:off x="5078456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72"/>
              <p:cNvSpPr/>
              <p:nvPr/>
            </p:nvSpPr>
            <p:spPr>
              <a:xfrm>
                <a:off x="522290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72"/>
              <p:cNvSpPr/>
              <p:nvPr/>
            </p:nvSpPr>
            <p:spPr>
              <a:xfrm>
                <a:off x="5367343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07" y="37890"/>
                    </a:cubicBezTo>
                    <a:lnTo>
                      <a:pt x="7937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3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72"/>
              <p:cNvSpPr/>
              <p:nvPr/>
            </p:nvSpPr>
            <p:spPr>
              <a:xfrm>
                <a:off x="5511787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76"/>
                      <a:pt x="607" y="37876"/>
                    </a:cubicBezTo>
                    <a:lnTo>
                      <a:pt x="7923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72"/>
              <p:cNvSpPr/>
              <p:nvPr/>
            </p:nvSpPr>
            <p:spPr>
              <a:xfrm>
                <a:off x="5656231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07" y="1"/>
                    </a:moveTo>
                    <a:cubicBezTo>
                      <a:pt x="263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28" name="Google Shape;1728;p72"/>
          <p:cNvGrpSpPr/>
          <p:nvPr/>
        </p:nvGrpSpPr>
        <p:grpSpPr>
          <a:xfrm>
            <a:off x="3275502" y="1735150"/>
            <a:ext cx="492900" cy="2874965"/>
            <a:chOff x="3484304" y="1702785"/>
            <a:chExt cx="492900" cy="2874965"/>
          </a:xfrm>
        </p:grpSpPr>
        <p:grpSp>
          <p:nvGrpSpPr>
            <p:cNvPr id="1729" name="Google Shape;1729;p72"/>
            <p:cNvGrpSpPr/>
            <p:nvPr/>
          </p:nvGrpSpPr>
          <p:grpSpPr>
            <a:xfrm>
              <a:off x="3557936" y="4232076"/>
              <a:ext cx="346056" cy="345674"/>
              <a:chOff x="3752358" y="3817349"/>
              <a:chExt cx="346056" cy="345674"/>
            </a:xfrm>
          </p:grpSpPr>
          <p:sp>
            <p:nvSpPr>
              <p:cNvPr id="1730" name="Google Shape;1730;p72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rect b="b" l="l" r="r" t="t"/>
                <a:pathLst>
                  <a:path extrusionOk="0" h="10860" w="10872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72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72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72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4" name="Google Shape;1734;p72"/>
            <p:cNvSpPr txBox="1"/>
            <p:nvPr/>
          </p:nvSpPr>
          <p:spPr>
            <a:xfrm>
              <a:off x="3484304" y="1702785"/>
              <a:ext cx="492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79%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35" name="Google Shape;1735;p72"/>
            <p:cNvCxnSpPr/>
            <p:nvPr/>
          </p:nvCxnSpPr>
          <p:spPr>
            <a:xfrm>
              <a:off x="3730763" y="2011775"/>
              <a:ext cx="0" cy="244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grpSp>
          <p:nvGrpSpPr>
            <p:cNvPr id="1736" name="Google Shape;1736;p72"/>
            <p:cNvGrpSpPr/>
            <p:nvPr/>
          </p:nvGrpSpPr>
          <p:grpSpPr>
            <a:xfrm rot="-5400000">
              <a:off x="2844711" y="3041036"/>
              <a:ext cx="1772114" cy="203227"/>
              <a:chOff x="3200660" y="2180272"/>
              <a:chExt cx="2563823" cy="378237"/>
            </a:xfrm>
          </p:grpSpPr>
          <p:sp>
            <p:nvSpPr>
              <p:cNvPr id="1737" name="Google Shape;1737;p72"/>
              <p:cNvSpPr/>
              <p:nvPr/>
            </p:nvSpPr>
            <p:spPr>
              <a:xfrm>
                <a:off x="320066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72"/>
              <p:cNvSpPr/>
              <p:nvPr/>
            </p:nvSpPr>
            <p:spPr>
              <a:xfrm>
                <a:off x="3345104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72"/>
              <p:cNvSpPr/>
              <p:nvPr/>
            </p:nvSpPr>
            <p:spPr>
              <a:xfrm>
                <a:off x="3489548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72"/>
              <p:cNvSpPr/>
              <p:nvPr/>
            </p:nvSpPr>
            <p:spPr>
              <a:xfrm>
                <a:off x="3633992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72"/>
              <p:cNvSpPr/>
              <p:nvPr/>
            </p:nvSpPr>
            <p:spPr>
              <a:xfrm>
                <a:off x="3778448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72"/>
              <p:cNvSpPr/>
              <p:nvPr/>
            </p:nvSpPr>
            <p:spPr>
              <a:xfrm>
                <a:off x="3922892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72"/>
              <p:cNvSpPr/>
              <p:nvPr/>
            </p:nvSpPr>
            <p:spPr>
              <a:xfrm>
                <a:off x="4067336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72"/>
              <p:cNvSpPr/>
              <p:nvPr/>
            </p:nvSpPr>
            <p:spPr>
              <a:xfrm>
                <a:off x="4211780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72"/>
              <p:cNvSpPr/>
              <p:nvPr/>
            </p:nvSpPr>
            <p:spPr>
              <a:xfrm>
                <a:off x="4356236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72"/>
              <p:cNvSpPr/>
              <p:nvPr/>
            </p:nvSpPr>
            <p:spPr>
              <a:xfrm>
                <a:off x="450068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72"/>
              <p:cNvSpPr/>
              <p:nvPr/>
            </p:nvSpPr>
            <p:spPr>
              <a:xfrm>
                <a:off x="4645124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72"/>
              <p:cNvSpPr/>
              <p:nvPr/>
            </p:nvSpPr>
            <p:spPr>
              <a:xfrm>
                <a:off x="4789568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72"/>
              <p:cNvSpPr/>
              <p:nvPr/>
            </p:nvSpPr>
            <p:spPr>
              <a:xfrm>
                <a:off x="4934012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3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72"/>
              <p:cNvSpPr/>
              <p:nvPr/>
            </p:nvSpPr>
            <p:spPr>
              <a:xfrm>
                <a:off x="5078456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72"/>
              <p:cNvSpPr/>
              <p:nvPr/>
            </p:nvSpPr>
            <p:spPr>
              <a:xfrm>
                <a:off x="522290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72"/>
              <p:cNvSpPr/>
              <p:nvPr/>
            </p:nvSpPr>
            <p:spPr>
              <a:xfrm>
                <a:off x="5367343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07" y="37890"/>
                    </a:cubicBezTo>
                    <a:lnTo>
                      <a:pt x="7937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3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72"/>
              <p:cNvSpPr/>
              <p:nvPr/>
            </p:nvSpPr>
            <p:spPr>
              <a:xfrm>
                <a:off x="5511787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76"/>
                      <a:pt x="607" y="37876"/>
                    </a:cubicBezTo>
                    <a:lnTo>
                      <a:pt x="7923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72"/>
              <p:cNvSpPr/>
              <p:nvPr/>
            </p:nvSpPr>
            <p:spPr>
              <a:xfrm>
                <a:off x="5656231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07" y="1"/>
                    </a:moveTo>
                    <a:cubicBezTo>
                      <a:pt x="263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55" name="Google Shape;1755;p72"/>
          <p:cNvGrpSpPr/>
          <p:nvPr/>
        </p:nvGrpSpPr>
        <p:grpSpPr>
          <a:xfrm>
            <a:off x="3879227" y="1735150"/>
            <a:ext cx="492900" cy="2874965"/>
            <a:chOff x="4088029" y="1702785"/>
            <a:chExt cx="492900" cy="2874965"/>
          </a:xfrm>
        </p:grpSpPr>
        <p:grpSp>
          <p:nvGrpSpPr>
            <p:cNvPr id="1756" name="Google Shape;1756;p72"/>
            <p:cNvGrpSpPr/>
            <p:nvPr/>
          </p:nvGrpSpPr>
          <p:grpSpPr>
            <a:xfrm>
              <a:off x="4161875" y="4232076"/>
              <a:ext cx="346024" cy="345674"/>
              <a:chOff x="4201447" y="3817349"/>
              <a:chExt cx="346024" cy="345674"/>
            </a:xfrm>
          </p:grpSpPr>
          <p:sp>
            <p:nvSpPr>
              <p:cNvPr id="1757" name="Google Shape;1757;p72"/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rect b="b" l="l" r="r" t="t"/>
                <a:pathLst>
                  <a:path extrusionOk="0" h="10860" w="10871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72"/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rect b="b" l="l" r="r" t="t"/>
                <a:pathLst>
                  <a:path extrusionOk="0" h="5835" w="7144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9" name="Google Shape;1759;p72"/>
            <p:cNvSpPr txBox="1"/>
            <p:nvPr/>
          </p:nvSpPr>
          <p:spPr>
            <a:xfrm>
              <a:off x="4088029" y="1702785"/>
              <a:ext cx="492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93%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60" name="Google Shape;1760;p72"/>
            <p:cNvCxnSpPr/>
            <p:nvPr/>
          </p:nvCxnSpPr>
          <p:spPr>
            <a:xfrm>
              <a:off x="4334900" y="2011775"/>
              <a:ext cx="0" cy="244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grpSp>
          <p:nvGrpSpPr>
            <p:cNvPr id="1761" name="Google Shape;1761;p72"/>
            <p:cNvGrpSpPr/>
            <p:nvPr/>
          </p:nvGrpSpPr>
          <p:grpSpPr>
            <a:xfrm rot="-5400000">
              <a:off x="3448446" y="3041036"/>
              <a:ext cx="1772114" cy="203227"/>
              <a:chOff x="3200660" y="2180272"/>
              <a:chExt cx="2563823" cy="378237"/>
            </a:xfrm>
          </p:grpSpPr>
          <p:sp>
            <p:nvSpPr>
              <p:cNvPr id="1762" name="Google Shape;1762;p72"/>
              <p:cNvSpPr/>
              <p:nvPr/>
            </p:nvSpPr>
            <p:spPr>
              <a:xfrm>
                <a:off x="320066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72"/>
              <p:cNvSpPr/>
              <p:nvPr/>
            </p:nvSpPr>
            <p:spPr>
              <a:xfrm>
                <a:off x="3345104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72"/>
              <p:cNvSpPr/>
              <p:nvPr/>
            </p:nvSpPr>
            <p:spPr>
              <a:xfrm>
                <a:off x="3489548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72"/>
              <p:cNvSpPr/>
              <p:nvPr/>
            </p:nvSpPr>
            <p:spPr>
              <a:xfrm>
                <a:off x="3633992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72"/>
              <p:cNvSpPr/>
              <p:nvPr/>
            </p:nvSpPr>
            <p:spPr>
              <a:xfrm>
                <a:off x="3778448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72"/>
              <p:cNvSpPr/>
              <p:nvPr/>
            </p:nvSpPr>
            <p:spPr>
              <a:xfrm>
                <a:off x="3922892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72"/>
              <p:cNvSpPr/>
              <p:nvPr/>
            </p:nvSpPr>
            <p:spPr>
              <a:xfrm>
                <a:off x="4067336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72"/>
              <p:cNvSpPr/>
              <p:nvPr/>
            </p:nvSpPr>
            <p:spPr>
              <a:xfrm>
                <a:off x="4211780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72"/>
              <p:cNvSpPr/>
              <p:nvPr/>
            </p:nvSpPr>
            <p:spPr>
              <a:xfrm>
                <a:off x="4356236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72"/>
              <p:cNvSpPr/>
              <p:nvPr/>
            </p:nvSpPr>
            <p:spPr>
              <a:xfrm>
                <a:off x="450068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72"/>
              <p:cNvSpPr/>
              <p:nvPr/>
            </p:nvSpPr>
            <p:spPr>
              <a:xfrm>
                <a:off x="4645124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72"/>
              <p:cNvSpPr/>
              <p:nvPr/>
            </p:nvSpPr>
            <p:spPr>
              <a:xfrm>
                <a:off x="4789568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72"/>
              <p:cNvSpPr/>
              <p:nvPr/>
            </p:nvSpPr>
            <p:spPr>
              <a:xfrm>
                <a:off x="4934012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3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72"/>
              <p:cNvSpPr/>
              <p:nvPr/>
            </p:nvSpPr>
            <p:spPr>
              <a:xfrm>
                <a:off x="5078456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72"/>
              <p:cNvSpPr/>
              <p:nvPr/>
            </p:nvSpPr>
            <p:spPr>
              <a:xfrm>
                <a:off x="5222900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72"/>
              <p:cNvSpPr/>
              <p:nvPr/>
            </p:nvSpPr>
            <p:spPr>
              <a:xfrm>
                <a:off x="5367343" y="2180272"/>
                <a:ext cx="108240" cy="378237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07" y="37890"/>
                    </a:cubicBezTo>
                    <a:lnTo>
                      <a:pt x="7937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72"/>
              <p:cNvSpPr/>
              <p:nvPr/>
            </p:nvSpPr>
            <p:spPr>
              <a:xfrm>
                <a:off x="5511787" y="2180272"/>
                <a:ext cx="108240" cy="378097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76"/>
                      <a:pt x="607" y="37876"/>
                    </a:cubicBezTo>
                    <a:lnTo>
                      <a:pt x="7923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72"/>
              <p:cNvSpPr/>
              <p:nvPr/>
            </p:nvSpPr>
            <p:spPr>
              <a:xfrm>
                <a:off x="5656231" y="2180272"/>
                <a:ext cx="108252" cy="378237"/>
              </a:xfrm>
              <a:custGeom>
                <a:rect b="b" l="l" r="r" t="t"/>
                <a:pathLst>
                  <a:path extrusionOk="0" h="37890" w="8544">
                    <a:moveTo>
                      <a:pt x="607" y="1"/>
                    </a:moveTo>
                    <a:cubicBezTo>
                      <a:pt x="263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80" name="Google Shape;1780;p72"/>
          <p:cNvGrpSpPr/>
          <p:nvPr/>
        </p:nvGrpSpPr>
        <p:grpSpPr>
          <a:xfrm>
            <a:off x="2159947" y="989940"/>
            <a:ext cx="2119025" cy="605800"/>
            <a:chOff x="2395297" y="957575"/>
            <a:chExt cx="2119025" cy="605800"/>
          </a:xfrm>
        </p:grpSpPr>
        <p:sp>
          <p:nvSpPr>
            <p:cNvPr id="1781" name="Google Shape;1781;p72"/>
            <p:cNvSpPr txBox="1"/>
            <p:nvPr/>
          </p:nvSpPr>
          <p:spPr>
            <a:xfrm>
              <a:off x="2395422" y="957575"/>
              <a:ext cx="21189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Social media</a:t>
              </a:r>
              <a:endParaRPr b="0" i="0" sz="1800" u="none" cap="none" strike="noStrik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82" name="Google Shape;1782;p72"/>
            <p:cNvSpPr txBox="1"/>
            <p:nvPr/>
          </p:nvSpPr>
          <p:spPr>
            <a:xfrm>
              <a:off x="2395297" y="1262175"/>
              <a:ext cx="21189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7" name="Google Shape;1787;p73"/>
          <p:cNvGraphicFramePr/>
          <p:nvPr/>
        </p:nvGraphicFramePr>
        <p:xfrm>
          <a:off x="786150" y="2254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{1FA426F2-BEE3-4E8E-B589-AFF07B31F14B}</a:tableStyleId>
              </a:tblPr>
              <a:tblGrid>
                <a:gridCol w="1001125"/>
                <a:gridCol w="1001125"/>
                <a:gridCol w="1001125"/>
                <a:gridCol w="1001125"/>
                <a:gridCol w="1001125"/>
                <a:gridCol w="1001125"/>
              </a:tblGrid>
              <a:tr h="41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Name</a:t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Date</a:t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Task</a:t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Amount</a:t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Edit</a:t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More</a:t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 Doe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09/01/2020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$1,529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 Doe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21/01/2020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SEO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$1,529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 Doe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03/02/2020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Coding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$1,529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 Doe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15/02/2020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$1,529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 Doe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26/02/2020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SEO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$1,529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8" name="Google Shape;1788;p73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1789" name="Google Shape;1789;p73"/>
          <p:cNvGrpSpPr/>
          <p:nvPr/>
        </p:nvGrpSpPr>
        <p:grpSpPr>
          <a:xfrm>
            <a:off x="5215416" y="2829451"/>
            <a:ext cx="150463" cy="140440"/>
            <a:chOff x="4899740" y="1597996"/>
            <a:chExt cx="150463" cy="140440"/>
          </a:xfrm>
        </p:grpSpPr>
        <p:sp>
          <p:nvSpPr>
            <p:cNvPr id="1790" name="Google Shape;1790;p73"/>
            <p:cNvSpPr/>
            <p:nvPr/>
          </p:nvSpPr>
          <p:spPr>
            <a:xfrm>
              <a:off x="4930352" y="1634012"/>
              <a:ext cx="77789" cy="66719"/>
            </a:xfrm>
            <a:custGeom>
              <a:rect b="b" l="l" r="r" t="t"/>
              <a:pathLst>
                <a:path extrusionOk="0" h="1591" w="1855">
                  <a:moveTo>
                    <a:pt x="1064" y="131"/>
                  </a:moveTo>
                  <a:cubicBezTo>
                    <a:pt x="1429" y="131"/>
                    <a:pt x="1733" y="435"/>
                    <a:pt x="1733" y="800"/>
                  </a:cubicBezTo>
                  <a:cubicBezTo>
                    <a:pt x="1733" y="1212"/>
                    <a:pt x="1397" y="1485"/>
                    <a:pt x="1049" y="1485"/>
                  </a:cubicBezTo>
                  <a:cubicBezTo>
                    <a:pt x="883" y="1485"/>
                    <a:pt x="715" y="1423"/>
                    <a:pt x="578" y="1286"/>
                  </a:cubicBezTo>
                  <a:cubicBezTo>
                    <a:pt x="152" y="861"/>
                    <a:pt x="456" y="131"/>
                    <a:pt x="1064" y="131"/>
                  </a:cubicBezTo>
                  <a:close/>
                  <a:moveTo>
                    <a:pt x="1039" y="0"/>
                  </a:moveTo>
                  <a:cubicBezTo>
                    <a:pt x="847" y="0"/>
                    <a:pt x="650" y="69"/>
                    <a:pt x="487" y="222"/>
                  </a:cubicBezTo>
                  <a:cubicBezTo>
                    <a:pt x="0" y="739"/>
                    <a:pt x="335" y="1590"/>
                    <a:pt x="1064" y="1590"/>
                  </a:cubicBezTo>
                  <a:cubicBezTo>
                    <a:pt x="1490" y="1590"/>
                    <a:pt x="1854" y="1225"/>
                    <a:pt x="1854" y="800"/>
                  </a:cubicBezTo>
                  <a:cubicBezTo>
                    <a:pt x="1854" y="322"/>
                    <a:pt x="1456" y="0"/>
                    <a:pt x="1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73"/>
            <p:cNvSpPr/>
            <p:nvPr/>
          </p:nvSpPr>
          <p:spPr>
            <a:xfrm>
              <a:off x="4899740" y="1597996"/>
              <a:ext cx="150463" cy="140440"/>
            </a:xfrm>
            <a:custGeom>
              <a:rect b="b" l="l" r="r" t="t"/>
              <a:pathLst>
                <a:path extrusionOk="0" h="3349" w="3588">
                  <a:moveTo>
                    <a:pt x="1779" y="97"/>
                  </a:moveTo>
                  <a:cubicBezTo>
                    <a:pt x="1885" y="97"/>
                    <a:pt x="1992" y="157"/>
                    <a:pt x="2037" y="279"/>
                  </a:cubicBezTo>
                  <a:cubicBezTo>
                    <a:pt x="2082" y="434"/>
                    <a:pt x="2238" y="540"/>
                    <a:pt x="2390" y="540"/>
                  </a:cubicBezTo>
                  <a:cubicBezTo>
                    <a:pt x="2448" y="540"/>
                    <a:pt x="2504" y="525"/>
                    <a:pt x="2554" y="492"/>
                  </a:cubicBezTo>
                  <a:cubicBezTo>
                    <a:pt x="2605" y="463"/>
                    <a:pt x="2656" y="451"/>
                    <a:pt x="2704" y="451"/>
                  </a:cubicBezTo>
                  <a:cubicBezTo>
                    <a:pt x="2915" y="451"/>
                    <a:pt x="3073" y="689"/>
                    <a:pt x="2949" y="887"/>
                  </a:cubicBezTo>
                  <a:cubicBezTo>
                    <a:pt x="2888" y="978"/>
                    <a:pt x="2888" y="1100"/>
                    <a:pt x="2949" y="1191"/>
                  </a:cubicBezTo>
                  <a:cubicBezTo>
                    <a:pt x="2980" y="1282"/>
                    <a:pt x="3071" y="1373"/>
                    <a:pt x="3162" y="1404"/>
                  </a:cubicBezTo>
                  <a:cubicBezTo>
                    <a:pt x="3284" y="1434"/>
                    <a:pt x="3344" y="1556"/>
                    <a:pt x="3344" y="1677"/>
                  </a:cubicBezTo>
                  <a:cubicBezTo>
                    <a:pt x="3344" y="1768"/>
                    <a:pt x="3284" y="1890"/>
                    <a:pt x="3162" y="1920"/>
                  </a:cubicBezTo>
                  <a:cubicBezTo>
                    <a:pt x="3071" y="1951"/>
                    <a:pt x="2980" y="2042"/>
                    <a:pt x="2949" y="2133"/>
                  </a:cubicBezTo>
                  <a:cubicBezTo>
                    <a:pt x="2888" y="2255"/>
                    <a:pt x="2888" y="2346"/>
                    <a:pt x="2949" y="2467"/>
                  </a:cubicBezTo>
                  <a:cubicBezTo>
                    <a:pt x="3010" y="2559"/>
                    <a:pt x="2980" y="2680"/>
                    <a:pt x="2888" y="2771"/>
                  </a:cubicBezTo>
                  <a:cubicBezTo>
                    <a:pt x="2831" y="2829"/>
                    <a:pt x="2761" y="2850"/>
                    <a:pt x="2694" y="2850"/>
                  </a:cubicBezTo>
                  <a:cubicBezTo>
                    <a:pt x="2655" y="2850"/>
                    <a:pt x="2618" y="2843"/>
                    <a:pt x="2584" y="2832"/>
                  </a:cubicBezTo>
                  <a:cubicBezTo>
                    <a:pt x="2539" y="2802"/>
                    <a:pt x="2486" y="2787"/>
                    <a:pt x="2433" y="2787"/>
                  </a:cubicBezTo>
                  <a:cubicBezTo>
                    <a:pt x="2379" y="2787"/>
                    <a:pt x="2326" y="2802"/>
                    <a:pt x="2281" y="2832"/>
                  </a:cubicBezTo>
                  <a:cubicBezTo>
                    <a:pt x="2159" y="2863"/>
                    <a:pt x="2098" y="2954"/>
                    <a:pt x="2068" y="3045"/>
                  </a:cubicBezTo>
                  <a:cubicBezTo>
                    <a:pt x="2007" y="3167"/>
                    <a:pt x="1916" y="3227"/>
                    <a:pt x="1794" y="3227"/>
                  </a:cubicBezTo>
                  <a:cubicBezTo>
                    <a:pt x="1673" y="3227"/>
                    <a:pt x="1581" y="3167"/>
                    <a:pt x="1521" y="3045"/>
                  </a:cubicBezTo>
                  <a:cubicBezTo>
                    <a:pt x="1490" y="2954"/>
                    <a:pt x="1429" y="2863"/>
                    <a:pt x="1308" y="2832"/>
                  </a:cubicBezTo>
                  <a:cubicBezTo>
                    <a:pt x="1277" y="2802"/>
                    <a:pt x="1217" y="2802"/>
                    <a:pt x="1186" y="2802"/>
                  </a:cubicBezTo>
                  <a:cubicBezTo>
                    <a:pt x="1156" y="2787"/>
                    <a:pt x="1125" y="2779"/>
                    <a:pt x="1095" y="2779"/>
                  </a:cubicBezTo>
                  <a:cubicBezTo>
                    <a:pt x="1065" y="2779"/>
                    <a:pt x="1034" y="2787"/>
                    <a:pt x="1004" y="2802"/>
                  </a:cubicBezTo>
                  <a:cubicBezTo>
                    <a:pt x="961" y="2823"/>
                    <a:pt x="918" y="2833"/>
                    <a:pt x="876" y="2833"/>
                  </a:cubicBezTo>
                  <a:cubicBezTo>
                    <a:pt x="800" y="2833"/>
                    <a:pt x="728" y="2800"/>
                    <a:pt x="670" y="2741"/>
                  </a:cubicBezTo>
                  <a:cubicBezTo>
                    <a:pt x="609" y="2680"/>
                    <a:pt x="578" y="2559"/>
                    <a:pt x="639" y="2437"/>
                  </a:cubicBezTo>
                  <a:cubicBezTo>
                    <a:pt x="670" y="2346"/>
                    <a:pt x="670" y="2224"/>
                    <a:pt x="639" y="2133"/>
                  </a:cubicBezTo>
                  <a:cubicBezTo>
                    <a:pt x="578" y="2011"/>
                    <a:pt x="518" y="1951"/>
                    <a:pt x="396" y="1920"/>
                  </a:cubicBezTo>
                  <a:cubicBezTo>
                    <a:pt x="274" y="1860"/>
                    <a:pt x="214" y="1768"/>
                    <a:pt x="214" y="1647"/>
                  </a:cubicBezTo>
                  <a:cubicBezTo>
                    <a:pt x="214" y="1525"/>
                    <a:pt x="274" y="1434"/>
                    <a:pt x="396" y="1404"/>
                  </a:cubicBezTo>
                  <a:cubicBezTo>
                    <a:pt x="518" y="1343"/>
                    <a:pt x="578" y="1282"/>
                    <a:pt x="639" y="1191"/>
                  </a:cubicBezTo>
                  <a:cubicBezTo>
                    <a:pt x="670" y="1069"/>
                    <a:pt x="670" y="978"/>
                    <a:pt x="639" y="856"/>
                  </a:cubicBezTo>
                  <a:cubicBezTo>
                    <a:pt x="578" y="765"/>
                    <a:pt x="609" y="644"/>
                    <a:pt x="670" y="553"/>
                  </a:cubicBezTo>
                  <a:cubicBezTo>
                    <a:pt x="727" y="495"/>
                    <a:pt x="797" y="474"/>
                    <a:pt x="872" y="474"/>
                  </a:cubicBezTo>
                  <a:cubicBezTo>
                    <a:pt x="915" y="474"/>
                    <a:pt x="959" y="481"/>
                    <a:pt x="1004" y="492"/>
                  </a:cubicBezTo>
                  <a:cubicBezTo>
                    <a:pt x="1054" y="525"/>
                    <a:pt x="1110" y="540"/>
                    <a:pt x="1168" y="540"/>
                  </a:cubicBezTo>
                  <a:cubicBezTo>
                    <a:pt x="1320" y="540"/>
                    <a:pt x="1476" y="434"/>
                    <a:pt x="1521" y="279"/>
                  </a:cubicBezTo>
                  <a:cubicBezTo>
                    <a:pt x="1566" y="157"/>
                    <a:pt x="1673" y="97"/>
                    <a:pt x="1779" y="97"/>
                  </a:cubicBezTo>
                  <a:close/>
                  <a:moveTo>
                    <a:pt x="1738" y="1"/>
                  </a:moveTo>
                  <a:cubicBezTo>
                    <a:pt x="1581" y="1"/>
                    <a:pt x="1453" y="112"/>
                    <a:pt x="1399" y="249"/>
                  </a:cubicBezTo>
                  <a:cubicBezTo>
                    <a:pt x="1369" y="309"/>
                    <a:pt x="1338" y="370"/>
                    <a:pt x="1247" y="401"/>
                  </a:cubicBezTo>
                  <a:cubicBezTo>
                    <a:pt x="1217" y="416"/>
                    <a:pt x="1179" y="423"/>
                    <a:pt x="1141" y="423"/>
                  </a:cubicBezTo>
                  <a:cubicBezTo>
                    <a:pt x="1103" y="423"/>
                    <a:pt x="1065" y="416"/>
                    <a:pt x="1034" y="401"/>
                  </a:cubicBezTo>
                  <a:cubicBezTo>
                    <a:pt x="984" y="380"/>
                    <a:pt x="930" y="370"/>
                    <a:pt x="877" y="370"/>
                  </a:cubicBezTo>
                  <a:cubicBezTo>
                    <a:pt x="771" y="370"/>
                    <a:pt x="670" y="411"/>
                    <a:pt x="609" y="492"/>
                  </a:cubicBezTo>
                  <a:cubicBezTo>
                    <a:pt x="487" y="613"/>
                    <a:pt x="457" y="796"/>
                    <a:pt x="518" y="917"/>
                  </a:cubicBezTo>
                  <a:cubicBezTo>
                    <a:pt x="548" y="1008"/>
                    <a:pt x="548" y="1069"/>
                    <a:pt x="518" y="1160"/>
                  </a:cubicBezTo>
                  <a:cubicBezTo>
                    <a:pt x="487" y="1221"/>
                    <a:pt x="426" y="1282"/>
                    <a:pt x="366" y="1312"/>
                  </a:cubicBezTo>
                  <a:cubicBezTo>
                    <a:pt x="1" y="1404"/>
                    <a:pt x="1" y="1920"/>
                    <a:pt x="366" y="2042"/>
                  </a:cubicBezTo>
                  <a:cubicBezTo>
                    <a:pt x="518" y="2072"/>
                    <a:pt x="578" y="2255"/>
                    <a:pt x="518" y="2407"/>
                  </a:cubicBezTo>
                  <a:cubicBezTo>
                    <a:pt x="369" y="2679"/>
                    <a:pt x="584" y="2972"/>
                    <a:pt x="850" y="2972"/>
                  </a:cubicBezTo>
                  <a:cubicBezTo>
                    <a:pt x="910" y="2972"/>
                    <a:pt x="973" y="2957"/>
                    <a:pt x="1034" y="2923"/>
                  </a:cubicBezTo>
                  <a:cubicBezTo>
                    <a:pt x="1065" y="2908"/>
                    <a:pt x="1103" y="2901"/>
                    <a:pt x="1141" y="2901"/>
                  </a:cubicBezTo>
                  <a:cubicBezTo>
                    <a:pt x="1179" y="2901"/>
                    <a:pt x="1217" y="2908"/>
                    <a:pt x="1247" y="2923"/>
                  </a:cubicBezTo>
                  <a:cubicBezTo>
                    <a:pt x="1308" y="2954"/>
                    <a:pt x="1369" y="3015"/>
                    <a:pt x="1399" y="3075"/>
                  </a:cubicBezTo>
                  <a:cubicBezTo>
                    <a:pt x="1460" y="3258"/>
                    <a:pt x="1612" y="3349"/>
                    <a:pt x="1794" y="3349"/>
                  </a:cubicBezTo>
                  <a:cubicBezTo>
                    <a:pt x="1946" y="3349"/>
                    <a:pt x="2129" y="3258"/>
                    <a:pt x="2159" y="3075"/>
                  </a:cubicBezTo>
                  <a:cubicBezTo>
                    <a:pt x="2189" y="3015"/>
                    <a:pt x="2250" y="2954"/>
                    <a:pt x="2311" y="2923"/>
                  </a:cubicBezTo>
                  <a:cubicBezTo>
                    <a:pt x="2357" y="2908"/>
                    <a:pt x="2395" y="2901"/>
                    <a:pt x="2433" y="2901"/>
                  </a:cubicBezTo>
                  <a:cubicBezTo>
                    <a:pt x="2470" y="2901"/>
                    <a:pt x="2508" y="2908"/>
                    <a:pt x="2554" y="2923"/>
                  </a:cubicBezTo>
                  <a:cubicBezTo>
                    <a:pt x="2616" y="2957"/>
                    <a:pt x="2678" y="2972"/>
                    <a:pt x="2736" y="2972"/>
                  </a:cubicBezTo>
                  <a:cubicBezTo>
                    <a:pt x="2995" y="2972"/>
                    <a:pt x="3195" y="2679"/>
                    <a:pt x="3071" y="2407"/>
                  </a:cubicBezTo>
                  <a:cubicBezTo>
                    <a:pt x="2980" y="2255"/>
                    <a:pt x="3071" y="2072"/>
                    <a:pt x="3223" y="2042"/>
                  </a:cubicBezTo>
                  <a:cubicBezTo>
                    <a:pt x="3588" y="1920"/>
                    <a:pt x="3588" y="1404"/>
                    <a:pt x="3223" y="1312"/>
                  </a:cubicBezTo>
                  <a:cubicBezTo>
                    <a:pt x="3132" y="1282"/>
                    <a:pt x="3071" y="1221"/>
                    <a:pt x="3040" y="1160"/>
                  </a:cubicBezTo>
                  <a:cubicBezTo>
                    <a:pt x="3010" y="1069"/>
                    <a:pt x="3010" y="1008"/>
                    <a:pt x="3040" y="917"/>
                  </a:cubicBezTo>
                  <a:cubicBezTo>
                    <a:pt x="3132" y="796"/>
                    <a:pt x="3101" y="613"/>
                    <a:pt x="2980" y="492"/>
                  </a:cubicBezTo>
                  <a:cubicBezTo>
                    <a:pt x="2899" y="411"/>
                    <a:pt x="2790" y="370"/>
                    <a:pt x="2691" y="370"/>
                  </a:cubicBezTo>
                  <a:cubicBezTo>
                    <a:pt x="2642" y="370"/>
                    <a:pt x="2595" y="380"/>
                    <a:pt x="2554" y="401"/>
                  </a:cubicBezTo>
                  <a:cubicBezTo>
                    <a:pt x="2508" y="416"/>
                    <a:pt x="2470" y="423"/>
                    <a:pt x="2433" y="423"/>
                  </a:cubicBezTo>
                  <a:cubicBezTo>
                    <a:pt x="2395" y="423"/>
                    <a:pt x="2357" y="416"/>
                    <a:pt x="2311" y="401"/>
                  </a:cubicBezTo>
                  <a:cubicBezTo>
                    <a:pt x="2250" y="370"/>
                    <a:pt x="2189" y="309"/>
                    <a:pt x="2159" y="249"/>
                  </a:cubicBezTo>
                  <a:cubicBezTo>
                    <a:pt x="2104" y="112"/>
                    <a:pt x="1977" y="1"/>
                    <a:pt x="1842" y="1"/>
                  </a:cubicBezTo>
                  <a:cubicBezTo>
                    <a:pt x="1826" y="1"/>
                    <a:pt x="1810" y="2"/>
                    <a:pt x="1794" y="5"/>
                  </a:cubicBezTo>
                  <a:cubicBezTo>
                    <a:pt x="1775" y="2"/>
                    <a:pt x="1756" y="1"/>
                    <a:pt x="1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2" name="Google Shape;1792;p73"/>
          <p:cNvGrpSpPr/>
          <p:nvPr/>
        </p:nvGrpSpPr>
        <p:grpSpPr>
          <a:xfrm>
            <a:off x="5215416" y="3190937"/>
            <a:ext cx="149205" cy="140231"/>
            <a:chOff x="4899740" y="2025727"/>
            <a:chExt cx="149205" cy="140231"/>
          </a:xfrm>
        </p:grpSpPr>
        <p:sp>
          <p:nvSpPr>
            <p:cNvPr id="1793" name="Google Shape;1793;p73"/>
            <p:cNvSpPr/>
            <p:nvPr/>
          </p:nvSpPr>
          <p:spPr>
            <a:xfrm>
              <a:off x="4930352" y="2064810"/>
              <a:ext cx="77789" cy="66719"/>
            </a:xfrm>
            <a:custGeom>
              <a:rect b="b" l="l" r="r" t="t"/>
              <a:pathLst>
                <a:path extrusionOk="0" h="1591" w="1855">
                  <a:moveTo>
                    <a:pt x="1029" y="131"/>
                  </a:moveTo>
                  <a:cubicBezTo>
                    <a:pt x="1041" y="131"/>
                    <a:pt x="1052" y="131"/>
                    <a:pt x="1064" y="132"/>
                  </a:cubicBezTo>
                  <a:cubicBezTo>
                    <a:pt x="1429" y="132"/>
                    <a:pt x="1733" y="405"/>
                    <a:pt x="1733" y="801"/>
                  </a:cubicBezTo>
                  <a:cubicBezTo>
                    <a:pt x="1733" y="1213"/>
                    <a:pt x="1397" y="1485"/>
                    <a:pt x="1049" y="1485"/>
                  </a:cubicBezTo>
                  <a:cubicBezTo>
                    <a:pt x="883" y="1485"/>
                    <a:pt x="715" y="1424"/>
                    <a:pt x="578" y="1287"/>
                  </a:cubicBezTo>
                  <a:cubicBezTo>
                    <a:pt x="161" y="870"/>
                    <a:pt x="445" y="131"/>
                    <a:pt x="1029" y="131"/>
                  </a:cubicBezTo>
                  <a:close/>
                  <a:moveTo>
                    <a:pt x="1039" y="1"/>
                  </a:moveTo>
                  <a:cubicBezTo>
                    <a:pt x="847" y="1"/>
                    <a:pt x="650" y="69"/>
                    <a:pt x="487" y="223"/>
                  </a:cubicBezTo>
                  <a:cubicBezTo>
                    <a:pt x="0" y="740"/>
                    <a:pt x="335" y="1591"/>
                    <a:pt x="1064" y="1591"/>
                  </a:cubicBezTo>
                  <a:cubicBezTo>
                    <a:pt x="1490" y="1591"/>
                    <a:pt x="1854" y="1226"/>
                    <a:pt x="1854" y="801"/>
                  </a:cubicBezTo>
                  <a:cubicBezTo>
                    <a:pt x="1854" y="322"/>
                    <a:pt x="1456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73"/>
            <p:cNvSpPr/>
            <p:nvPr/>
          </p:nvSpPr>
          <p:spPr>
            <a:xfrm>
              <a:off x="4899740" y="2025727"/>
              <a:ext cx="149205" cy="140231"/>
            </a:xfrm>
            <a:custGeom>
              <a:rect b="b" l="l" r="r" t="t"/>
              <a:pathLst>
                <a:path extrusionOk="0" h="3344" w="3558">
                  <a:moveTo>
                    <a:pt x="1794" y="122"/>
                  </a:moveTo>
                  <a:cubicBezTo>
                    <a:pt x="1901" y="122"/>
                    <a:pt x="2007" y="182"/>
                    <a:pt x="2068" y="304"/>
                  </a:cubicBezTo>
                  <a:cubicBezTo>
                    <a:pt x="2113" y="461"/>
                    <a:pt x="2257" y="552"/>
                    <a:pt x="2415" y="552"/>
                  </a:cubicBezTo>
                  <a:cubicBezTo>
                    <a:pt x="2471" y="552"/>
                    <a:pt x="2529" y="541"/>
                    <a:pt x="2584" y="517"/>
                  </a:cubicBezTo>
                  <a:cubicBezTo>
                    <a:pt x="2617" y="495"/>
                    <a:pt x="2653" y="485"/>
                    <a:pt x="2690" y="485"/>
                  </a:cubicBezTo>
                  <a:cubicBezTo>
                    <a:pt x="2758" y="485"/>
                    <a:pt x="2830" y="519"/>
                    <a:pt x="2888" y="578"/>
                  </a:cubicBezTo>
                  <a:cubicBezTo>
                    <a:pt x="2980" y="638"/>
                    <a:pt x="3010" y="760"/>
                    <a:pt x="2949" y="882"/>
                  </a:cubicBezTo>
                  <a:cubicBezTo>
                    <a:pt x="2828" y="1094"/>
                    <a:pt x="2949" y="1337"/>
                    <a:pt x="3162" y="1398"/>
                  </a:cubicBezTo>
                  <a:cubicBezTo>
                    <a:pt x="3405" y="1489"/>
                    <a:pt x="3405" y="1854"/>
                    <a:pt x="3162" y="1915"/>
                  </a:cubicBezTo>
                  <a:cubicBezTo>
                    <a:pt x="2949" y="2006"/>
                    <a:pt x="2828" y="2249"/>
                    <a:pt x="2949" y="2462"/>
                  </a:cubicBezTo>
                  <a:cubicBezTo>
                    <a:pt x="3010" y="2553"/>
                    <a:pt x="2980" y="2675"/>
                    <a:pt x="2888" y="2766"/>
                  </a:cubicBezTo>
                  <a:cubicBezTo>
                    <a:pt x="2831" y="2824"/>
                    <a:pt x="2761" y="2845"/>
                    <a:pt x="2694" y="2845"/>
                  </a:cubicBezTo>
                  <a:cubicBezTo>
                    <a:pt x="2655" y="2845"/>
                    <a:pt x="2618" y="2838"/>
                    <a:pt x="2584" y="2827"/>
                  </a:cubicBezTo>
                  <a:cubicBezTo>
                    <a:pt x="2526" y="2794"/>
                    <a:pt x="2466" y="2779"/>
                    <a:pt x="2408" y="2779"/>
                  </a:cubicBezTo>
                  <a:cubicBezTo>
                    <a:pt x="2252" y="2779"/>
                    <a:pt x="2112" y="2885"/>
                    <a:pt x="2068" y="3040"/>
                  </a:cubicBezTo>
                  <a:cubicBezTo>
                    <a:pt x="2007" y="3161"/>
                    <a:pt x="1916" y="3222"/>
                    <a:pt x="1794" y="3222"/>
                  </a:cubicBezTo>
                  <a:cubicBezTo>
                    <a:pt x="1673" y="3222"/>
                    <a:pt x="1581" y="3161"/>
                    <a:pt x="1521" y="3040"/>
                  </a:cubicBezTo>
                  <a:cubicBezTo>
                    <a:pt x="1490" y="2948"/>
                    <a:pt x="1429" y="2857"/>
                    <a:pt x="1308" y="2827"/>
                  </a:cubicBezTo>
                  <a:cubicBezTo>
                    <a:pt x="1277" y="2796"/>
                    <a:pt x="1217" y="2796"/>
                    <a:pt x="1186" y="2796"/>
                  </a:cubicBezTo>
                  <a:cubicBezTo>
                    <a:pt x="1168" y="2788"/>
                    <a:pt x="1151" y="2784"/>
                    <a:pt x="1133" y="2784"/>
                  </a:cubicBezTo>
                  <a:cubicBezTo>
                    <a:pt x="1090" y="2784"/>
                    <a:pt x="1047" y="2805"/>
                    <a:pt x="1004" y="2827"/>
                  </a:cubicBezTo>
                  <a:cubicBezTo>
                    <a:pt x="971" y="2838"/>
                    <a:pt x="933" y="2845"/>
                    <a:pt x="895" y="2845"/>
                  </a:cubicBezTo>
                  <a:cubicBezTo>
                    <a:pt x="828" y="2845"/>
                    <a:pt x="758" y="2824"/>
                    <a:pt x="700" y="2766"/>
                  </a:cubicBezTo>
                  <a:cubicBezTo>
                    <a:pt x="609" y="2675"/>
                    <a:pt x="578" y="2553"/>
                    <a:pt x="639" y="2462"/>
                  </a:cubicBezTo>
                  <a:cubicBezTo>
                    <a:pt x="761" y="2249"/>
                    <a:pt x="639" y="2006"/>
                    <a:pt x="426" y="1915"/>
                  </a:cubicBezTo>
                  <a:cubicBezTo>
                    <a:pt x="183" y="1854"/>
                    <a:pt x="183" y="1489"/>
                    <a:pt x="426" y="1398"/>
                  </a:cubicBezTo>
                  <a:cubicBezTo>
                    <a:pt x="639" y="1337"/>
                    <a:pt x="761" y="1094"/>
                    <a:pt x="639" y="882"/>
                  </a:cubicBezTo>
                  <a:cubicBezTo>
                    <a:pt x="578" y="760"/>
                    <a:pt x="609" y="638"/>
                    <a:pt x="700" y="578"/>
                  </a:cubicBezTo>
                  <a:cubicBezTo>
                    <a:pt x="759" y="519"/>
                    <a:pt x="830" y="485"/>
                    <a:pt x="898" y="485"/>
                  </a:cubicBezTo>
                  <a:cubicBezTo>
                    <a:pt x="935" y="485"/>
                    <a:pt x="972" y="495"/>
                    <a:pt x="1004" y="517"/>
                  </a:cubicBezTo>
                  <a:cubicBezTo>
                    <a:pt x="1060" y="541"/>
                    <a:pt x="1117" y="552"/>
                    <a:pt x="1173" y="552"/>
                  </a:cubicBezTo>
                  <a:cubicBezTo>
                    <a:pt x="1331" y="552"/>
                    <a:pt x="1476" y="461"/>
                    <a:pt x="1521" y="304"/>
                  </a:cubicBezTo>
                  <a:cubicBezTo>
                    <a:pt x="1581" y="182"/>
                    <a:pt x="1688" y="122"/>
                    <a:pt x="1794" y="122"/>
                  </a:cubicBezTo>
                  <a:close/>
                  <a:moveTo>
                    <a:pt x="1764" y="0"/>
                  </a:moveTo>
                  <a:cubicBezTo>
                    <a:pt x="1612" y="0"/>
                    <a:pt x="1460" y="91"/>
                    <a:pt x="1399" y="243"/>
                  </a:cubicBezTo>
                  <a:cubicBezTo>
                    <a:pt x="1357" y="369"/>
                    <a:pt x="1257" y="437"/>
                    <a:pt x="1149" y="437"/>
                  </a:cubicBezTo>
                  <a:cubicBezTo>
                    <a:pt x="1101" y="437"/>
                    <a:pt x="1051" y="423"/>
                    <a:pt x="1004" y="395"/>
                  </a:cubicBezTo>
                  <a:cubicBezTo>
                    <a:pt x="963" y="375"/>
                    <a:pt x="916" y="365"/>
                    <a:pt x="867" y="365"/>
                  </a:cubicBezTo>
                  <a:cubicBezTo>
                    <a:pt x="767" y="365"/>
                    <a:pt x="659" y="405"/>
                    <a:pt x="578" y="486"/>
                  </a:cubicBezTo>
                  <a:cubicBezTo>
                    <a:pt x="457" y="608"/>
                    <a:pt x="426" y="790"/>
                    <a:pt x="518" y="912"/>
                  </a:cubicBezTo>
                  <a:cubicBezTo>
                    <a:pt x="578" y="1064"/>
                    <a:pt x="518" y="1246"/>
                    <a:pt x="335" y="1307"/>
                  </a:cubicBezTo>
                  <a:cubicBezTo>
                    <a:pt x="1" y="1429"/>
                    <a:pt x="1" y="1915"/>
                    <a:pt x="335" y="2037"/>
                  </a:cubicBezTo>
                  <a:cubicBezTo>
                    <a:pt x="426" y="2067"/>
                    <a:pt x="487" y="2097"/>
                    <a:pt x="518" y="2189"/>
                  </a:cubicBezTo>
                  <a:cubicBezTo>
                    <a:pt x="548" y="2249"/>
                    <a:pt x="548" y="2341"/>
                    <a:pt x="518" y="2401"/>
                  </a:cubicBezTo>
                  <a:cubicBezTo>
                    <a:pt x="369" y="2674"/>
                    <a:pt x="584" y="2967"/>
                    <a:pt x="850" y="2967"/>
                  </a:cubicBezTo>
                  <a:cubicBezTo>
                    <a:pt x="910" y="2967"/>
                    <a:pt x="973" y="2952"/>
                    <a:pt x="1034" y="2918"/>
                  </a:cubicBezTo>
                  <a:cubicBezTo>
                    <a:pt x="1066" y="2902"/>
                    <a:pt x="1101" y="2895"/>
                    <a:pt x="1138" y="2895"/>
                  </a:cubicBezTo>
                  <a:cubicBezTo>
                    <a:pt x="1242" y="2895"/>
                    <a:pt x="1354" y="2957"/>
                    <a:pt x="1399" y="3070"/>
                  </a:cubicBezTo>
                  <a:cubicBezTo>
                    <a:pt x="1460" y="3252"/>
                    <a:pt x="1612" y="3344"/>
                    <a:pt x="1794" y="3344"/>
                  </a:cubicBezTo>
                  <a:cubicBezTo>
                    <a:pt x="1946" y="3344"/>
                    <a:pt x="2098" y="3222"/>
                    <a:pt x="2159" y="3070"/>
                  </a:cubicBezTo>
                  <a:cubicBezTo>
                    <a:pt x="2203" y="2960"/>
                    <a:pt x="2311" y="2882"/>
                    <a:pt x="2413" y="2882"/>
                  </a:cubicBezTo>
                  <a:cubicBezTo>
                    <a:pt x="2452" y="2882"/>
                    <a:pt x="2490" y="2893"/>
                    <a:pt x="2524" y="2918"/>
                  </a:cubicBezTo>
                  <a:cubicBezTo>
                    <a:pt x="2585" y="2952"/>
                    <a:pt x="2648" y="2967"/>
                    <a:pt x="2708" y="2967"/>
                  </a:cubicBezTo>
                  <a:cubicBezTo>
                    <a:pt x="2974" y="2967"/>
                    <a:pt x="3189" y="2674"/>
                    <a:pt x="3040" y="2401"/>
                  </a:cubicBezTo>
                  <a:cubicBezTo>
                    <a:pt x="3010" y="2341"/>
                    <a:pt x="3010" y="2249"/>
                    <a:pt x="3040" y="2189"/>
                  </a:cubicBezTo>
                  <a:cubicBezTo>
                    <a:pt x="3071" y="2097"/>
                    <a:pt x="3132" y="2037"/>
                    <a:pt x="3223" y="2037"/>
                  </a:cubicBezTo>
                  <a:cubicBezTo>
                    <a:pt x="3557" y="1915"/>
                    <a:pt x="3557" y="1398"/>
                    <a:pt x="3223" y="1307"/>
                  </a:cubicBezTo>
                  <a:cubicBezTo>
                    <a:pt x="3132" y="1277"/>
                    <a:pt x="3071" y="1216"/>
                    <a:pt x="3040" y="1155"/>
                  </a:cubicBezTo>
                  <a:cubicBezTo>
                    <a:pt x="3010" y="1064"/>
                    <a:pt x="3010" y="1003"/>
                    <a:pt x="3040" y="912"/>
                  </a:cubicBezTo>
                  <a:cubicBezTo>
                    <a:pt x="3192" y="635"/>
                    <a:pt x="2967" y="357"/>
                    <a:pt x="2695" y="357"/>
                  </a:cubicBezTo>
                  <a:cubicBezTo>
                    <a:pt x="2639" y="357"/>
                    <a:pt x="2581" y="369"/>
                    <a:pt x="2524" y="395"/>
                  </a:cubicBezTo>
                  <a:cubicBezTo>
                    <a:pt x="2486" y="423"/>
                    <a:pt x="2443" y="437"/>
                    <a:pt x="2399" y="437"/>
                  </a:cubicBezTo>
                  <a:cubicBezTo>
                    <a:pt x="2301" y="437"/>
                    <a:pt x="2201" y="369"/>
                    <a:pt x="2159" y="243"/>
                  </a:cubicBezTo>
                  <a:cubicBezTo>
                    <a:pt x="2098" y="91"/>
                    <a:pt x="1946" y="0"/>
                    <a:pt x="1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5" name="Google Shape;1795;p73"/>
          <p:cNvGrpSpPr/>
          <p:nvPr/>
        </p:nvGrpSpPr>
        <p:grpSpPr>
          <a:xfrm>
            <a:off x="5215416" y="3561064"/>
            <a:ext cx="150463" cy="140440"/>
            <a:chOff x="4899740" y="2415764"/>
            <a:chExt cx="150463" cy="140440"/>
          </a:xfrm>
        </p:grpSpPr>
        <p:sp>
          <p:nvSpPr>
            <p:cNvPr id="1796" name="Google Shape;1796;p73"/>
            <p:cNvSpPr/>
            <p:nvPr/>
          </p:nvSpPr>
          <p:spPr>
            <a:xfrm>
              <a:off x="4930352" y="2455267"/>
              <a:ext cx="77789" cy="66299"/>
            </a:xfrm>
            <a:custGeom>
              <a:rect b="b" l="l" r="r" t="t"/>
              <a:pathLst>
                <a:path extrusionOk="0" h="1581" w="1855">
                  <a:moveTo>
                    <a:pt x="1064" y="122"/>
                  </a:moveTo>
                  <a:cubicBezTo>
                    <a:pt x="1429" y="122"/>
                    <a:pt x="1733" y="426"/>
                    <a:pt x="1733" y="791"/>
                  </a:cubicBezTo>
                  <a:cubicBezTo>
                    <a:pt x="1733" y="1203"/>
                    <a:pt x="1397" y="1475"/>
                    <a:pt x="1049" y="1475"/>
                  </a:cubicBezTo>
                  <a:cubicBezTo>
                    <a:pt x="883" y="1475"/>
                    <a:pt x="715" y="1414"/>
                    <a:pt x="578" y="1277"/>
                  </a:cubicBezTo>
                  <a:cubicBezTo>
                    <a:pt x="152" y="851"/>
                    <a:pt x="456" y="122"/>
                    <a:pt x="1064" y="122"/>
                  </a:cubicBezTo>
                  <a:close/>
                  <a:moveTo>
                    <a:pt x="1058" y="0"/>
                  </a:moveTo>
                  <a:cubicBezTo>
                    <a:pt x="859" y="0"/>
                    <a:pt x="655" y="75"/>
                    <a:pt x="487" y="244"/>
                  </a:cubicBezTo>
                  <a:cubicBezTo>
                    <a:pt x="0" y="730"/>
                    <a:pt x="335" y="1581"/>
                    <a:pt x="1064" y="1581"/>
                  </a:cubicBezTo>
                  <a:cubicBezTo>
                    <a:pt x="1490" y="1581"/>
                    <a:pt x="1854" y="1247"/>
                    <a:pt x="1854" y="791"/>
                  </a:cubicBezTo>
                  <a:cubicBezTo>
                    <a:pt x="1854" y="320"/>
                    <a:pt x="1468" y="0"/>
                    <a:pt x="1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73"/>
            <p:cNvSpPr/>
            <p:nvPr/>
          </p:nvSpPr>
          <p:spPr>
            <a:xfrm>
              <a:off x="4899740" y="2415764"/>
              <a:ext cx="150463" cy="140440"/>
            </a:xfrm>
            <a:custGeom>
              <a:rect b="b" l="l" r="r" t="t"/>
              <a:pathLst>
                <a:path extrusionOk="0" h="3349" w="3588">
                  <a:moveTo>
                    <a:pt x="1794" y="122"/>
                  </a:moveTo>
                  <a:cubicBezTo>
                    <a:pt x="1908" y="122"/>
                    <a:pt x="2022" y="183"/>
                    <a:pt x="2068" y="304"/>
                  </a:cubicBezTo>
                  <a:cubicBezTo>
                    <a:pt x="2112" y="459"/>
                    <a:pt x="2252" y="565"/>
                    <a:pt x="2408" y="565"/>
                  </a:cubicBezTo>
                  <a:cubicBezTo>
                    <a:pt x="2466" y="565"/>
                    <a:pt x="2526" y="550"/>
                    <a:pt x="2584" y="517"/>
                  </a:cubicBezTo>
                  <a:cubicBezTo>
                    <a:pt x="2618" y="506"/>
                    <a:pt x="2659" y="499"/>
                    <a:pt x="2702" y="499"/>
                  </a:cubicBezTo>
                  <a:cubicBezTo>
                    <a:pt x="2775" y="499"/>
                    <a:pt x="2850" y="520"/>
                    <a:pt x="2888" y="578"/>
                  </a:cubicBezTo>
                  <a:cubicBezTo>
                    <a:pt x="2980" y="669"/>
                    <a:pt x="3010" y="790"/>
                    <a:pt x="2949" y="882"/>
                  </a:cubicBezTo>
                  <a:cubicBezTo>
                    <a:pt x="2858" y="1094"/>
                    <a:pt x="2949" y="1338"/>
                    <a:pt x="3162" y="1429"/>
                  </a:cubicBezTo>
                  <a:cubicBezTo>
                    <a:pt x="3405" y="1520"/>
                    <a:pt x="3405" y="1854"/>
                    <a:pt x="3162" y="1945"/>
                  </a:cubicBezTo>
                  <a:cubicBezTo>
                    <a:pt x="2949" y="2006"/>
                    <a:pt x="2858" y="2249"/>
                    <a:pt x="2949" y="2462"/>
                  </a:cubicBezTo>
                  <a:cubicBezTo>
                    <a:pt x="3010" y="2584"/>
                    <a:pt x="2980" y="2705"/>
                    <a:pt x="2888" y="2766"/>
                  </a:cubicBezTo>
                  <a:cubicBezTo>
                    <a:pt x="2849" y="2825"/>
                    <a:pt x="2772" y="2859"/>
                    <a:pt x="2698" y="2859"/>
                  </a:cubicBezTo>
                  <a:cubicBezTo>
                    <a:pt x="2657" y="2859"/>
                    <a:pt x="2617" y="2848"/>
                    <a:pt x="2584" y="2827"/>
                  </a:cubicBezTo>
                  <a:cubicBezTo>
                    <a:pt x="2529" y="2803"/>
                    <a:pt x="2471" y="2792"/>
                    <a:pt x="2415" y="2792"/>
                  </a:cubicBezTo>
                  <a:cubicBezTo>
                    <a:pt x="2257" y="2792"/>
                    <a:pt x="2113" y="2883"/>
                    <a:pt x="2068" y="3040"/>
                  </a:cubicBezTo>
                  <a:cubicBezTo>
                    <a:pt x="2007" y="3161"/>
                    <a:pt x="1916" y="3222"/>
                    <a:pt x="1794" y="3222"/>
                  </a:cubicBezTo>
                  <a:cubicBezTo>
                    <a:pt x="1673" y="3222"/>
                    <a:pt x="1581" y="3161"/>
                    <a:pt x="1521" y="3040"/>
                  </a:cubicBezTo>
                  <a:cubicBezTo>
                    <a:pt x="1490" y="2949"/>
                    <a:pt x="1429" y="2857"/>
                    <a:pt x="1308" y="2827"/>
                  </a:cubicBezTo>
                  <a:cubicBezTo>
                    <a:pt x="1277" y="2797"/>
                    <a:pt x="1217" y="2797"/>
                    <a:pt x="1186" y="2797"/>
                  </a:cubicBezTo>
                  <a:cubicBezTo>
                    <a:pt x="1125" y="2797"/>
                    <a:pt x="1065" y="2827"/>
                    <a:pt x="1004" y="2857"/>
                  </a:cubicBezTo>
                  <a:cubicBezTo>
                    <a:pt x="952" y="2896"/>
                    <a:pt x="898" y="2913"/>
                    <a:pt x="846" y="2913"/>
                  </a:cubicBezTo>
                  <a:cubicBezTo>
                    <a:pt x="653" y="2913"/>
                    <a:pt x="496" y="2684"/>
                    <a:pt x="639" y="2493"/>
                  </a:cubicBezTo>
                  <a:cubicBezTo>
                    <a:pt x="670" y="2371"/>
                    <a:pt x="670" y="2280"/>
                    <a:pt x="639" y="2158"/>
                  </a:cubicBezTo>
                  <a:cubicBezTo>
                    <a:pt x="609" y="2067"/>
                    <a:pt x="518" y="1976"/>
                    <a:pt x="396" y="1945"/>
                  </a:cubicBezTo>
                  <a:cubicBezTo>
                    <a:pt x="153" y="1854"/>
                    <a:pt x="153" y="1520"/>
                    <a:pt x="396" y="1429"/>
                  </a:cubicBezTo>
                  <a:cubicBezTo>
                    <a:pt x="639" y="1368"/>
                    <a:pt x="730" y="1125"/>
                    <a:pt x="639" y="912"/>
                  </a:cubicBezTo>
                  <a:cubicBezTo>
                    <a:pt x="491" y="714"/>
                    <a:pt x="664" y="476"/>
                    <a:pt x="865" y="476"/>
                  </a:cubicBezTo>
                  <a:cubicBezTo>
                    <a:pt x="911" y="476"/>
                    <a:pt x="959" y="489"/>
                    <a:pt x="1004" y="517"/>
                  </a:cubicBezTo>
                  <a:cubicBezTo>
                    <a:pt x="1062" y="550"/>
                    <a:pt x="1122" y="565"/>
                    <a:pt x="1181" y="565"/>
                  </a:cubicBezTo>
                  <a:cubicBezTo>
                    <a:pt x="1336" y="565"/>
                    <a:pt x="1476" y="459"/>
                    <a:pt x="1521" y="304"/>
                  </a:cubicBezTo>
                  <a:cubicBezTo>
                    <a:pt x="1566" y="183"/>
                    <a:pt x="1680" y="122"/>
                    <a:pt x="1794" y="122"/>
                  </a:cubicBezTo>
                  <a:close/>
                  <a:moveTo>
                    <a:pt x="1794" y="0"/>
                  </a:moveTo>
                  <a:cubicBezTo>
                    <a:pt x="1612" y="0"/>
                    <a:pt x="1460" y="91"/>
                    <a:pt x="1399" y="274"/>
                  </a:cubicBezTo>
                  <a:cubicBezTo>
                    <a:pt x="1354" y="386"/>
                    <a:pt x="1259" y="449"/>
                    <a:pt x="1151" y="449"/>
                  </a:cubicBezTo>
                  <a:cubicBezTo>
                    <a:pt x="1113" y="449"/>
                    <a:pt x="1074" y="441"/>
                    <a:pt x="1034" y="426"/>
                  </a:cubicBezTo>
                  <a:cubicBezTo>
                    <a:pt x="973" y="392"/>
                    <a:pt x="910" y="377"/>
                    <a:pt x="850" y="377"/>
                  </a:cubicBezTo>
                  <a:cubicBezTo>
                    <a:pt x="584" y="377"/>
                    <a:pt x="369" y="670"/>
                    <a:pt x="518" y="942"/>
                  </a:cubicBezTo>
                  <a:cubicBezTo>
                    <a:pt x="548" y="1003"/>
                    <a:pt x="548" y="1094"/>
                    <a:pt x="518" y="1155"/>
                  </a:cubicBezTo>
                  <a:cubicBezTo>
                    <a:pt x="487" y="1216"/>
                    <a:pt x="426" y="1277"/>
                    <a:pt x="366" y="1307"/>
                  </a:cubicBezTo>
                  <a:cubicBezTo>
                    <a:pt x="1" y="1398"/>
                    <a:pt x="1" y="1945"/>
                    <a:pt x="366" y="2037"/>
                  </a:cubicBezTo>
                  <a:cubicBezTo>
                    <a:pt x="426" y="2067"/>
                    <a:pt x="487" y="2128"/>
                    <a:pt x="518" y="2189"/>
                  </a:cubicBezTo>
                  <a:cubicBezTo>
                    <a:pt x="548" y="2249"/>
                    <a:pt x="548" y="2341"/>
                    <a:pt x="518" y="2401"/>
                  </a:cubicBezTo>
                  <a:cubicBezTo>
                    <a:pt x="369" y="2674"/>
                    <a:pt x="584" y="2967"/>
                    <a:pt x="850" y="2967"/>
                  </a:cubicBezTo>
                  <a:cubicBezTo>
                    <a:pt x="910" y="2967"/>
                    <a:pt x="973" y="2952"/>
                    <a:pt x="1034" y="2918"/>
                  </a:cubicBezTo>
                  <a:cubicBezTo>
                    <a:pt x="1065" y="2903"/>
                    <a:pt x="1103" y="2895"/>
                    <a:pt x="1141" y="2895"/>
                  </a:cubicBezTo>
                  <a:cubicBezTo>
                    <a:pt x="1179" y="2895"/>
                    <a:pt x="1217" y="2903"/>
                    <a:pt x="1247" y="2918"/>
                  </a:cubicBezTo>
                  <a:cubicBezTo>
                    <a:pt x="1308" y="2949"/>
                    <a:pt x="1369" y="3009"/>
                    <a:pt x="1399" y="3100"/>
                  </a:cubicBezTo>
                  <a:cubicBezTo>
                    <a:pt x="1460" y="3252"/>
                    <a:pt x="1612" y="3344"/>
                    <a:pt x="1794" y="3344"/>
                  </a:cubicBezTo>
                  <a:cubicBezTo>
                    <a:pt x="1810" y="3347"/>
                    <a:pt x="1826" y="3348"/>
                    <a:pt x="1843" y="3348"/>
                  </a:cubicBezTo>
                  <a:cubicBezTo>
                    <a:pt x="1983" y="3348"/>
                    <a:pt x="2132" y="3237"/>
                    <a:pt x="2159" y="3100"/>
                  </a:cubicBezTo>
                  <a:cubicBezTo>
                    <a:pt x="2189" y="3009"/>
                    <a:pt x="2250" y="2949"/>
                    <a:pt x="2311" y="2918"/>
                  </a:cubicBezTo>
                  <a:cubicBezTo>
                    <a:pt x="2357" y="2903"/>
                    <a:pt x="2395" y="2895"/>
                    <a:pt x="2433" y="2895"/>
                  </a:cubicBezTo>
                  <a:cubicBezTo>
                    <a:pt x="2470" y="2895"/>
                    <a:pt x="2508" y="2903"/>
                    <a:pt x="2554" y="2918"/>
                  </a:cubicBezTo>
                  <a:cubicBezTo>
                    <a:pt x="2616" y="2952"/>
                    <a:pt x="2678" y="2967"/>
                    <a:pt x="2736" y="2967"/>
                  </a:cubicBezTo>
                  <a:cubicBezTo>
                    <a:pt x="2995" y="2967"/>
                    <a:pt x="3195" y="2674"/>
                    <a:pt x="3071" y="2401"/>
                  </a:cubicBezTo>
                  <a:cubicBezTo>
                    <a:pt x="3040" y="2341"/>
                    <a:pt x="3040" y="2249"/>
                    <a:pt x="3071" y="2189"/>
                  </a:cubicBezTo>
                  <a:cubicBezTo>
                    <a:pt x="3101" y="2128"/>
                    <a:pt x="3132" y="2067"/>
                    <a:pt x="3223" y="2037"/>
                  </a:cubicBezTo>
                  <a:cubicBezTo>
                    <a:pt x="3588" y="1945"/>
                    <a:pt x="3588" y="1398"/>
                    <a:pt x="3223" y="1307"/>
                  </a:cubicBezTo>
                  <a:cubicBezTo>
                    <a:pt x="3132" y="1277"/>
                    <a:pt x="3101" y="1216"/>
                    <a:pt x="3071" y="1155"/>
                  </a:cubicBezTo>
                  <a:cubicBezTo>
                    <a:pt x="3040" y="1094"/>
                    <a:pt x="3040" y="1003"/>
                    <a:pt x="3071" y="942"/>
                  </a:cubicBezTo>
                  <a:cubicBezTo>
                    <a:pt x="3195" y="670"/>
                    <a:pt x="2995" y="377"/>
                    <a:pt x="2736" y="377"/>
                  </a:cubicBezTo>
                  <a:cubicBezTo>
                    <a:pt x="2678" y="377"/>
                    <a:pt x="2616" y="392"/>
                    <a:pt x="2554" y="426"/>
                  </a:cubicBezTo>
                  <a:cubicBezTo>
                    <a:pt x="2515" y="441"/>
                    <a:pt x="2474" y="449"/>
                    <a:pt x="2433" y="449"/>
                  </a:cubicBezTo>
                  <a:cubicBezTo>
                    <a:pt x="2316" y="449"/>
                    <a:pt x="2204" y="386"/>
                    <a:pt x="2159" y="274"/>
                  </a:cubicBezTo>
                  <a:cubicBezTo>
                    <a:pt x="2098" y="91"/>
                    <a:pt x="1946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8" name="Google Shape;1798;p73"/>
          <p:cNvGrpSpPr/>
          <p:nvPr/>
        </p:nvGrpSpPr>
        <p:grpSpPr>
          <a:xfrm>
            <a:off x="5215416" y="3923819"/>
            <a:ext cx="150463" cy="139350"/>
            <a:chOff x="4899740" y="2882082"/>
            <a:chExt cx="150463" cy="139350"/>
          </a:xfrm>
        </p:grpSpPr>
        <p:sp>
          <p:nvSpPr>
            <p:cNvPr id="1799" name="Google Shape;1799;p73"/>
            <p:cNvSpPr/>
            <p:nvPr/>
          </p:nvSpPr>
          <p:spPr>
            <a:xfrm>
              <a:off x="4930352" y="2921123"/>
              <a:ext cx="77789" cy="66970"/>
            </a:xfrm>
            <a:custGeom>
              <a:rect b="b" l="l" r="r" t="t"/>
              <a:pathLst>
                <a:path extrusionOk="0" h="1597" w="1855">
                  <a:moveTo>
                    <a:pt x="1064" y="107"/>
                  </a:moveTo>
                  <a:cubicBezTo>
                    <a:pt x="1429" y="107"/>
                    <a:pt x="1733" y="411"/>
                    <a:pt x="1733" y="806"/>
                  </a:cubicBezTo>
                  <a:cubicBezTo>
                    <a:pt x="1733" y="1197"/>
                    <a:pt x="1400" y="1462"/>
                    <a:pt x="1053" y="1462"/>
                  </a:cubicBezTo>
                  <a:cubicBezTo>
                    <a:pt x="886" y="1462"/>
                    <a:pt x="716" y="1401"/>
                    <a:pt x="578" y="1262"/>
                  </a:cubicBezTo>
                  <a:cubicBezTo>
                    <a:pt x="152" y="837"/>
                    <a:pt x="456" y="107"/>
                    <a:pt x="1064" y="107"/>
                  </a:cubicBezTo>
                  <a:close/>
                  <a:moveTo>
                    <a:pt x="1053" y="0"/>
                  </a:moveTo>
                  <a:cubicBezTo>
                    <a:pt x="856" y="0"/>
                    <a:pt x="654" y="72"/>
                    <a:pt x="487" y="229"/>
                  </a:cubicBezTo>
                  <a:cubicBezTo>
                    <a:pt x="0" y="715"/>
                    <a:pt x="335" y="1597"/>
                    <a:pt x="1064" y="1597"/>
                  </a:cubicBezTo>
                  <a:cubicBezTo>
                    <a:pt x="1490" y="1597"/>
                    <a:pt x="1854" y="1232"/>
                    <a:pt x="1854" y="806"/>
                  </a:cubicBezTo>
                  <a:cubicBezTo>
                    <a:pt x="1854" y="313"/>
                    <a:pt x="1465" y="0"/>
                    <a:pt x="1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73"/>
            <p:cNvSpPr/>
            <p:nvPr/>
          </p:nvSpPr>
          <p:spPr>
            <a:xfrm>
              <a:off x="4899740" y="2882082"/>
              <a:ext cx="150463" cy="139350"/>
            </a:xfrm>
            <a:custGeom>
              <a:rect b="b" l="l" r="r" t="t"/>
              <a:pathLst>
                <a:path extrusionOk="0" h="3323" w="3588">
                  <a:moveTo>
                    <a:pt x="1809" y="96"/>
                  </a:moveTo>
                  <a:cubicBezTo>
                    <a:pt x="1916" y="96"/>
                    <a:pt x="2022" y="157"/>
                    <a:pt x="2068" y="278"/>
                  </a:cubicBezTo>
                  <a:cubicBezTo>
                    <a:pt x="2113" y="460"/>
                    <a:pt x="2259" y="556"/>
                    <a:pt x="2419" y="556"/>
                  </a:cubicBezTo>
                  <a:cubicBezTo>
                    <a:pt x="2474" y="556"/>
                    <a:pt x="2530" y="545"/>
                    <a:pt x="2584" y="522"/>
                  </a:cubicBezTo>
                  <a:cubicBezTo>
                    <a:pt x="2631" y="498"/>
                    <a:pt x="2677" y="488"/>
                    <a:pt x="2720" y="488"/>
                  </a:cubicBezTo>
                  <a:cubicBezTo>
                    <a:pt x="2790" y="488"/>
                    <a:pt x="2851" y="514"/>
                    <a:pt x="2888" y="552"/>
                  </a:cubicBezTo>
                  <a:cubicBezTo>
                    <a:pt x="2980" y="643"/>
                    <a:pt x="3010" y="765"/>
                    <a:pt x="2949" y="886"/>
                  </a:cubicBezTo>
                  <a:cubicBezTo>
                    <a:pt x="2858" y="1069"/>
                    <a:pt x="2949" y="1342"/>
                    <a:pt x="3162" y="1403"/>
                  </a:cubicBezTo>
                  <a:cubicBezTo>
                    <a:pt x="3405" y="1494"/>
                    <a:pt x="3405" y="1829"/>
                    <a:pt x="3162" y="1920"/>
                  </a:cubicBezTo>
                  <a:cubicBezTo>
                    <a:pt x="3071" y="1950"/>
                    <a:pt x="2980" y="2041"/>
                    <a:pt x="2949" y="2133"/>
                  </a:cubicBezTo>
                  <a:cubicBezTo>
                    <a:pt x="2888" y="2224"/>
                    <a:pt x="2888" y="2345"/>
                    <a:pt x="2949" y="2437"/>
                  </a:cubicBezTo>
                  <a:cubicBezTo>
                    <a:pt x="3010" y="2558"/>
                    <a:pt x="2980" y="2680"/>
                    <a:pt x="2888" y="2771"/>
                  </a:cubicBezTo>
                  <a:cubicBezTo>
                    <a:pt x="2851" y="2808"/>
                    <a:pt x="2778" y="2834"/>
                    <a:pt x="2707" y="2834"/>
                  </a:cubicBezTo>
                  <a:cubicBezTo>
                    <a:pt x="2663" y="2834"/>
                    <a:pt x="2619" y="2825"/>
                    <a:pt x="2584" y="2801"/>
                  </a:cubicBezTo>
                  <a:cubicBezTo>
                    <a:pt x="2530" y="2778"/>
                    <a:pt x="2474" y="2767"/>
                    <a:pt x="2419" y="2767"/>
                  </a:cubicBezTo>
                  <a:cubicBezTo>
                    <a:pt x="2259" y="2767"/>
                    <a:pt x="2113" y="2863"/>
                    <a:pt x="2068" y="3044"/>
                  </a:cubicBezTo>
                  <a:cubicBezTo>
                    <a:pt x="2007" y="3136"/>
                    <a:pt x="1916" y="3227"/>
                    <a:pt x="1794" y="3227"/>
                  </a:cubicBezTo>
                  <a:cubicBezTo>
                    <a:pt x="1673" y="3227"/>
                    <a:pt x="1581" y="3136"/>
                    <a:pt x="1521" y="3044"/>
                  </a:cubicBezTo>
                  <a:cubicBezTo>
                    <a:pt x="1490" y="2923"/>
                    <a:pt x="1429" y="2832"/>
                    <a:pt x="1308" y="2801"/>
                  </a:cubicBezTo>
                  <a:cubicBezTo>
                    <a:pt x="1277" y="2801"/>
                    <a:pt x="1217" y="2771"/>
                    <a:pt x="1186" y="2771"/>
                  </a:cubicBezTo>
                  <a:cubicBezTo>
                    <a:pt x="1125" y="2801"/>
                    <a:pt x="1065" y="2801"/>
                    <a:pt x="1034" y="2832"/>
                  </a:cubicBezTo>
                  <a:cubicBezTo>
                    <a:pt x="976" y="2871"/>
                    <a:pt x="918" y="2887"/>
                    <a:pt x="864" y="2887"/>
                  </a:cubicBezTo>
                  <a:cubicBezTo>
                    <a:pt x="664" y="2887"/>
                    <a:pt x="520" y="2658"/>
                    <a:pt x="639" y="2467"/>
                  </a:cubicBezTo>
                  <a:cubicBezTo>
                    <a:pt x="700" y="2376"/>
                    <a:pt x="700" y="2254"/>
                    <a:pt x="639" y="2163"/>
                  </a:cubicBezTo>
                  <a:cubicBezTo>
                    <a:pt x="609" y="2041"/>
                    <a:pt x="518" y="1981"/>
                    <a:pt x="426" y="1950"/>
                  </a:cubicBezTo>
                  <a:cubicBezTo>
                    <a:pt x="183" y="1859"/>
                    <a:pt x="183" y="1494"/>
                    <a:pt x="426" y="1434"/>
                  </a:cubicBezTo>
                  <a:cubicBezTo>
                    <a:pt x="639" y="1342"/>
                    <a:pt x="730" y="1099"/>
                    <a:pt x="639" y="886"/>
                  </a:cubicBezTo>
                  <a:cubicBezTo>
                    <a:pt x="496" y="695"/>
                    <a:pt x="653" y="466"/>
                    <a:pt x="846" y="466"/>
                  </a:cubicBezTo>
                  <a:cubicBezTo>
                    <a:pt x="898" y="466"/>
                    <a:pt x="952" y="483"/>
                    <a:pt x="1004" y="522"/>
                  </a:cubicBezTo>
                  <a:cubicBezTo>
                    <a:pt x="1058" y="545"/>
                    <a:pt x="1115" y="556"/>
                    <a:pt x="1170" y="556"/>
                  </a:cubicBezTo>
                  <a:cubicBezTo>
                    <a:pt x="1331" y="556"/>
                    <a:pt x="1483" y="460"/>
                    <a:pt x="1551" y="278"/>
                  </a:cubicBezTo>
                  <a:cubicBezTo>
                    <a:pt x="1597" y="157"/>
                    <a:pt x="1703" y="96"/>
                    <a:pt x="1809" y="96"/>
                  </a:cubicBezTo>
                  <a:close/>
                  <a:moveTo>
                    <a:pt x="1738" y="0"/>
                  </a:moveTo>
                  <a:cubicBezTo>
                    <a:pt x="1581" y="0"/>
                    <a:pt x="1453" y="112"/>
                    <a:pt x="1399" y="248"/>
                  </a:cubicBezTo>
                  <a:cubicBezTo>
                    <a:pt x="1354" y="361"/>
                    <a:pt x="1259" y="423"/>
                    <a:pt x="1151" y="423"/>
                  </a:cubicBezTo>
                  <a:cubicBezTo>
                    <a:pt x="1113" y="423"/>
                    <a:pt x="1074" y="416"/>
                    <a:pt x="1034" y="400"/>
                  </a:cubicBezTo>
                  <a:cubicBezTo>
                    <a:pt x="973" y="366"/>
                    <a:pt x="910" y="351"/>
                    <a:pt x="850" y="351"/>
                  </a:cubicBezTo>
                  <a:cubicBezTo>
                    <a:pt x="584" y="351"/>
                    <a:pt x="369" y="644"/>
                    <a:pt x="518" y="917"/>
                  </a:cubicBezTo>
                  <a:cubicBezTo>
                    <a:pt x="548" y="978"/>
                    <a:pt x="548" y="1069"/>
                    <a:pt x="518" y="1130"/>
                  </a:cubicBezTo>
                  <a:cubicBezTo>
                    <a:pt x="487" y="1221"/>
                    <a:pt x="426" y="1282"/>
                    <a:pt x="366" y="1282"/>
                  </a:cubicBezTo>
                  <a:cubicBezTo>
                    <a:pt x="1" y="1403"/>
                    <a:pt x="1" y="1920"/>
                    <a:pt x="366" y="2011"/>
                  </a:cubicBezTo>
                  <a:cubicBezTo>
                    <a:pt x="426" y="2041"/>
                    <a:pt x="487" y="2102"/>
                    <a:pt x="518" y="2163"/>
                  </a:cubicBezTo>
                  <a:cubicBezTo>
                    <a:pt x="548" y="2254"/>
                    <a:pt x="548" y="2315"/>
                    <a:pt x="518" y="2406"/>
                  </a:cubicBezTo>
                  <a:cubicBezTo>
                    <a:pt x="366" y="2683"/>
                    <a:pt x="591" y="2961"/>
                    <a:pt x="863" y="2961"/>
                  </a:cubicBezTo>
                  <a:cubicBezTo>
                    <a:pt x="919" y="2961"/>
                    <a:pt x="977" y="2949"/>
                    <a:pt x="1034" y="2923"/>
                  </a:cubicBezTo>
                  <a:cubicBezTo>
                    <a:pt x="1065" y="2908"/>
                    <a:pt x="1103" y="2900"/>
                    <a:pt x="1141" y="2900"/>
                  </a:cubicBezTo>
                  <a:cubicBezTo>
                    <a:pt x="1179" y="2900"/>
                    <a:pt x="1217" y="2908"/>
                    <a:pt x="1247" y="2923"/>
                  </a:cubicBezTo>
                  <a:cubicBezTo>
                    <a:pt x="1308" y="2953"/>
                    <a:pt x="1369" y="2984"/>
                    <a:pt x="1399" y="3075"/>
                  </a:cubicBezTo>
                  <a:cubicBezTo>
                    <a:pt x="1453" y="3211"/>
                    <a:pt x="1581" y="3323"/>
                    <a:pt x="1738" y="3323"/>
                  </a:cubicBezTo>
                  <a:cubicBezTo>
                    <a:pt x="1756" y="3323"/>
                    <a:pt x="1775" y="3321"/>
                    <a:pt x="1794" y="3318"/>
                  </a:cubicBezTo>
                  <a:cubicBezTo>
                    <a:pt x="1810" y="3321"/>
                    <a:pt x="1826" y="3323"/>
                    <a:pt x="1843" y="3323"/>
                  </a:cubicBezTo>
                  <a:cubicBezTo>
                    <a:pt x="1983" y="3323"/>
                    <a:pt x="2132" y="3211"/>
                    <a:pt x="2159" y="3075"/>
                  </a:cubicBezTo>
                  <a:cubicBezTo>
                    <a:pt x="2189" y="2984"/>
                    <a:pt x="2250" y="2953"/>
                    <a:pt x="2311" y="2923"/>
                  </a:cubicBezTo>
                  <a:cubicBezTo>
                    <a:pt x="2357" y="2908"/>
                    <a:pt x="2395" y="2900"/>
                    <a:pt x="2433" y="2900"/>
                  </a:cubicBezTo>
                  <a:cubicBezTo>
                    <a:pt x="2470" y="2900"/>
                    <a:pt x="2508" y="2908"/>
                    <a:pt x="2554" y="2923"/>
                  </a:cubicBezTo>
                  <a:cubicBezTo>
                    <a:pt x="2611" y="2949"/>
                    <a:pt x="2668" y="2961"/>
                    <a:pt x="2723" y="2961"/>
                  </a:cubicBezTo>
                  <a:cubicBezTo>
                    <a:pt x="2988" y="2961"/>
                    <a:pt x="3197" y="2683"/>
                    <a:pt x="3071" y="2406"/>
                  </a:cubicBezTo>
                  <a:cubicBezTo>
                    <a:pt x="3040" y="2315"/>
                    <a:pt x="3040" y="2254"/>
                    <a:pt x="3071" y="2163"/>
                  </a:cubicBezTo>
                  <a:cubicBezTo>
                    <a:pt x="3101" y="2102"/>
                    <a:pt x="3132" y="2041"/>
                    <a:pt x="3223" y="2011"/>
                  </a:cubicBezTo>
                  <a:cubicBezTo>
                    <a:pt x="3588" y="1920"/>
                    <a:pt x="3588" y="1403"/>
                    <a:pt x="3223" y="1282"/>
                  </a:cubicBezTo>
                  <a:cubicBezTo>
                    <a:pt x="3132" y="1282"/>
                    <a:pt x="3101" y="1221"/>
                    <a:pt x="3071" y="1130"/>
                  </a:cubicBezTo>
                  <a:cubicBezTo>
                    <a:pt x="3040" y="1069"/>
                    <a:pt x="3040" y="978"/>
                    <a:pt x="3071" y="917"/>
                  </a:cubicBezTo>
                  <a:cubicBezTo>
                    <a:pt x="3195" y="644"/>
                    <a:pt x="2995" y="351"/>
                    <a:pt x="2736" y="351"/>
                  </a:cubicBezTo>
                  <a:cubicBezTo>
                    <a:pt x="2678" y="351"/>
                    <a:pt x="2616" y="366"/>
                    <a:pt x="2554" y="400"/>
                  </a:cubicBezTo>
                  <a:cubicBezTo>
                    <a:pt x="2515" y="416"/>
                    <a:pt x="2474" y="423"/>
                    <a:pt x="2433" y="423"/>
                  </a:cubicBezTo>
                  <a:cubicBezTo>
                    <a:pt x="2316" y="423"/>
                    <a:pt x="2204" y="361"/>
                    <a:pt x="2159" y="248"/>
                  </a:cubicBezTo>
                  <a:cubicBezTo>
                    <a:pt x="2104" y="112"/>
                    <a:pt x="1977" y="0"/>
                    <a:pt x="1842" y="0"/>
                  </a:cubicBezTo>
                  <a:cubicBezTo>
                    <a:pt x="1826" y="0"/>
                    <a:pt x="1810" y="2"/>
                    <a:pt x="1794" y="5"/>
                  </a:cubicBezTo>
                  <a:cubicBezTo>
                    <a:pt x="1775" y="2"/>
                    <a:pt x="1756" y="0"/>
                    <a:pt x="1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1" name="Google Shape;1801;p73"/>
          <p:cNvGrpSpPr/>
          <p:nvPr/>
        </p:nvGrpSpPr>
        <p:grpSpPr>
          <a:xfrm>
            <a:off x="5219274" y="4266824"/>
            <a:ext cx="141489" cy="141740"/>
            <a:chOff x="4903598" y="3298874"/>
            <a:chExt cx="141489" cy="141740"/>
          </a:xfrm>
        </p:grpSpPr>
        <p:sp>
          <p:nvSpPr>
            <p:cNvPr id="1802" name="Google Shape;1802;p73"/>
            <p:cNvSpPr/>
            <p:nvPr/>
          </p:nvSpPr>
          <p:spPr>
            <a:xfrm>
              <a:off x="4930352" y="3339844"/>
              <a:ext cx="77789" cy="66341"/>
            </a:xfrm>
            <a:custGeom>
              <a:rect b="b" l="l" r="r" t="t"/>
              <a:pathLst>
                <a:path extrusionOk="0" h="1582" w="1855">
                  <a:moveTo>
                    <a:pt x="1064" y="123"/>
                  </a:moveTo>
                  <a:cubicBezTo>
                    <a:pt x="1429" y="123"/>
                    <a:pt x="1733" y="426"/>
                    <a:pt x="1733" y="791"/>
                  </a:cubicBezTo>
                  <a:cubicBezTo>
                    <a:pt x="1733" y="1203"/>
                    <a:pt x="1397" y="1476"/>
                    <a:pt x="1049" y="1476"/>
                  </a:cubicBezTo>
                  <a:cubicBezTo>
                    <a:pt x="883" y="1476"/>
                    <a:pt x="715" y="1415"/>
                    <a:pt x="578" y="1278"/>
                  </a:cubicBezTo>
                  <a:cubicBezTo>
                    <a:pt x="152" y="852"/>
                    <a:pt x="456" y="123"/>
                    <a:pt x="1064" y="123"/>
                  </a:cubicBezTo>
                  <a:close/>
                  <a:moveTo>
                    <a:pt x="1058" y="1"/>
                  </a:moveTo>
                  <a:cubicBezTo>
                    <a:pt x="859" y="1"/>
                    <a:pt x="655" y="76"/>
                    <a:pt x="487" y="244"/>
                  </a:cubicBezTo>
                  <a:cubicBezTo>
                    <a:pt x="0" y="730"/>
                    <a:pt x="335" y="1581"/>
                    <a:pt x="1064" y="1581"/>
                  </a:cubicBezTo>
                  <a:cubicBezTo>
                    <a:pt x="1490" y="1581"/>
                    <a:pt x="1854" y="1217"/>
                    <a:pt x="1854" y="791"/>
                  </a:cubicBezTo>
                  <a:cubicBezTo>
                    <a:pt x="1854" y="320"/>
                    <a:pt x="1468" y="1"/>
                    <a:pt x="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73"/>
            <p:cNvSpPr/>
            <p:nvPr/>
          </p:nvSpPr>
          <p:spPr>
            <a:xfrm>
              <a:off x="4903598" y="3298874"/>
              <a:ext cx="141489" cy="141740"/>
            </a:xfrm>
            <a:custGeom>
              <a:rect b="b" l="l" r="r" t="t"/>
              <a:pathLst>
                <a:path extrusionOk="0" h="3380" w="3374">
                  <a:moveTo>
                    <a:pt x="1717" y="157"/>
                  </a:moveTo>
                  <a:cubicBezTo>
                    <a:pt x="1824" y="157"/>
                    <a:pt x="1930" y="218"/>
                    <a:pt x="1976" y="340"/>
                  </a:cubicBezTo>
                  <a:cubicBezTo>
                    <a:pt x="2006" y="431"/>
                    <a:pt x="2097" y="522"/>
                    <a:pt x="2189" y="552"/>
                  </a:cubicBezTo>
                  <a:cubicBezTo>
                    <a:pt x="2234" y="568"/>
                    <a:pt x="2287" y="575"/>
                    <a:pt x="2341" y="575"/>
                  </a:cubicBezTo>
                  <a:cubicBezTo>
                    <a:pt x="2394" y="575"/>
                    <a:pt x="2447" y="568"/>
                    <a:pt x="2492" y="552"/>
                  </a:cubicBezTo>
                  <a:cubicBezTo>
                    <a:pt x="2536" y="531"/>
                    <a:pt x="2579" y="521"/>
                    <a:pt x="2619" y="521"/>
                  </a:cubicBezTo>
                  <a:cubicBezTo>
                    <a:pt x="2693" y="521"/>
                    <a:pt x="2757" y="554"/>
                    <a:pt x="2796" y="613"/>
                  </a:cubicBezTo>
                  <a:cubicBezTo>
                    <a:pt x="2888" y="674"/>
                    <a:pt x="2918" y="826"/>
                    <a:pt x="2857" y="917"/>
                  </a:cubicBezTo>
                  <a:cubicBezTo>
                    <a:pt x="2766" y="1130"/>
                    <a:pt x="2857" y="1373"/>
                    <a:pt x="3070" y="1464"/>
                  </a:cubicBezTo>
                  <a:cubicBezTo>
                    <a:pt x="3192" y="1495"/>
                    <a:pt x="3252" y="1586"/>
                    <a:pt x="3252" y="1707"/>
                  </a:cubicBezTo>
                  <a:cubicBezTo>
                    <a:pt x="3252" y="1829"/>
                    <a:pt x="3192" y="1920"/>
                    <a:pt x="3070" y="1981"/>
                  </a:cubicBezTo>
                  <a:cubicBezTo>
                    <a:pt x="2979" y="2011"/>
                    <a:pt x="2888" y="2072"/>
                    <a:pt x="2857" y="2194"/>
                  </a:cubicBezTo>
                  <a:cubicBezTo>
                    <a:pt x="2796" y="2285"/>
                    <a:pt x="2796" y="2407"/>
                    <a:pt x="2857" y="2498"/>
                  </a:cubicBezTo>
                  <a:cubicBezTo>
                    <a:pt x="2918" y="2589"/>
                    <a:pt x="2888" y="2710"/>
                    <a:pt x="2796" y="2802"/>
                  </a:cubicBezTo>
                  <a:cubicBezTo>
                    <a:pt x="2738" y="2861"/>
                    <a:pt x="2666" y="2894"/>
                    <a:pt x="2598" y="2894"/>
                  </a:cubicBezTo>
                  <a:cubicBezTo>
                    <a:pt x="2561" y="2894"/>
                    <a:pt x="2525" y="2884"/>
                    <a:pt x="2492" y="2862"/>
                  </a:cubicBezTo>
                  <a:cubicBezTo>
                    <a:pt x="2437" y="2839"/>
                    <a:pt x="2379" y="2827"/>
                    <a:pt x="2323" y="2827"/>
                  </a:cubicBezTo>
                  <a:cubicBezTo>
                    <a:pt x="2165" y="2827"/>
                    <a:pt x="2021" y="2918"/>
                    <a:pt x="1976" y="3075"/>
                  </a:cubicBezTo>
                  <a:cubicBezTo>
                    <a:pt x="1915" y="3197"/>
                    <a:pt x="1824" y="3258"/>
                    <a:pt x="1702" y="3258"/>
                  </a:cubicBezTo>
                  <a:cubicBezTo>
                    <a:pt x="1581" y="3258"/>
                    <a:pt x="1489" y="3197"/>
                    <a:pt x="1429" y="3075"/>
                  </a:cubicBezTo>
                  <a:cubicBezTo>
                    <a:pt x="1398" y="2984"/>
                    <a:pt x="1337" y="2893"/>
                    <a:pt x="1216" y="2862"/>
                  </a:cubicBezTo>
                  <a:cubicBezTo>
                    <a:pt x="1185" y="2832"/>
                    <a:pt x="1125" y="2832"/>
                    <a:pt x="1094" y="2832"/>
                  </a:cubicBezTo>
                  <a:cubicBezTo>
                    <a:pt x="1033" y="2832"/>
                    <a:pt x="973" y="2832"/>
                    <a:pt x="942" y="2862"/>
                  </a:cubicBezTo>
                  <a:cubicBezTo>
                    <a:pt x="899" y="2884"/>
                    <a:pt x="856" y="2894"/>
                    <a:pt x="814" y="2894"/>
                  </a:cubicBezTo>
                  <a:cubicBezTo>
                    <a:pt x="738" y="2894"/>
                    <a:pt x="667" y="2861"/>
                    <a:pt x="608" y="2802"/>
                  </a:cubicBezTo>
                  <a:cubicBezTo>
                    <a:pt x="547" y="2741"/>
                    <a:pt x="517" y="2589"/>
                    <a:pt x="578" y="2498"/>
                  </a:cubicBezTo>
                  <a:cubicBezTo>
                    <a:pt x="608" y="2407"/>
                    <a:pt x="608" y="2285"/>
                    <a:pt x="578" y="2194"/>
                  </a:cubicBezTo>
                  <a:cubicBezTo>
                    <a:pt x="517" y="2072"/>
                    <a:pt x="456" y="2011"/>
                    <a:pt x="334" y="1981"/>
                  </a:cubicBezTo>
                  <a:cubicBezTo>
                    <a:pt x="213" y="1920"/>
                    <a:pt x="152" y="1829"/>
                    <a:pt x="152" y="1707"/>
                  </a:cubicBezTo>
                  <a:cubicBezTo>
                    <a:pt x="152" y="1586"/>
                    <a:pt x="213" y="1495"/>
                    <a:pt x="334" y="1464"/>
                  </a:cubicBezTo>
                  <a:cubicBezTo>
                    <a:pt x="547" y="1373"/>
                    <a:pt x="669" y="1130"/>
                    <a:pt x="547" y="917"/>
                  </a:cubicBezTo>
                  <a:cubicBezTo>
                    <a:pt x="517" y="826"/>
                    <a:pt x="517" y="674"/>
                    <a:pt x="608" y="613"/>
                  </a:cubicBezTo>
                  <a:cubicBezTo>
                    <a:pt x="667" y="554"/>
                    <a:pt x="738" y="521"/>
                    <a:pt x="806" y="521"/>
                  </a:cubicBezTo>
                  <a:cubicBezTo>
                    <a:pt x="843" y="521"/>
                    <a:pt x="880" y="531"/>
                    <a:pt x="912" y="552"/>
                  </a:cubicBezTo>
                  <a:cubicBezTo>
                    <a:pt x="973" y="568"/>
                    <a:pt x="1026" y="575"/>
                    <a:pt x="1079" y="575"/>
                  </a:cubicBezTo>
                  <a:cubicBezTo>
                    <a:pt x="1132" y="575"/>
                    <a:pt x="1185" y="568"/>
                    <a:pt x="1246" y="552"/>
                  </a:cubicBezTo>
                  <a:cubicBezTo>
                    <a:pt x="1337" y="522"/>
                    <a:pt x="1429" y="431"/>
                    <a:pt x="1459" y="340"/>
                  </a:cubicBezTo>
                  <a:cubicBezTo>
                    <a:pt x="1505" y="218"/>
                    <a:pt x="1611" y="157"/>
                    <a:pt x="1717" y="157"/>
                  </a:cubicBezTo>
                  <a:close/>
                  <a:moveTo>
                    <a:pt x="1646" y="1"/>
                  </a:moveTo>
                  <a:cubicBezTo>
                    <a:pt x="1489" y="1"/>
                    <a:pt x="1361" y="112"/>
                    <a:pt x="1307" y="248"/>
                  </a:cubicBezTo>
                  <a:cubicBezTo>
                    <a:pt x="1277" y="309"/>
                    <a:pt x="1216" y="370"/>
                    <a:pt x="1155" y="400"/>
                  </a:cubicBezTo>
                  <a:cubicBezTo>
                    <a:pt x="1125" y="416"/>
                    <a:pt x="1087" y="423"/>
                    <a:pt x="1049" y="423"/>
                  </a:cubicBezTo>
                  <a:cubicBezTo>
                    <a:pt x="1011" y="423"/>
                    <a:pt x="973" y="416"/>
                    <a:pt x="942" y="400"/>
                  </a:cubicBezTo>
                  <a:cubicBezTo>
                    <a:pt x="885" y="374"/>
                    <a:pt x="827" y="363"/>
                    <a:pt x="771" y="363"/>
                  </a:cubicBezTo>
                  <a:cubicBezTo>
                    <a:pt x="499" y="363"/>
                    <a:pt x="274" y="640"/>
                    <a:pt x="426" y="917"/>
                  </a:cubicBezTo>
                  <a:cubicBezTo>
                    <a:pt x="486" y="1069"/>
                    <a:pt x="426" y="1251"/>
                    <a:pt x="274" y="1312"/>
                  </a:cubicBezTo>
                  <a:cubicBezTo>
                    <a:pt x="91" y="1373"/>
                    <a:pt x="0" y="1525"/>
                    <a:pt x="0" y="1677"/>
                  </a:cubicBezTo>
                  <a:cubicBezTo>
                    <a:pt x="0" y="1859"/>
                    <a:pt x="91" y="2011"/>
                    <a:pt x="274" y="2072"/>
                  </a:cubicBezTo>
                  <a:cubicBezTo>
                    <a:pt x="334" y="2103"/>
                    <a:pt x="395" y="2133"/>
                    <a:pt x="426" y="2224"/>
                  </a:cubicBezTo>
                  <a:cubicBezTo>
                    <a:pt x="456" y="2285"/>
                    <a:pt x="456" y="2376"/>
                    <a:pt x="426" y="2437"/>
                  </a:cubicBezTo>
                  <a:cubicBezTo>
                    <a:pt x="277" y="2710"/>
                    <a:pt x="492" y="3002"/>
                    <a:pt x="758" y="3002"/>
                  </a:cubicBezTo>
                  <a:cubicBezTo>
                    <a:pt x="818" y="3002"/>
                    <a:pt x="881" y="2987"/>
                    <a:pt x="942" y="2954"/>
                  </a:cubicBezTo>
                  <a:cubicBezTo>
                    <a:pt x="973" y="2938"/>
                    <a:pt x="1011" y="2931"/>
                    <a:pt x="1049" y="2931"/>
                  </a:cubicBezTo>
                  <a:cubicBezTo>
                    <a:pt x="1087" y="2931"/>
                    <a:pt x="1125" y="2938"/>
                    <a:pt x="1155" y="2954"/>
                  </a:cubicBezTo>
                  <a:cubicBezTo>
                    <a:pt x="1216" y="2984"/>
                    <a:pt x="1277" y="3045"/>
                    <a:pt x="1307" y="3106"/>
                  </a:cubicBezTo>
                  <a:cubicBezTo>
                    <a:pt x="1368" y="3288"/>
                    <a:pt x="1520" y="3379"/>
                    <a:pt x="1702" y="3379"/>
                  </a:cubicBezTo>
                  <a:cubicBezTo>
                    <a:pt x="1854" y="3379"/>
                    <a:pt x="2006" y="3288"/>
                    <a:pt x="2067" y="3106"/>
                  </a:cubicBezTo>
                  <a:cubicBezTo>
                    <a:pt x="2097" y="3045"/>
                    <a:pt x="2158" y="2984"/>
                    <a:pt x="2219" y="2954"/>
                  </a:cubicBezTo>
                  <a:cubicBezTo>
                    <a:pt x="2249" y="2938"/>
                    <a:pt x="2287" y="2931"/>
                    <a:pt x="2325" y="2931"/>
                  </a:cubicBezTo>
                  <a:cubicBezTo>
                    <a:pt x="2363" y="2931"/>
                    <a:pt x="2401" y="2938"/>
                    <a:pt x="2432" y="2954"/>
                  </a:cubicBezTo>
                  <a:cubicBezTo>
                    <a:pt x="2482" y="2974"/>
                    <a:pt x="2536" y="2984"/>
                    <a:pt x="2590" y="2984"/>
                  </a:cubicBezTo>
                  <a:cubicBezTo>
                    <a:pt x="2698" y="2984"/>
                    <a:pt x="2807" y="2944"/>
                    <a:pt x="2888" y="2862"/>
                  </a:cubicBezTo>
                  <a:cubicBezTo>
                    <a:pt x="3009" y="2771"/>
                    <a:pt x="3040" y="2589"/>
                    <a:pt x="2948" y="2437"/>
                  </a:cubicBezTo>
                  <a:cubicBezTo>
                    <a:pt x="2918" y="2376"/>
                    <a:pt x="2918" y="2285"/>
                    <a:pt x="2948" y="2224"/>
                  </a:cubicBezTo>
                  <a:cubicBezTo>
                    <a:pt x="2979" y="2133"/>
                    <a:pt x="3040" y="2103"/>
                    <a:pt x="3100" y="2072"/>
                  </a:cubicBezTo>
                  <a:cubicBezTo>
                    <a:pt x="3283" y="2011"/>
                    <a:pt x="3374" y="1859"/>
                    <a:pt x="3374" y="1677"/>
                  </a:cubicBezTo>
                  <a:cubicBezTo>
                    <a:pt x="3374" y="1525"/>
                    <a:pt x="3283" y="1373"/>
                    <a:pt x="3100" y="1312"/>
                  </a:cubicBezTo>
                  <a:cubicBezTo>
                    <a:pt x="2948" y="1251"/>
                    <a:pt x="2888" y="1069"/>
                    <a:pt x="2948" y="917"/>
                  </a:cubicBezTo>
                  <a:cubicBezTo>
                    <a:pt x="3100" y="640"/>
                    <a:pt x="2875" y="363"/>
                    <a:pt x="2603" y="363"/>
                  </a:cubicBezTo>
                  <a:cubicBezTo>
                    <a:pt x="2547" y="363"/>
                    <a:pt x="2489" y="374"/>
                    <a:pt x="2432" y="400"/>
                  </a:cubicBezTo>
                  <a:cubicBezTo>
                    <a:pt x="2401" y="416"/>
                    <a:pt x="2363" y="423"/>
                    <a:pt x="2325" y="423"/>
                  </a:cubicBezTo>
                  <a:cubicBezTo>
                    <a:pt x="2287" y="423"/>
                    <a:pt x="2249" y="416"/>
                    <a:pt x="2219" y="400"/>
                  </a:cubicBezTo>
                  <a:cubicBezTo>
                    <a:pt x="2158" y="370"/>
                    <a:pt x="2097" y="309"/>
                    <a:pt x="2067" y="248"/>
                  </a:cubicBezTo>
                  <a:cubicBezTo>
                    <a:pt x="2012" y="112"/>
                    <a:pt x="1885" y="1"/>
                    <a:pt x="1750" y="1"/>
                  </a:cubicBezTo>
                  <a:cubicBezTo>
                    <a:pt x="1734" y="1"/>
                    <a:pt x="1718" y="2"/>
                    <a:pt x="1702" y="5"/>
                  </a:cubicBezTo>
                  <a:cubicBezTo>
                    <a:pt x="1683" y="2"/>
                    <a:pt x="1664" y="1"/>
                    <a:pt x="1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4" name="Google Shape;1804;p73"/>
          <p:cNvGrpSpPr/>
          <p:nvPr/>
        </p:nvGrpSpPr>
        <p:grpSpPr>
          <a:xfrm>
            <a:off x="6220276" y="2881853"/>
            <a:ext cx="144089" cy="1491876"/>
            <a:chOff x="5891326" y="1660353"/>
            <a:chExt cx="144089" cy="1491876"/>
          </a:xfrm>
        </p:grpSpPr>
        <p:grpSp>
          <p:nvGrpSpPr>
            <p:cNvPr id="1805" name="Google Shape;1805;p73"/>
            <p:cNvGrpSpPr/>
            <p:nvPr/>
          </p:nvGrpSpPr>
          <p:grpSpPr>
            <a:xfrm>
              <a:off x="5891326" y="1660353"/>
              <a:ext cx="144089" cy="30654"/>
              <a:chOff x="4344725" y="4285100"/>
              <a:chExt cx="85900" cy="18275"/>
            </a:xfrm>
          </p:grpSpPr>
          <p:sp>
            <p:nvSpPr>
              <p:cNvPr id="1806" name="Google Shape;1806;p73"/>
              <p:cNvSpPr/>
              <p:nvPr/>
            </p:nvSpPr>
            <p:spPr>
              <a:xfrm>
                <a:off x="4407025" y="4285100"/>
                <a:ext cx="23600" cy="18275"/>
              </a:xfrm>
              <a:custGeom>
                <a:rect b="b" l="l" r="r" t="t"/>
                <a:pathLst>
                  <a:path extrusionOk="0" h="731" w="944">
                    <a:moveTo>
                      <a:pt x="457" y="1"/>
                    </a:moveTo>
                    <a:cubicBezTo>
                      <a:pt x="183" y="1"/>
                      <a:pt x="1" y="305"/>
                      <a:pt x="153" y="548"/>
                    </a:cubicBezTo>
                    <a:cubicBezTo>
                      <a:pt x="214" y="669"/>
                      <a:pt x="335" y="730"/>
                      <a:pt x="460" y="730"/>
                    </a:cubicBezTo>
                    <a:cubicBezTo>
                      <a:pt x="586" y="730"/>
                      <a:pt x="715" y="669"/>
                      <a:pt x="791" y="548"/>
                    </a:cubicBezTo>
                    <a:cubicBezTo>
                      <a:pt x="943" y="305"/>
                      <a:pt x="761" y="1"/>
                      <a:pt x="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73"/>
              <p:cNvSpPr/>
              <p:nvPr/>
            </p:nvSpPr>
            <p:spPr>
              <a:xfrm>
                <a:off x="4375875" y="4285100"/>
                <a:ext cx="23575" cy="18275"/>
              </a:xfrm>
              <a:custGeom>
                <a:rect b="b" l="l" r="r" t="t"/>
                <a:pathLst>
                  <a:path extrusionOk="0" h="731" w="943">
                    <a:moveTo>
                      <a:pt x="487" y="1"/>
                    </a:moveTo>
                    <a:cubicBezTo>
                      <a:pt x="183" y="1"/>
                      <a:pt x="1" y="305"/>
                      <a:pt x="153" y="548"/>
                    </a:cubicBezTo>
                    <a:cubicBezTo>
                      <a:pt x="229" y="669"/>
                      <a:pt x="358" y="730"/>
                      <a:pt x="483" y="730"/>
                    </a:cubicBezTo>
                    <a:cubicBezTo>
                      <a:pt x="608" y="730"/>
                      <a:pt x="730" y="669"/>
                      <a:pt x="791" y="548"/>
                    </a:cubicBezTo>
                    <a:cubicBezTo>
                      <a:pt x="943" y="305"/>
                      <a:pt x="760" y="1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73"/>
              <p:cNvSpPr/>
              <p:nvPr/>
            </p:nvSpPr>
            <p:spPr>
              <a:xfrm>
                <a:off x="4344725" y="4285100"/>
                <a:ext cx="23575" cy="18275"/>
              </a:xfrm>
              <a:custGeom>
                <a:rect b="b" l="l" r="r" t="t"/>
                <a:pathLst>
                  <a:path extrusionOk="0" h="731" w="943">
                    <a:moveTo>
                      <a:pt x="487" y="1"/>
                    </a:moveTo>
                    <a:cubicBezTo>
                      <a:pt x="183" y="1"/>
                      <a:pt x="0" y="305"/>
                      <a:pt x="152" y="548"/>
                    </a:cubicBezTo>
                    <a:cubicBezTo>
                      <a:pt x="228" y="669"/>
                      <a:pt x="357" y="730"/>
                      <a:pt x="487" y="730"/>
                    </a:cubicBezTo>
                    <a:cubicBezTo>
                      <a:pt x="616" y="730"/>
                      <a:pt x="745" y="669"/>
                      <a:pt x="821" y="548"/>
                    </a:cubicBezTo>
                    <a:cubicBezTo>
                      <a:pt x="943" y="305"/>
                      <a:pt x="760" y="1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9" name="Google Shape;1809;p73"/>
            <p:cNvGrpSpPr/>
            <p:nvPr/>
          </p:nvGrpSpPr>
          <p:grpSpPr>
            <a:xfrm>
              <a:off x="5891326" y="2025003"/>
              <a:ext cx="144089" cy="30654"/>
              <a:chOff x="4344725" y="4285100"/>
              <a:chExt cx="85900" cy="18275"/>
            </a:xfrm>
          </p:grpSpPr>
          <p:sp>
            <p:nvSpPr>
              <p:cNvPr id="1810" name="Google Shape;1810;p73"/>
              <p:cNvSpPr/>
              <p:nvPr/>
            </p:nvSpPr>
            <p:spPr>
              <a:xfrm>
                <a:off x="4407025" y="4285100"/>
                <a:ext cx="23600" cy="18275"/>
              </a:xfrm>
              <a:custGeom>
                <a:rect b="b" l="l" r="r" t="t"/>
                <a:pathLst>
                  <a:path extrusionOk="0" h="731" w="944">
                    <a:moveTo>
                      <a:pt x="457" y="1"/>
                    </a:moveTo>
                    <a:cubicBezTo>
                      <a:pt x="183" y="1"/>
                      <a:pt x="1" y="305"/>
                      <a:pt x="153" y="548"/>
                    </a:cubicBezTo>
                    <a:cubicBezTo>
                      <a:pt x="214" y="669"/>
                      <a:pt x="335" y="730"/>
                      <a:pt x="460" y="730"/>
                    </a:cubicBezTo>
                    <a:cubicBezTo>
                      <a:pt x="586" y="730"/>
                      <a:pt x="715" y="669"/>
                      <a:pt x="791" y="548"/>
                    </a:cubicBezTo>
                    <a:cubicBezTo>
                      <a:pt x="943" y="305"/>
                      <a:pt x="761" y="1"/>
                      <a:pt x="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73"/>
              <p:cNvSpPr/>
              <p:nvPr/>
            </p:nvSpPr>
            <p:spPr>
              <a:xfrm>
                <a:off x="4375875" y="4285100"/>
                <a:ext cx="23575" cy="18275"/>
              </a:xfrm>
              <a:custGeom>
                <a:rect b="b" l="l" r="r" t="t"/>
                <a:pathLst>
                  <a:path extrusionOk="0" h="731" w="943">
                    <a:moveTo>
                      <a:pt x="487" y="1"/>
                    </a:moveTo>
                    <a:cubicBezTo>
                      <a:pt x="183" y="1"/>
                      <a:pt x="1" y="305"/>
                      <a:pt x="153" y="548"/>
                    </a:cubicBezTo>
                    <a:cubicBezTo>
                      <a:pt x="229" y="669"/>
                      <a:pt x="358" y="730"/>
                      <a:pt x="483" y="730"/>
                    </a:cubicBezTo>
                    <a:cubicBezTo>
                      <a:pt x="608" y="730"/>
                      <a:pt x="730" y="669"/>
                      <a:pt x="791" y="548"/>
                    </a:cubicBezTo>
                    <a:cubicBezTo>
                      <a:pt x="943" y="305"/>
                      <a:pt x="760" y="1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73"/>
              <p:cNvSpPr/>
              <p:nvPr/>
            </p:nvSpPr>
            <p:spPr>
              <a:xfrm>
                <a:off x="4344725" y="4285100"/>
                <a:ext cx="23575" cy="18275"/>
              </a:xfrm>
              <a:custGeom>
                <a:rect b="b" l="l" r="r" t="t"/>
                <a:pathLst>
                  <a:path extrusionOk="0" h="731" w="943">
                    <a:moveTo>
                      <a:pt x="487" y="1"/>
                    </a:moveTo>
                    <a:cubicBezTo>
                      <a:pt x="183" y="1"/>
                      <a:pt x="0" y="305"/>
                      <a:pt x="152" y="548"/>
                    </a:cubicBezTo>
                    <a:cubicBezTo>
                      <a:pt x="228" y="669"/>
                      <a:pt x="357" y="730"/>
                      <a:pt x="487" y="730"/>
                    </a:cubicBezTo>
                    <a:cubicBezTo>
                      <a:pt x="616" y="730"/>
                      <a:pt x="745" y="669"/>
                      <a:pt x="821" y="548"/>
                    </a:cubicBezTo>
                    <a:cubicBezTo>
                      <a:pt x="943" y="305"/>
                      <a:pt x="760" y="1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3" name="Google Shape;1813;p73"/>
            <p:cNvGrpSpPr/>
            <p:nvPr/>
          </p:nvGrpSpPr>
          <p:grpSpPr>
            <a:xfrm>
              <a:off x="5891326" y="2391312"/>
              <a:ext cx="144089" cy="30654"/>
              <a:chOff x="4344725" y="4285100"/>
              <a:chExt cx="85900" cy="18275"/>
            </a:xfrm>
          </p:grpSpPr>
          <p:sp>
            <p:nvSpPr>
              <p:cNvPr id="1814" name="Google Shape;1814;p73"/>
              <p:cNvSpPr/>
              <p:nvPr/>
            </p:nvSpPr>
            <p:spPr>
              <a:xfrm>
                <a:off x="4407025" y="4285100"/>
                <a:ext cx="23600" cy="18275"/>
              </a:xfrm>
              <a:custGeom>
                <a:rect b="b" l="l" r="r" t="t"/>
                <a:pathLst>
                  <a:path extrusionOk="0" h="731" w="944">
                    <a:moveTo>
                      <a:pt x="457" y="1"/>
                    </a:moveTo>
                    <a:cubicBezTo>
                      <a:pt x="183" y="1"/>
                      <a:pt x="1" y="305"/>
                      <a:pt x="153" y="548"/>
                    </a:cubicBezTo>
                    <a:cubicBezTo>
                      <a:pt x="214" y="669"/>
                      <a:pt x="335" y="730"/>
                      <a:pt x="460" y="730"/>
                    </a:cubicBezTo>
                    <a:cubicBezTo>
                      <a:pt x="586" y="730"/>
                      <a:pt x="715" y="669"/>
                      <a:pt x="791" y="548"/>
                    </a:cubicBezTo>
                    <a:cubicBezTo>
                      <a:pt x="943" y="305"/>
                      <a:pt x="761" y="1"/>
                      <a:pt x="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73"/>
              <p:cNvSpPr/>
              <p:nvPr/>
            </p:nvSpPr>
            <p:spPr>
              <a:xfrm>
                <a:off x="4375875" y="4285100"/>
                <a:ext cx="23575" cy="18275"/>
              </a:xfrm>
              <a:custGeom>
                <a:rect b="b" l="l" r="r" t="t"/>
                <a:pathLst>
                  <a:path extrusionOk="0" h="731" w="943">
                    <a:moveTo>
                      <a:pt x="487" y="1"/>
                    </a:moveTo>
                    <a:cubicBezTo>
                      <a:pt x="183" y="1"/>
                      <a:pt x="1" y="305"/>
                      <a:pt x="153" y="548"/>
                    </a:cubicBezTo>
                    <a:cubicBezTo>
                      <a:pt x="229" y="669"/>
                      <a:pt x="358" y="730"/>
                      <a:pt x="483" y="730"/>
                    </a:cubicBezTo>
                    <a:cubicBezTo>
                      <a:pt x="608" y="730"/>
                      <a:pt x="730" y="669"/>
                      <a:pt x="791" y="548"/>
                    </a:cubicBezTo>
                    <a:cubicBezTo>
                      <a:pt x="943" y="305"/>
                      <a:pt x="760" y="1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73"/>
              <p:cNvSpPr/>
              <p:nvPr/>
            </p:nvSpPr>
            <p:spPr>
              <a:xfrm>
                <a:off x="4344725" y="4285100"/>
                <a:ext cx="23575" cy="18275"/>
              </a:xfrm>
              <a:custGeom>
                <a:rect b="b" l="l" r="r" t="t"/>
                <a:pathLst>
                  <a:path extrusionOk="0" h="731" w="943">
                    <a:moveTo>
                      <a:pt x="487" y="1"/>
                    </a:moveTo>
                    <a:cubicBezTo>
                      <a:pt x="183" y="1"/>
                      <a:pt x="0" y="305"/>
                      <a:pt x="152" y="548"/>
                    </a:cubicBezTo>
                    <a:cubicBezTo>
                      <a:pt x="228" y="669"/>
                      <a:pt x="357" y="730"/>
                      <a:pt x="487" y="730"/>
                    </a:cubicBezTo>
                    <a:cubicBezTo>
                      <a:pt x="616" y="730"/>
                      <a:pt x="745" y="669"/>
                      <a:pt x="821" y="548"/>
                    </a:cubicBezTo>
                    <a:cubicBezTo>
                      <a:pt x="943" y="305"/>
                      <a:pt x="760" y="1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7" name="Google Shape;1817;p73"/>
            <p:cNvGrpSpPr/>
            <p:nvPr/>
          </p:nvGrpSpPr>
          <p:grpSpPr>
            <a:xfrm>
              <a:off x="5891326" y="2756450"/>
              <a:ext cx="144089" cy="30654"/>
              <a:chOff x="4344725" y="4285100"/>
              <a:chExt cx="85900" cy="18275"/>
            </a:xfrm>
          </p:grpSpPr>
          <p:sp>
            <p:nvSpPr>
              <p:cNvPr id="1818" name="Google Shape;1818;p73"/>
              <p:cNvSpPr/>
              <p:nvPr/>
            </p:nvSpPr>
            <p:spPr>
              <a:xfrm>
                <a:off x="4407025" y="4285100"/>
                <a:ext cx="23600" cy="18275"/>
              </a:xfrm>
              <a:custGeom>
                <a:rect b="b" l="l" r="r" t="t"/>
                <a:pathLst>
                  <a:path extrusionOk="0" h="731" w="944">
                    <a:moveTo>
                      <a:pt x="457" y="1"/>
                    </a:moveTo>
                    <a:cubicBezTo>
                      <a:pt x="183" y="1"/>
                      <a:pt x="1" y="305"/>
                      <a:pt x="153" y="548"/>
                    </a:cubicBezTo>
                    <a:cubicBezTo>
                      <a:pt x="214" y="669"/>
                      <a:pt x="335" y="730"/>
                      <a:pt x="460" y="730"/>
                    </a:cubicBezTo>
                    <a:cubicBezTo>
                      <a:pt x="586" y="730"/>
                      <a:pt x="715" y="669"/>
                      <a:pt x="791" y="548"/>
                    </a:cubicBezTo>
                    <a:cubicBezTo>
                      <a:pt x="943" y="305"/>
                      <a:pt x="761" y="1"/>
                      <a:pt x="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73"/>
              <p:cNvSpPr/>
              <p:nvPr/>
            </p:nvSpPr>
            <p:spPr>
              <a:xfrm>
                <a:off x="4375875" y="4285100"/>
                <a:ext cx="23575" cy="18275"/>
              </a:xfrm>
              <a:custGeom>
                <a:rect b="b" l="l" r="r" t="t"/>
                <a:pathLst>
                  <a:path extrusionOk="0" h="731" w="943">
                    <a:moveTo>
                      <a:pt x="487" y="1"/>
                    </a:moveTo>
                    <a:cubicBezTo>
                      <a:pt x="183" y="1"/>
                      <a:pt x="1" y="305"/>
                      <a:pt x="153" y="548"/>
                    </a:cubicBezTo>
                    <a:cubicBezTo>
                      <a:pt x="229" y="669"/>
                      <a:pt x="358" y="730"/>
                      <a:pt x="483" y="730"/>
                    </a:cubicBezTo>
                    <a:cubicBezTo>
                      <a:pt x="608" y="730"/>
                      <a:pt x="730" y="669"/>
                      <a:pt x="791" y="548"/>
                    </a:cubicBezTo>
                    <a:cubicBezTo>
                      <a:pt x="943" y="305"/>
                      <a:pt x="760" y="1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73"/>
              <p:cNvSpPr/>
              <p:nvPr/>
            </p:nvSpPr>
            <p:spPr>
              <a:xfrm>
                <a:off x="4344725" y="4285100"/>
                <a:ext cx="23575" cy="18275"/>
              </a:xfrm>
              <a:custGeom>
                <a:rect b="b" l="l" r="r" t="t"/>
                <a:pathLst>
                  <a:path extrusionOk="0" h="731" w="943">
                    <a:moveTo>
                      <a:pt x="487" y="1"/>
                    </a:moveTo>
                    <a:cubicBezTo>
                      <a:pt x="183" y="1"/>
                      <a:pt x="0" y="305"/>
                      <a:pt x="152" y="548"/>
                    </a:cubicBezTo>
                    <a:cubicBezTo>
                      <a:pt x="228" y="669"/>
                      <a:pt x="357" y="730"/>
                      <a:pt x="487" y="730"/>
                    </a:cubicBezTo>
                    <a:cubicBezTo>
                      <a:pt x="616" y="730"/>
                      <a:pt x="745" y="669"/>
                      <a:pt x="821" y="548"/>
                    </a:cubicBezTo>
                    <a:cubicBezTo>
                      <a:pt x="943" y="305"/>
                      <a:pt x="760" y="1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1" name="Google Shape;1821;p73"/>
            <p:cNvGrpSpPr/>
            <p:nvPr/>
          </p:nvGrpSpPr>
          <p:grpSpPr>
            <a:xfrm>
              <a:off x="5891326" y="3121575"/>
              <a:ext cx="144089" cy="30654"/>
              <a:chOff x="4344725" y="4285100"/>
              <a:chExt cx="85900" cy="18275"/>
            </a:xfrm>
          </p:grpSpPr>
          <p:sp>
            <p:nvSpPr>
              <p:cNvPr id="1822" name="Google Shape;1822;p73"/>
              <p:cNvSpPr/>
              <p:nvPr/>
            </p:nvSpPr>
            <p:spPr>
              <a:xfrm>
                <a:off x="4407025" y="4285100"/>
                <a:ext cx="23600" cy="18275"/>
              </a:xfrm>
              <a:custGeom>
                <a:rect b="b" l="l" r="r" t="t"/>
                <a:pathLst>
                  <a:path extrusionOk="0" h="731" w="944">
                    <a:moveTo>
                      <a:pt x="457" y="1"/>
                    </a:moveTo>
                    <a:cubicBezTo>
                      <a:pt x="183" y="1"/>
                      <a:pt x="1" y="305"/>
                      <a:pt x="153" y="548"/>
                    </a:cubicBezTo>
                    <a:cubicBezTo>
                      <a:pt x="214" y="669"/>
                      <a:pt x="335" y="730"/>
                      <a:pt x="460" y="730"/>
                    </a:cubicBezTo>
                    <a:cubicBezTo>
                      <a:pt x="586" y="730"/>
                      <a:pt x="715" y="669"/>
                      <a:pt x="791" y="548"/>
                    </a:cubicBezTo>
                    <a:cubicBezTo>
                      <a:pt x="943" y="305"/>
                      <a:pt x="761" y="1"/>
                      <a:pt x="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73"/>
              <p:cNvSpPr/>
              <p:nvPr/>
            </p:nvSpPr>
            <p:spPr>
              <a:xfrm>
                <a:off x="4375875" y="4285100"/>
                <a:ext cx="23575" cy="18275"/>
              </a:xfrm>
              <a:custGeom>
                <a:rect b="b" l="l" r="r" t="t"/>
                <a:pathLst>
                  <a:path extrusionOk="0" h="731" w="943">
                    <a:moveTo>
                      <a:pt x="487" y="1"/>
                    </a:moveTo>
                    <a:cubicBezTo>
                      <a:pt x="183" y="1"/>
                      <a:pt x="1" y="305"/>
                      <a:pt x="153" y="548"/>
                    </a:cubicBezTo>
                    <a:cubicBezTo>
                      <a:pt x="229" y="669"/>
                      <a:pt x="358" y="730"/>
                      <a:pt x="483" y="730"/>
                    </a:cubicBezTo>
                    <a:cubicBezTo>
                      <a:pt x="608" y="730"/>
                      <a:pt x="730" y="669"/>
                      <a:pt x="791" y="548"/>
                    </a:cubicBezTo>
                    <a:cubicBezTo>
                      <a:pt x="943" y="305"/>
                      <a:pt x="760" y="1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73"/>
              <p:cNvSpPr/>
              <p:nvPr/>
            </p:nvSpPr>
            <p:spPr>
              <a:xfrm>
                <a:off x="4344725" y="4285100"/>
                <a:ext cx="23575" cy="18275"/>
              </a:xfrm>
              <a:custGeom>
                <a:rect b="b" l="l" r="r" t="t"/>
                <a:pathLst>
                  <a:path extrusionOk="0" h="731" w="943">
                    <a:moveTo>
                      <a:pt x="487" y="1"/>
                    </a:moveTo>
                    <a:cubicBezTo>
                      <a:pt x="183" y="1"/>
                      <a:pt x="0" y="305"/>
                      <a:pt x="152" y="548"/>
                    </a:cubicBezTo>
                    <a:cubicBezTo>
                      <a:pt x="228" y="669"/>
                      <a:pt x="357" y="730"/>
                      <a:pt x="487" y="730"/>
                    </a:cubicBezTo>
                    <a:cubicBezTo>
                      <a:pt x="616" y="730"/>
                      <a:pt x="745" y="669"/>
                      <a:pt x="821" y="548"/>
                    </a:cubicBezTo>
                    <a:cubicBezTo>
                      <a:pt x="943" y="305"/>
                      <a:pt x="760" y="1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25" name="Google Shape;1825;p73"/>
          <p:cNvGrpSpPr/>
          <p:nvPr/>
        </p:nvGrpSpPr>
        <p:grpSpPr>
          <a:xfrm>
            <a:off x="800766" y="1055416"/>
            <a:ext cx="5999287" cy="388500"/>
            <a:chOff x="757191" y="1038716"/>
            <a:chExt cx="5999287" cy="388500"/>
          </a:xfrm>
        </p:grpSpPr>
        <p:grpSp>
          <p:nvGrpSpPr>
            <p:cNvPr id="1826" name="Google Shape;1826;p73"/>
            <p:cNvGrpSpPr/>
            <p:nvPr/>
          </p:nvGrpSpPr>
          <p:grpSpPr>
            <a:xfrm>
              <a:off x="1122949" y="1154062"/>
              <a:ext cx="2006883" cy="153761"/>
              <a:chOff x="3558802" y="4011427"/>
              <a:chExt cx="1866000" cy="111300"/>
            </a:xfrm>
          </p:grpSpPr>
          <p:sp>
            <p:nvSpPr>
              <p:cNvPr id="1827" name="Google Shape;1827;p73"/>
              <p:cNvSpPr/>
              <p:nvPr/>
            </p:nvSpPr>
            <p:spPr>
              <a:xfrm flipH="1" rot="5400000">
                <a:off x="4436152" y="3134077"/>
                <a:ext cx="111300" cy="1866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73"/>
              <p:cNvSpPr/>
              <p:nvPr/>
            </p:nvSpPr>
            <p:spPr>
              <a:xfrm flipH="1" rot="5400000">
                <a:off x="4159622" y="3414889"/>
                <a:ext cx="110400" cy="13047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9" name="Google Shape;1829;p73"/>
            <p:cNvGrpSpPr/>
            <p:nvPr/>
          </p:nvGrpSpPr>
          <p:grpSpPr>
            <a:xfrm>
              <a:off x="757191" y="1083922"/>
              <a:ext cx="118572" cy="294074"/>
              <a:chOff x="3343310" y="4475555"/>
              <a:chExt cx="127717" cy="316753"/>
            </a:xfrm>
          </p:grpSpPr>
          <p:sp>
            <p:nvSpPr>
              <p:cNvPr id="1830" name="Google Shape;1830;p7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7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2" name="Google Shape;1832;p73"/>
            <p:cNvSpPr txBox="1"/>
            <p:nvPr/>
          </p:nvSpPr>
          <p:spPr>
            <a:xfrm>
              <a:off x="3377002" y="1110563"/>
              <a:ext cx="492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68%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833" name="Google Shape;1833;p73"/>
            <p:cNvCxnSpPr/>
            <p:nvPr/>
          </p:nvCxnSpPr>
          <p:spPr>
            <a:xfrm>
              <a:off x="3869900" y="12329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834" name="Google Shape;1834;p73"/>
            <p:cNvSpPr txBox="1"/>
            <p:nvPr/>
          </p:nvSpPr>
          <p:spPr>
            <a:xfrm>
              <a:off x="4407178" y="1038716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5" name="Google Shape;1835;p73"/>
          <p:cNvGrpSpPr/>
          <p:nvPr/>
        </p:nvGrpSpPr>
        <p:grpSpPr>
          <a:xfrm>
            <a:off x="786149" y="1654791"/>
            <a:ext cx="6009141" cy="388500"/>
            <a:chOff x="742574" y="1561891"/>
            <a:chExt cx="6009141" cy="388500"/>
          </a:xfrm>
        </p:grpSpPr>
        <p:grpSp>
          <p:nvGrpSpPr>
            <p:cNvPr id="1836" name="Google Shape;1836;p73"/>
            <p:cNvGrpSpPr/>
            <p:nvPr/>
          </p:nvGrpSpPr>
          <p:grpSpPr>
            <a:xfrm>
              <a:off x="742574" y="1610201"/>
              <a:ext cx="147831" cy="291991"/>
              <a:chOff x="3527539" y="4476677"/>
              <a:chExt cx="159232" cy="314510"/>
            </a:xfrm>
          </p:grpSpPr>
          <p:sp>
            <p:nvSpPr>
              <p:cNvPr id="1837" name="Google Shape;1837;p7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7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9" name="Google Shape;1839;p73"/>
            <p:cNvGrpSpPr/>
            <p:nvPr/>
          </p:nvGrpSpPr>
          <p:grpSpPr>
            <a:xfrm>
              <a:off x="1122949" y="1679209"/>
              <a:ext cx="2006883" cy="153854"/>
              <a:chOff x="3558802" y="4011360"/>
              <a:chExt cx="1866000" cy="111367"/>
            </a:xfrm>
          </p:grpSpPr>
          <p:sp>
            <p:nvSpPr>
              <p:cNvPr id="1840" name="Google Shape;1840;p73"/>
              <p:cNvSpPr/>
              <p:nvPr/>
            </p:nvSpPr>
            <p:spPr>
              <a:xfrm flipH="1" rot="5400000">
                <a:off x="4436152" y="3134077"/>
                <a:ext cx="111300" cy="1866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73"/>
              <p:cNvSpPr/>
              <p:nvPr/>
            </p:nvSpPr>
            <p:spPr>
              <a:xfrm flipH="1" rot="5400000">
                <a:off x="4291915" y="3282060"/>
                <a:ext cx="110400" cy="1569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42" name="Google Shape;1842;p73"/>
            <p:cNvSpPr txBox="1"/>
            <p:nvPr/>
          </p:nvSpPr>
          <p:spPr>
            <a:xfrm>
              <a:off x="3377002" y="1633800"/>
              <a:ext cx="492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86%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843" name="Google Shape;1843;p73"/>
            <p:cNvCxnSpPr/>
            <p:nvPr/>
          </p:nvCxnSpPr>
          <p:spPr>
            <a:xfrm>
              <a:off x="3869900" y="17562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844" name="Google Shape;1844;p73"/>
            <p:cNvSpPr txBox="1"/>
            <p:nvPr/>
          </p:nvSpPr>
          <p:spPr>
            <a:xfrm>
              <a:off x="4402415" y="1561891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System. It’s a gas giant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5" name="Google Shape;1845;p73"/>
          <p:cNvGrpSpPr/>
          <p:nvPr/>
        </p:nvGrpSpPr>
        <p:grpSpPr>
          <a:xfrm>
            <a:off x="7270938" y="1096783"/>
            <a:ext cx="1086900" cy="1577991"/>
            <a:chOff x="7227363" y="1172983"/>
            <a:chExt cx="1086900" cy="1577991"/>
          </a:xfrm>
        </p:grpSpPr>
        <p:grpSp>
          <p:nvGrpSpPr>
            <p:cNvPr id="1846" name="Google Shape;1846;p73"/>
            <p:cNvGrpSpPr/>
            <p:nvPr/>
          </p:nvGrpSpPr>
          <p:grpSpPr>
            <a:xfrm>
              <a:off x="7289673" y="1172983"/>
              <a:ext cx="962286" cy="962286"/>
              <a:chOff x="5681300" y="2527788"/>
              <a:chExt cx="805800" cy="805800"/>
            </a:xfrm>
          </p:grpSpPr>
          <p:sp>
            <p:nvSpPr>
              <p:cNvPr id="1847" name="Google Shape;1847;p73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73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fmla="val 2480986" name="adj1"/>
                  <a:gd fmla="val 16200000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49" name="Google Shape;1849;p73"/>
            <p:cNvSpPr txBox="1"/>
            <p:nvPr/>
          </p:nvSpPr>
          <p:spPr>
            <a:xfrm>
              <a:off x="7227363" y="2330374"/>
              <a:ext cx="1086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50" name="Google Shape;1850;p73"/>
            <p:cNvCxnSpPr>
              <a:stCxn id="1848" idx="1"/>
              <a:endCxn id="1849" idx="0"/>
            </p:cNvCxnSpPr>
            <p:nvPr/>
          </p:nvCxnSpPr>
          <p:spPr>
            <a:xfrm>
              <a:off x="7770816" y="2135269"/>
              <a:ext cx="0" cy="1950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851" name="Google Shape;1851;p73"/>
          <p:cNvGrpSpPr/>
          <p:nvPr/>
        </p:nvGrpSpPr>
        <p:grpSpPr>
          <a:xfrm>
            <a:off x="7270938" y="2996455"/>
            <a:ext cx="1086900" cy="1577991"/>
            <a:chOff x="7227363" y="3072655"/>
            <a:chExt cx="1086900" cy="1577991"/>
          </a:xfrm>
        </p:grpSpPr>
        <p:grpSp>
          <p:nvGrpSpPr>
            <p:cNvPr id="1852" name="Google Shape;1852;p73"/>
            <p:cNvGrpSpPr/>
            <p:nvPr/>
          </p:nvGrpSpPr>
          <p:grpSpPr>
            <a:xfrm>
              <a:off x="7289673" y="3072655"/>
              <a:ext cx="962286" cy="962286"/>
              <a:chOff x="5681300" y="2527788"/>
              <a:chExt cx="805800" cy="805800"/>
            </a:xfrm>
          </p:grpSpPr>
          <p:sp>
            <p:nvSpPr>
              <p:cNvPr id="1853" name="Google Shape;1853;p73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73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fmla="val 20518428" name="adj1"/>
                  <a:gd fmla="val 1620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5" name="Google Shape;1855;p73"/>
            <p:cNvSpPr txBox="1"/>
            <p:nvPr/>
          </p:nvSpPr>
          <p:spPr>
            <a:xfrm>
              <a:off x="7227363" y="4230046"/>
              <a:ext cx="1086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Mars is a very cold place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56" name="Google Shape;1856;p73"/>
            <p:cNvCxnSpPr>
              <a:stCxn id="1854" idx="1"/>
              <a:endCxn id="1855" idx="0"/>
            </p:cNvCxnSpPr>
            <p:nvPr/>
          </p:nvCxnSpPr>
          <p:spPr>
            <a:xfrm>
              <a:off x="7770816" y="4034941"/>
              <a:ext cx="0" cy="19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74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1862" name="Google Shape;1862;p74"/>
          <p:cNvGrpSpPr/>
          <p:nvPr/>
        </p:nvGrpSpPr>
        <p:grpSpPr>
          <a:xfrm>
            <a:off x="702208" y="1097043"/>
            <a:ext cx="4500882" cy="824982"/>
            <a:chOff x="4185908" y="1074243"/>
            <a:chExt cx="4500882" cy="824982"/>
          </a:xfrm>
        </p:grpSpPr>
        <p:grpSp>
          <p:nvGrpSpPr>
            <p:cNvPr id="1863" name="Google Shape;1863;p74"/>
            <p:cNvGrpSpPr/>
            <p:nvPr/>
          </p:nvGrpSpPr>
          <p:grpSpPr>
            <a:xfrm>
              <a:off x="4185908" y="1171275"/>
              <a:ext cx="1655100" cy="727950"/>
              <a:chOff x="4962408" y="2205450"/>
              <a:chExt cx="1655100" cy="727950"/>
            </a:xfrm>
          </p:grpSpPr>
          <p:sp>
            <p:nvSpPr>
              <p:cNvPr id="1864" name="Google Shape;1864;p74"/>
              <p:cNvSpPr txBox="1"/>
              <p:nvPr/>
            </p:nvSpPr>
            <p:spPr>
              <a:xfrm>
                <a:off x="4966575" y="2205450"/>
                <a:ext cx="16395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0" i="0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65" name="Google Shape;1865;p74"/>
              <p:cNvSpPr txBox="1"/>
              <p:nvPr/>
            </p:nvSpPr>
            <p:spPr>
              <a:xfrm>
                <a:off x="4962408" y="2512800"/>
                <a:ext cx="16551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 of them all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66" name="Google Shape;1866;p74"/>
            <p:cNvGrpSpPr/>
            <p:nvPr/>
          </p:nvGrpSpPr>
          <p:grpSpPr>
            <a:xfrm>
              <a:off x="5967758" y="1074243"/>
              <a:ext cx="2719032" cy="461007"/>
              <a:chOff x="5967758" y="1074243"/>
              <a:chExt cx="2719032" cy="461007"/>
            </a:xfrm>
          </p:grpSpPr>
          <p:grpSp>
            <p:nvGrpSpPr>
              <p:cNvPr id="1867" name="Google Shape;1867;p74"/>
              <p:cNvGrpSpPr/>
              <p:nvPr/>
            </p:nvGrpSpPr>
            <p:grpSpPr>
              <a:xfrm>
                <a:off x="5967758" y="1535250"/>
                <a:ext cx="2719032" cy="0"/>
                <a:chOff x="5967758" y="1535250"/>
                <a:chExt cx="2719032" cy="0"/>
              </a:xfrm>
            </p:grpSpPr>
            <p:cxnSp>
              <p:nvCxnSpPr>
                <p:cNvPr id="1868" name="Google Shape;1868;p74"/>
                <p:cNvCxnSpPr/>
                <p:nvPr/>
              </p:nvCxnSpPr>
              <p:spPr>
                <a:xfrm>
                  <a:off x="5969109" y="1535250"/>
                  <a:ext cx="271768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69" name="Google Shape;1869;p74"/>
                <p:cNvCxnSpPr/>
                <p:nvPr/>
              </p:nvCxnSpPr>
              <p:spPr>
                <a:xfrm>
                  <a:off x="5967758" y="1535250"/>
                  <a:ext cx="7977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  <p:sp>
            <p:nvSpPr>
              <p:cNvPr id="1870" name="Google Shape;1870;p74"/>
              <p:cNvSpPr/>
              <p:nvPr/>
            </p:nvSpPr>
            <p:spPr>
              <a:xfrm>
                <a:off x="6096716" y="1074243"/>
                <a:ext cx="717544" cy="324559"/>
              </a:xfrm>
              <a:custGeom>
                <a:rect b="b" l="l" r="r" t="t"/>
                <a:pathLst>
                  <a:path extrusionOk="0" h="9064" w="16269">
                    <a:moveTo>
                      <a:pt x="428" y="0"/>
                    </a:moveTo>
                    <a:cubicBezTo>
                      <a:pt x="193" y="0"/>
                      <a:pt x="2" y="191"/>
                      <a:pt x="2" y="428"/>
                    </a:cubicBezTo>
                    <a:lnTo>
                      <a:pt x="2" y="6900"/>
                    </a:lnTo>
                    <a:cubicBezTo>
                      <a:pt x="1" y="7136"/>
                      <a:pt x="193" y="7328"/>
                      <a:pt x="428" y="7328"/>
                    </a:cubicBezTo>
                    <a:lnTo>
                      <a:pt x="12834" y="7328"/>
                    </a:lnTo>
                    <a:lnTo>
                      <a:pt x="13836" y="9064"/>
                    </a:lnTo>
                    <a:lnTo>
                      <a:pt x="14839" y="7328"/>
                    </a:lnTo>
                    <a:lnTo>
                      <a:pt x="15839" y="7328"/>
                    </a:lnTo>
                    <a:cubicBezTo>
                      <a:pt x="16076" y="7328"/>
                      <a:pt x="16269" y="7137"/>
                      <a:pt x="16269" y="6900"/>
                    </a:cubicBezTo>
                    <a:lnTo>
                      <a:pt x="16269" y="428"/>
                    </a:lnTo>
                    <a:cubicBezTo>
                      <a:pt x="16267" y="191"/>
                      <a:pt x="16076" y="0"/>
                      <a:pt x="1583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$9,500</a:t>
                </a:r>
                <a:endParaRPr b="0" i="0" sz="14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871" name="Google Shape;1871;p74"/>
          <p:cNvGrpSpPr/>
          <p:nvPr/>
        </p:nvGrpSpPr>
        <p:grpSpPr>
          <a:xfrm>
            <a:off x="688873" y="1946875"/>
            <a:ext cx="4514217" cy="829262"/>
            <a:chOff x="4172573" y="2076475"/>
            <a:chExt cx="4514217" cy="829262"/>
          </a:xfrm>
        </p:grpSpPr>
        <p:grpSp>
          <p:nvGrpSpPr>
            <p:cNvPr id="1872" name="Google Shape;1872;p74"/>
            <p:cNvGrpSpPr/>
            <p:nvPr/>
          </p:nvGrpSpPr>
          <p:grpSpPr>
            <a:xfrm>
              <a:off x="4172573" y="2177787"/>
              <a:ext cx="1659725" cy="727950"/>
              <a:chOff x="4172573" y="2177787"/>
              <a:chExt cx="1659725" cy="727950"/>
            </a:xfrm>
          </p:grpSpPr>
          <p:sp>
            <p:nvSpPr>
              <p:cNvPr id="1873" name="Google Shape;1873;p74"/>
              <p:cNvSpPr txBox="1"/>
              <p:nvPr/>
            </p:nvSpPr>
            <p:spPr>
              <a:xfrm>
                <a:off x="4172573" y="2177787"/>
                <a:ext cx="16395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b="0" i="0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4" name="Google Shape;1874;p74"/>
              <p:cNvSpPr txBox="1"/>
              <p:nvPr/>
            </p:nvSpPr>
            <p:spPr>
              <a:xfrm>
                <a:off x="4177198" y="2485137"/>
                <a:ext cx="16551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from the Sun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75" name="Google Shape;1875;p74"/>
            <p:cNvGrpSpPr/>
            <p:nvPr/>
          </p:nvGrpSpPr>
          <p:grpSpPr>
            <a:xfrm>
              <a:off x="5967758" y="2076475"/>
              <a:ext cx="2719032" cy="461638"/>
              <a:chOff x="5967758" y="2076475"/>
              <a:chExt cx="2719032" cy="461638"/>
            </a:xfrm>
          </p:grpSpPr>
          <p:grpSp>
            <p:nvGrpSpPr>
              <p:cNvPr id="1876" name="Google Shape;1876;p74"/>
              <p:cNvGrpSpPr/>
              <p:nvPr/>
            </p:nvGrpSpPr>
            <p:grpSpPr>
              <a:xfrm>
                <a:off x="5967758" y="2538113"/>
                <a:ext cx="2719032" cy="0"/>
                <a:chOff x="5967758" y="2538113"/>
                <a:chExt cx="2719032" cy="0"/>
              </a:xfrm>
            </p:grpSpPr>
            <p:cxnSp>
              <p:nvCxnSpPr>
                <p:cNvPr id="1877" name="Google Shape;1877;p74"/>
                <p:cNvCxnSpPr/>
                <p:nvPr/>
              </p:nvCxnSpPr>
              <p:spPr>
                <a:xfrm>
                  <a:off x="5969109" y="2538113"/>
                  <a:ext cx="271768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78" name="Google Shape;1878;p74"/>
                <p:cNvCxnSpPr/>
                <p:nvPr/>
              </p:nvCxnSpPr>
              <p:spPr>
                <a:xfrm>
                  <a:off x="5967758" y="2538113"/>
                  <a:ext cx="17574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  <p:sp>
            <p:nvSpPr>
              <p:cNvPr id="1879" name="Google Shape;1879;p74"/>
              <p:cNvSpPr/>
              <p:nvPr/>
            </p:nvSpPr>
            <p:spPr>
              <a:xfrm>
                <a:off x="7058016" y="2076475"/>
                <a:ext cx="717544" cy="324559"/>
              </a:xfrm>
              <a:custGeom>
                <a:rect b="b" l="l" r="r" t="t"/>
                <a:pathLst>
                  <a:path extrusionOk="0" h="9064" w="16269">
                    <a:moveTo>
                      <a:pt x="428" y="0"/>
                    </a:moveTo>
                    <a:cubicBezTo>
                      <a:pt x="193" y="0"/>
                      <a:pt x="2" y="191"/>
                      <a:pt x="2" y="428"/>
                    </a:cubicBezTo>
                    <a:lnTo>
                      <a:pt x="2" y="6900"/>
                    </a:lnTo>
                    <a:cubicBezTo>
                      <a:pt x="1" y="7136"/>
                      <a:pt x="193" y="7328"/>
                      <a:pt x="428" y="7328"/>
                    </a:cubicBezTo>
                    <a:lnTo>
                      <a:pt x="12834" y="7328"/>
                    </a:lnTo>
                    <a:lnTo>
                      <a:pt x="13836" y="9064"/>
                    </a:lnTo>
                    <a:lnTo>
                      <a:pt x="14839" y="7328"/>
                    </a:lnTo>
                    <a:lnTo>
                      <a:pt x="15839" y="7328"/>
                    </a:lnTo>
                    <a:cubicBezTo>
                      <a:pt x="16076" y="7328"/>
                      <a:pt x="16269" y="7137"/>
                      <a:pt x="16269" y="6900"/>
                    </a:cubicBezTo>
                    <a:lnTo>
                      <a:pt x="16269" y="428"/>
                    </a:lnTo>
                    <a:cubicBezTo>
                      <a:pt x="16267" y="191"/>
                      <a:pt x="16076" y="0"/>
                      <a:pt x="1583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$13,625</a:t>
                </a:r>
                <a:endParaRPr b="0" i="0" sz="14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880" name="Google Shape;1880;p74"/>
          <p:cNvGrpSpPr/>
          <p:nvPr/>
        </p:nvGrpSpPr>
        <p:grpSpPr>
          <a:xfrm>
            <a:off x="703994" y="2797356"/>
            <a:ext cx="4499096" cy="827351"/>
            <a:chOff x="4187694" y="3079356"/>
            <a:chExt cx="4499096" cy="827351"/>
          </a:xfrm>
        </p:grpSpPr>
        <p:grpSp>
          <p:nvGrpSpPr>
            <p:cNvPr id="1881" name="Google Shape;1881;p74"/>
            <p:cNvGrpSpPr/>
            <p:nvPr/>
          </p:nvGrpSpPr>
          <p:grpSpPr>
            <a:xfrm>
              <a:off x="4187694" y="3178757"/>
              <a:ext cx="1655100" cy="727950"/>
              <a:chOff x="4187694" y="3178757"/>
              <a:chExt cx="1655100" cy="727950"/>
            </a:xfrm>
          </p:grpSpPr>
          <p:sp>
            <p:nvSpPr>
              <p:cNvPr id="1882" name="Google Shape;1882;p74"/>
              <p:cNvSpPr txBox="1"/>
              <p:nvPr/>
            </p:nvSpPr>
            <p:spPr>
              <a:xfrm>
                <a:off x="4188289" y="3178757"/>
                <a:ext cx="16395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0" i="0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83" name="Google Shape;1883;p74"/>
              <p:cNvSpPr txBox="1"/>
              <p:nvPr/>
            </p:nvSpPr>
            <p:spPr>
              <a:xfrm>
                <a:off x="4187694" y="3486107"/>
                <a:ext cx="16551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name, but it’s very hot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84" name="Google Shape;1884;p74"/>
            <p:cNvGrpSpPr/>
            <p:nvPr/>
          </p:nvGrpSpPr>
          <p:grpSpPr>
            <a:xfrm>
              <a:off x="5967758" y="3079356"/>
              <a:ext cx="2719032" cy="463376"/>
              <a:chOff x="5967758" y="3079356"/>
              <a:chExt cx="2719032" cy="463376"/>
            </a:xfrm>
          </p:grpSpPr>
          <p:grpSp>
            <p:nvGrpSpPr>
              <p:cNvPr id="1885" name="Google Shape;1885;p74"/>
              <p:cNvGrpSpPr/>
              <p:nvPr/>
            </p:nvGrpSpPr>
            <p:grpSpPr>
              <a:xfrm>
                <a:off x="5967758" y="3542732"/>
                <a:ext cx="2719032" cy="0"/>
                <a:chOff x="5967758" y="3542732"/>
                <a:chExt cx="2719032" cy="0"/>
              </a:xfrm>
            </p:grpSpPr>
            <p:cxnSp>
              <p:nvCxnSpPr>
                <p:cNvPr id="1886" name="Google Shape;1886;p74"/>
                <p:cNvCxnSpPr/>
                <p:nvPr/>
              </p:nvCxnSpPr>
              <p:spPr>
                <a:xfrm>
                  <a:off x="5969109" y="3542732"/>
                  <a:ext cx="271768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87" name="Google Shape;1887;p74"/>
                <p:cNvCxnSpPr/>
                <p:nvPr/>
              </p:nvCxnSpPr>
              <p:spPr>
                <a:xfrm>
                  <a:off x="5967758" y="3542732"/>
                  <a:ext cx="2412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  <p:sp>
            <p:nvSpPr>
              <p:cNvPr id="1888" name="Google Shape;1888;p74"/>
              <p:cNvSpPr/>
              <p:nvPr/>
            </p:nvSpPr>
            <p:spPr>
              <a:xfrm>
                <a:off x="7713591" y="3079356"/>
                <a:ext cx="717544" cy="324559"/>
              </a:xfrm>
              <a:custGeom>
                <a:rect b="b" l="l" r="r" t="t"/>
                <a:pathLst>
                  <a:path extrusionOk="0" h="9064" w="16269">
                    <a:moveTo>
                      <a:pt x="428" y="0"/>
                    </a:moveTo>
                    <a:cubicBezTo>
                      <a:pt x="193" y="0"/>
                      <a:pt x="2" y="191"/>
                      <a:pt x="2" y="428"/>
                    </a:cubicBezTo>
                    <a:lnTo>
                      <a:pt x="2" y="6900"/>
                    </a:lnTo>
                    <a:cubicBezTo>
                      <a:pt x="1" y="7136"/>
                      <a:pt x="193" y="7328"/>
                      <a:pt x="428" y="7328"/>
                    </a:cubicBezTo>
                    <a:lnTo>
                      <a:pt x="12834" y="7328"/>
                    </a:lnTo>
                    <a:lnTo>
                      <a:pt x="13836" y="9064"/>
                    </a:lnTo>
                    <a:lnTo>
                      <a:pt x="14839" y="7328"/>
                    </a:lnTo>
                    <a:lnTo>
                      <a:pt x="15839" y="7328"/>
                    </a:lnTo>
                    <a:cubicBezTo>
                      <a:pt x="16076" y="7328"/>
                      <a:pt x="16269" y="7137"/>
                      <a:pt x="16269" y="6900"/>
                    </a:cubicBezTo>
                    <a:lnTo>
                      <a:pt x="16269" y="428"/>
                    </a:lnTo>
                    <a:cubicBezTo>
                      <a:pt x="16267" y="191"/>
                      <a:pt x="16076" y="0"/>
                      <a:pt x="1583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$18,750</a:t>
                </a:r>
                <a:endParaRPr b="0" i="0" sz="14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889" name="Google Shape;1889;p74"/>
          <p:cNvGrpSpPr/>
          <p:nvPr/>
        </p:nvGrpSpPr>
        <p:grpSpPr>
          <a:xfrm>
            <a:off x="694094" y="3647538"/>
            <a:ext cx="4508996" cy="828959"/>
            <a:chOff x="4177794" y="4081938"/>
            <a:chExt cx="4508996" cy="828959"/>
          </a:xfrm>
        </p:grpSpPr>
        <p:grpSp>
          <p:nvGrpSpPr>
            <p:cNvPr id="1890" name="Google Shape;1890;p74"/>
            <p:cNvGrpSpPr/>
            <p:nvPr/>
          </p:nvGrpSpPr>
          <p:grpSpPr>
            <a:xfrm>
              <a:off x="4177794" y="4182947"/>
              <a:ext cx="1655100" cy="727950"/>
              <a:chOff x="4177794" y="4182947"/>
              <a:chExt cx="1655100" cy="727950"/>
            </a:xfrm>
          </p:grpSpPr>
          <p:sp>
            <p:nvSpPr>
              <p:cNvPr id="1891" name="Google Shape;1891;p74"/>
              <p:cNvSpPr txBox="1"/>
              <p:nvPr/>
            </p:nvSpPr>
            <p:spPr>
              <a:xfrm>
                <a:off x="4177931" y="4182947"/>
                <a:ext cx="16395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0" i="0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92" name="Google Shape;1892;p74"/>
              <p:cNvSpPr txBox="1"/>
              <p:nvPr/>
            </p:nvSpPr>
            <p:spPr>
              <a:xfrm>
                <a:off x="4177794" y="4490297"/>
                <a:ext cx="16551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93" name="Google Shape;1893;p74"/>
            <p:cNvGrpSpPr/>
            <p:nvPr/>
          </p:nvGrpSpPr>
          <p:grpSpPr>
            <a:xfrm>
              <a:off x="5967758" y="4081938"/>
              <a:ext cx="2719032" cy="461335"/>
              <a:chOff x="5967758" y="4081938"/>
              <a:chExt cx="2719032" cy="461335"/>
            </a:xfrm>
          </p:grpSpPr>
          <p:grpSp>
            <p:nvGrpSpPr>
              <p:cNvPr id="1894" name="Google Shape;1894;p74"/>
              <p:cNvGrpSpPr/>
              <p:nvPr/>
            </p:nvGrpSpPr>
            <p:grpSpPr>
              <a:xfrm>
                <a:off x="5967758" y="4543273"/>
                <a:ext cx="2719032" cy="0"/>
                <a:chOff x="5967758" y="4543273"/>
                <a:chExt cx="2719032" cy="0"/>
              </a:xfrm>
            </p:grpSpPr>
            <p:cxnSp>
              <p:nvCxnSpPr>
                <p:cNvPr id="1895" name="Google Shape;1895;p74"/>
                <p:cNvCxnSpPr/>
                <p:nvPr/>
              </p:nvCxnSpPr>
              <p:spPr>
                <a:xfrm>
                  <a:off x="5969109" y="4543273"/>
                  <a:ext cx="271768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96" name="Google Shape;1896;p74"/>
                <p:cNvCxnSpPr/>
                <p:nvPr/>
              </p:nvCxnSpPr>
              <p:spPr>
                <a:xfrm>
                  <a:off x="5967758" y="4543273"/>
                  <a:ext cx="14172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  <p:sp>
            <p:nvSpPr>
              <p:cNvPr id="1897" name="Google Shape;1897;p74"/>
              <p:cNvSpPr/>
              <p:nvPr/>
            </p:nvSpPr>
            <p:spPr>
              <a:xfrm>
                <a:off x="6717891" y="4081938"/>
                <a:ext cx="717544" cy="324559"/>
              </a:xfrm>
              <a:custGeom>
                <a:rect b="b" l="l" r="r" t="t"/>
                <a:pathLst>
                  <a:path extrusionOk="0" h="9064" w="16269">
                    <a:moveTo>
                      <a:pt x="428" y="0"/>
                    </a:moveTo>
                    <a:cubicBezTo>
                      <a:pt x="193" y="0"/>
                      <a:pt x="2" y="191"/>
                      <a:pt x="2" y="428"/>
                    </a:cubicBezTo>
                    <a:lnTo>
                      <a:pt x="2" y="6900"/>
                    </a:lnTo>
                    <a:cubicBezTo>
                      <a:pt x="1" y="7136"/>
                      <a:pt x="193" y="7328"/>
                      <a:pt x="428" y="7328"/>
                    </a:cubicBezTo>
                    <a:lnTo>
                      <a:pt x="12834" y="7328"/>
                    </a:lnTo>
                    <a:lnTo>
                      <a:pt x="13836" y="9064"/>
                    </a:lnTo>
                    <a:lnTo>
                      <a:pt x="14839" y="7328"/>
                    </a:lnTo>
                    <a:lnTo>
                      <a:pt x="15839" y="7328"/>
                    </a:lnTo>
                    <a:cubicBezTo>
                      <a:pt x="16076" y="7328"/>
                      <a:pt x="16269" y="7137"/>
                      <a:pt x="16269" y="6900"/>
                    </a:cubicBezTo>
                    <a:lnTo>
                      <a:pt x="16269" y="428"/>
                    </a:lnTo>
                    <a:cubicBezTo>
                      <a:pt x="16267" y="191"/>
                      <a:pt x="16076" y="0"/>
                      <a:pt x="1583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$10,285</a:t>
                </a:r>
                <a:endParaRPr b="0" i="0" sz="14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1898" name="Google Shape;1898;p74"/>
          <p:cNvGrpSpPr/>
          <p:nvPr/>
        </p:nvGrpSpPr>
        <p:grpSpPr>
          <a:xfrm>
            <a:off x="5568338" y="3279141"/>
            <a:ext cx="1271100" cy="1092900"/>
            <a:chOff x="1246050" y="3168000"/>
            <a:chExt cx="1271100" cy="1092900"/>
          </a:xfrm>
        </p:grpSpPr>
        <p:sp>
          <p:nvSpPr>
            <p:cNvPr id="1899" name="Google Shape;1899;p74"/>
            <p:cNvSpPr/>
            <p:nvPr/>
          </p:nvSpPr>
          <p:spPr>
            <a:xfrm>
              <a:off x="1246050" y="3168000"/>
              <a:ext cx="1271100" cy="1092900"/>
            </a:xfrm>
            <a:prstGeom prst="roundRect">
              <a:avLst>
                <a:gd fmla="val 9591" name="adj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0" name="Google Shape;1900;p74"/>
            <p:cNvGrpSpPr/>
            <p:nvPr/>
          </p:nvGrpSpPr>
          <p:grpSpPr>
            <a:xfrm>
              <a:off x="1303950" y="3252572"/>
              <a:ext cx="1155300" cy="915000"/>
              <a:chOff x="1303950" y="3252572"/>
              <a:chExt cx="1155300" cy="915000"/>
            </a:xfrm>
          </p:grpSpPr>
          <p:sp>
            <p:nvSpPr>
              <p:cNvPr id="1901" name="Google Shape;1901;p74"/>
              <p:cNvSpPr txBox="1"/>
              <p:nvPr/>
            </p:nvSpPr>
            <p:spPr>
              <a:xfrm>
                <a:off x="1643549" y="3585915"/>
                <a:ext cx="4761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5,603</a:t>
                </a:r>
                <a:endParaRPr b="0" i="0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1902" name="Google Shape;1902;p74"/>
              <p:cNvGrpSpPr/>
              <p:nvPr/>
            </p:nvGrpSpPr>
            <p:grpSpPr>
              <a:xfrm>
                <a:off x="1303950" y="3252572"/>
                <a:ext cx="1155300" cy="915000"/>
                <a:chOff x="1303950" y="3226025"/>
                <a:chExt cx="1155300" cy="915000"/>
              </a:xfrm>
            </p:grpSpPr>
            <p:grpSp>
              <p:nvGrpSpPr>
                <p:cNvPr id="1903" name="Google Shape;1903;p74"/>
                <p:cNvGrpSpPr/>
                <p:nvPr/>
              </p:nvGrpSpPr>
              <p:grpSpPr>
                <a:xfrm>
                  <a:off x="1342379" y="3226025"/>
                  <a:ext cx="1073374" cy="250200"/>
                  <a:chOff x="1342379" y="3226025"/>
                  <a:chExt cx="1073374" cy="250200"/>
                </a:xfrm>
              </p:grpSpPr>
              <p:sp>
                <p:nvSpPr>
                  <p:cNvPr id="1904" name="Google Shape;1904;p74"/>
                  <p:cNvSpPr txBox="1"/>
                  <p:nvPr/>
                </p:nvSpPr>
                <p:spPr>
                  <a:xfrm>
                    <a:off x="1705653" y="3226025"/>
                    <a:ext cx="710100" cy="25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0" spcFirstLastPara="1" rIns="0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b="0" i="0" lang="en-GB" sz="1800" u="none" cap="none" strike="noStrike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Mercury</a:t>
                    </a:r>
                    <a:endParaRPr b="0" i="0" sz="1800" u="none" cap="none" strike="noStrike">
                      <a:solidFill>
                        <a:schemeClr val="accent6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  <p:grpSp>
                <p:nvGrpSpPr>
                  <p:cNvPr id="1905" name="Google Shape;1905;p74"/>
                  <p:cNvGrpSpPr/>
                  <p:nvPr/>
                </p:nvGrpSpPr>
                <p:grpSpPr>
                  <a:xfrm>
                    <a:off x="1342379" y="3241859"/>
                    <a:ext cx="255033" cy="218545"/>
                    <a:chOff x="1637732" y="2819611"/>
                    <a:chExt cx="255033" cy="218545"/>
                  </a:xfrm>
                </p:grpSpPr>
                <p:sp>
                  <p:nvSpPr>
                    <p:cNvPr id="1906" name="Google Shape;1906;p74"/>
                    <p:cNvSpPr/>
                    <p:nvPr/>
                  </p:nvSpPr>
                  <p:spPr>
                    <a:xfrm>
                      <a:off x="1637732" y="2819611"/>
                      <a:ext cx="255033" cy="218545"/>
                    </a:xfrm>
                    <a:custGeom>
                      <a:rect b="b" l="l" r="r" t="t"/>
                      <a:pathLst>
                        <a:path extrusionOk="0" h="5169" w="6032">
                          <a:moveTo>
                            <a:pt x="3454" y="347"/>
                          </a:moveTo>
                          <a:cubicBezTo>
                            <a:pt x="4682" y="347"/>
                            <a:pt x="5698" y="1346"/>
                            <a:pt x="5698" y="2591"/>
                          </a:cubicBezTo>
                          <a:cubicBezTo>
                            <a:pt x="5698" y="3946"/>
                            <a:pt x="4587" y="4841"/>
                            <a:pt x="3429" y="4841"/>
                          </a:cubicBezTo>
                          <a:cubicBezTo>
                            <a:pt x="2878" y="4841"/>
                            <a:pt x="2316" y="4639"/>
                            <a:pt x="1859" y="4186"/>
                          </a:cubicBezTo>
                          <a:cubicBezTo>
                            <a:pt x="456" y="2766"/>
                            <a:pt x="1456" y="347"/>
                            <a:pt x="3454" y="347"/>
                          </a:cubicBezTo>
                          <a:close/>
                          <a:moveTo>
                            <a:pt x="3438" y="1"/>
                          </a:moveTo>
                          <a:cubicBezTo>
                            <a:pt x="2802" y="1"/>
                            <a:pt x="2155" y="238"/>
                            <a:pt x="1631" y="768"/>
                          </a:cubicBezTo>
                          <a:cubicBezTo>
                            <a:pt x="0" y="2381"/>
                            <a:pt x="1140" y="5168"/>
                            <a:pt x="3454" y="5168"/>
                          </a:cubicBezTo>
                          <a:cubicBezTo>
                            <a:pt x="4874" y="5168"/>
                            <a:pt x="6032" y="4011"/>
                            <a:pt x="6032" y="2591"/>
                          </a:cubicBezTo>
                          <a:cubicBezTo>
                            <a:pt x="6032" y="1028"/>
                            <a:pt x="4760" y="1"/>
                            <a:pt x="3438" y="1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07" name="Google Shape;1907;p74"/>
                    <p:cNvSpPr/>
                    <p:nvPr/>
                  </p:nvSpPr>
                  <p:spPr>
                    <a:xfrm>
                      <a:off x="1745611" y="2875723"/>
                      <a:ext cx="71918" cy="116439"/>
                    </a:xfrm>
                    <a:custGeom>
                      <a:rect b="b" l="l" r="r" t="t"/>
                      <a:pathLst>
                        <a:path extrusionOk="0" h="2754" w="1701">
                          <a:moveTo>
                            <a:pt x="684" y="1"/>
                          </a:moveTo>
                          <a:lnTo>
                            <a:pt x="684" y="387"/>
                          </a:lnTo>
                          <a:cubicBezTo>
                            <a:pt x="509" y="422"/>
                            <a:pt x="368" y="492"/>
                            <a:pt x="263" y="597"/>
                          </a:cubicBezTo>
                          <a:cubicBezTo>
                            <a:pt x="175" y="702"/>
                            <a:pt x="123" y="825"/>
                            <a:pt x="123" y="983"/>
                          </a:cubicBezTo>
                          <a:cubicBezTo>
                            <a:pt x="123" y="1105"/>
                            <a:pt x="158" y="1211"/>
                            <a:pt x="211" y="1281"/>
                          </a:cubicBezTo>
                          <a:cubicBezTo>
                            <a:pt x="281" y="1368"/>
                            <a:pt x="351" y="1421"/>
                            <a:pt x="438" y="1456"/>
                          </a:cubicBezTo>
                          <a:cubicBezTo>
                            <a:pt x="526" y="1491"/>
                            <a:pt x="631" y="1526"/>
                            <a:pt x="772" y="1561"/>
                          </a:cubicBezTo>
                          <a:cubicBezTo>
                            <a:pt x="877" y="1596"/>
                            <a:pt x="964" y="1631"/>
                            <a:pt x="1035" y="1649"/>
                          </a:cubicBezTo>
                          <a:cubicBezTo>
                            <a:pt x="1087" y="1684"/>
                            <a:pt x="1105" y="1719"/>
                            <a:pt x="1105" y="1772"/>
                          </a:cubicBezTo>
                          <a:cubicBezTo>
                            <a:pt x="1105" y="1824"/>
                            <a:pt x="1087" y="1859"/>
                            <a:pt x="1052" y="1877"/>
                          </a:cubicBezTo>
                          <a:cubicBezTo>
                            <a:pt x="1017" y="1894"/>
                            <a:pt x="982" y="1912"/>
                            <a:pt x="912" y="1912"/>
                          </a:cubicBezTo>
                          <a:cubicBezTo>
                            <a:pt x="824" y="1912"/>
                            <a:pt x="701" y="1877"/>
                            <a:pt x="561" y="1824"/>
                          </a:cubicBezTo>
                          <a:cubicBezTo>
                            <a:pt x="421" y="1772"/>
                            <a:pt x="298" y="1702"/>
                            <a:pt x="211" y="1614"/>
                          </a:cubicBezTo>
                          <a:lnTo>
                            <a:pt x="0" y="2052"/>
                          </a:lnTo>
                          <a:cubicBezTo>
                            <a:pt x="88" y="2122"/>
                            <a:pt x="193" y="2175"/>
                            <a:pt x="316" y="2228"/>
                          </a:cubicBezTo>
                          <a:cubicBezTo>
                            <a:pt x="438" y="2280"/>
                            <a:pt x="561" y="2315"/>
                            <a:pt x="684" y="2333"/>
                          </a:cubicBezTo>
                          <a:lnTo>
                            <a:pt x="684" y="2753"/>
                          </a:lnTo>
                          <a:lnTo>
                            <a:pt x="1087" y="2753"/>
                          </a:lnTo>
                          <a:lnTo>
                            <a:pt x="1087" y="2333"/>
                          </a:lnTo>
                          <a:cubicBezTo>
                            <a:pt x="1262" y="2315"/>
                            <a:pt x="1420" y="2245"/>
                            <a:pt x="1525" y="2157"/>
                          </a:cubicBezTo>
                          <a:cubicBezTo>
                            <a:pt x="1631" y="2052"/>
                            <a:pt x="1701" y="1912"/>
                            <a:pt x="1701" y="1754"/>
                          </a:cubicBezTo>
                          <a:cubicBezTo>
                            <a:pt x="1701" y="1614"/>
                            <a:pt x="1666" y="1509"/>
                            <a:pt x="1596" y="1439"/>
                          </a:cubicBezTo>
                          <a:cubicBezTo>
                            <a:pt x="1525" y="1351"/>
                            <a:pt x="1455" y="1298"/>
                            <a:pt x="1368" y="1263"/>
                          </a:cubicBezTo>
                          <a:cubicBezTo>
                            <a:pt x="1280" y="1211"/>
                            <a:pt x="1175" y="1176"/>
                            <a:pt x="1035" y="1140"/>
                          </a:cubicBezTo>
                          <a:cubicBezTo>
                            <a:pt x="929" y="1105"/>
                            <a:pt x="842" y="1070"/>
                            <a:pt x="789" y="1053"/>
                          </a:cubicBezTo>
                          <a:cubicBezTo>
                            <a:pt x="736" y="1018"/>
                            <a:pt x="701" y="983"/>
                            <a:pt x="701" y="930"/>
                          </a:cubicBezTo>
                          <a:cubicBezTo>
                            <a:pt x="701" y="895"/>
                            <a:pt x="719" y="860"/>
                            <a:pt x="736" y="842"/>
                          </a:cubicBezTo>
                          <a:cubicBezTo>
                            <a:pt x="772" y="825"/>
                            <a:pt x="807" y="825"/>
                            <a:pt x="859" y="825"/>
                          </a:cubicBezTo>
                          <a:cubicBezTo>
                            <a:pt x="929" y="825"/>
                            <a:pt x="1035" y="842"/>
                            <a:pt x="1157" y="877"/>
                          </a:cubicBezTo>
                          <a:cubicBezTo>
                            <a:pt x="1280" y="930"/>
                            <a:pt x="1385" y="965"/>
                            <a:pt x="1490" y="1035"/>
                          </a:cubicBezTo>
                          <a:lnTo>
                            <a:pt x="1701" y="597"/>
                          </a:lnTo>
                          <a:cubicBezTo>
                            <a:pt x="1613" y="544"/>
                            <a:pt x="1525" y="509"/>
                            <a:pt x="1420" y="457"/>
                          </a:cubicBezTo>
                          <a:cubicBezTo>
                            <a:pt x="1315" y="422"/>
                            <a:pt x="1210" y="404"/>
                            <a:pt x="1087" y="387"/>
                          </a:cubicBezTo>
                          <a:lnTo>
                            <a:pt x="108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1908" name="Google Shape;1908;p74"/>
                <p:cNvSpPr txBox="1"/>
                <p:nvPr/>
              </p:nvSpPr>
              <p:spPr>
                <a:xfrm>
                  <a:off x="1303950" y="3922325"/>
                  <a:ext cx="1155300" cy="21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It’s the smallest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1909" name="Google Shape;1909;p74"/>
          <p:cNvGrpSpPr/>
          <p:nvPr/>
        </p:nvGrpSpPr>
        <p:grpSpPr>
          <a:xfrm>
            <a:off x="5626239" y="1201506"/>
            <a:ext cx="1155300" cy="1737997"/>
            <a:chOff x="5626239" y="1201506"/>
            <a:chExt cx="1155300" cy="1737997"/>
          </a:xfrm>
        </p:grpSpPr>
        <p:grpSp>
          <p:nvGrpSpPr>
            <p:cNvPr id="1910" name="Google Shape;1910;p74"/>
            <p:cNvGrpSpPr/>
            <p:nvPr/>
          </p:nvGrpSpPr>
          <p:grpSpPr>
            <a:xfrm>
              <a:off x="5626239" y="1561053"/>
              <a:ext cx="1155300" cy="1378450"/>
              <a:chOff x="1246051" y="1535250"/>
              <a:chExt cx="1155300" cy="1378450"/>
            </a:xfrm>
          </p:grpSpPr>
          <p:grpSp>
            <p:nvGrpSpPr>
              <p:cNvPr id="1911" name="Google Shape;1911;p74"/>
              <p:cNvGrpSpPr/>
              <p:nvPr/>
            </p:nvGrpSpPr>
            <p:grpSpPr>
              <a:xfrm>
                <a:off x="1410569" y="1535250"/>
                <a:ext cx="826262" cy="826262"/>
                <a:chOff x="1908319" y="1176850"/>
                <a:chExt cx="826262" cy="826262"/>
              </a:xfrm>
            </p:grpSpPr>
            <p:grpSp>
              <p:nvGrpSpPr>
                <p:cNvPr id="1912" name="Google Shape;1912;p74"/>
                <p:cNvGrpSpPr/>
                <p:nvPr/>
              </p:nvGrpSpPr>
              <p:grpSpPr>
                <a:xfrm>
                  <a:off x="1908319" y="1176850"/>
                  <a:ext cx="826262" cy="826262"/>
                  <a:chOff x="4049800" y="640400"/>
                  <a:chExt cx="858900" cy="858900"/>
                </a:xfrm>
              </p:grpSpPr>
              <p:sp>
                <p:nvSpPr>
                  <p:cNvPr id="1913" name="Google Shape;1913;p74"/>
                  <p:cNvSpPr/>
                  <p:nvPr/>
                </p:nvSpPr>
                <p:spPr>
                  <a:xfrm>
                    <a:off x="4049800" y="640400"/>
                    <a:ext cx="858900" cy="858900"/>
                  </a:xfrm>
                  <a:prstGeom prst="donut">
                    <a:avLst>
                      <a:gd fmla="val 2177" name="adj"/>
                    </a:avLst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14" name="Google Shape;1914;p74"/>
                  <p:cNvSpPr/>
                  <p:nvPr/>
                </p:nvSpPr>
                <p:spPr>
                  <a:xfrm>
                    <a:off x="4049800" y="640400"/>
                    <a:ext cx="858900" cy="858900"/>
                  </a:xfrm>
                  <a:prstGeom prst="blockArc">
                    <a:avLst>
                      <a:gd fmla="val 7914150" name="adj1"/>
                      <a:gd fmla="val 21260347" name="adj2"/>
                      <a:gd fmla="val 4626" name="adj3"/>
                    </a:avLst>
                  </a:prstGeom>
                  <a:solidFill>
                    <a:schemeClr val="accent6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915" name="Google Shape;1915;p74"/>
                <p:cNvGrpSpPr/>
                <p:nvPr/>
              </p:nvGrpSpPr>
              <p:grpSpPr>
                <a:xfrm>
                  <a:off x="2181688" y="1412109"/>
                  <a:ext cx="279513" cy="355735"/>
                  <a:chOff x="7594288" y="2415259"/>
                  <a:chExt cx="279513" cy="355735"/>
                </a:xfrm>
              </p:grpSpPr>
              <p:sp>
                <p:nvSpPr>
                  <p:cNvPr id="1916" name="Google Shape;1916;p74"/>
                  <p:cNvSpPr/>
                  <p:nvPr/>
                </p:nvSpPr>
                <p:spPr>
                  <a:xfrm>
                    <a:off x="7696108" y="2531841"/>
                    <a:ext cx="10233" cy="16220"/>
                  </a:xfrm>
                  <a:custGeom>
                    <a:rect b="b" l="l" r="r" t="t"/>
                    <a:pathLst>
                      <a:path extrusionOk="0" h="512" w="323">
                        <a:moveTo>
                          <a:pt x="167" y="0"/>
                        </a:moveTo>
                        <a:cubicBezTo>
                          <a:pt x="72" y="0"/>
                          <a:pt x="1" y="71"/>
                          <a:pt x="1" y="167"/>
                        </a:cubicBezTo>
                        <a:lnTo>
                          <a:pt x="1" y="345"/>
                        </a:lnTo>
                        <a:cubicBezTo>
                          <a:pt x="1" y="429"/>
                          <a:pt x="72" y="512"/>
                          <a:pt x="167" y="512"/>
                        </a:cubicBezTo>
                        <a:cubicBezTo>
                          <a:pt x="251" y="512"/>
                          <a:pt x="322" y="429"/>
                          <a:pt x="322" y="345"/>
                        </a:cubicBezTo>
                        <a:lnTo>
                          <a:pt x="322" y="167"/>
                        </a:lnTo>
                        <a:cubicBezTo>
                          <a:pt x="322" y="71"/>
                          <a:pt x="251" y="0"/>
                          <a:pt x="16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17" name="Google Shape;1917;p74"/>
                  <p:cNvSpPr/>
                  <p:nvPr/>
                </p:nvSpPr>
                <p:spPr>
                  <a:xfrm>
                    <a:off x="7762889" y="2531841"/>
                    <a:ext cx="10581" cy="16220"/>
                  </a:xfrm>
                  <a:custGeom>
                    <a:rect b="b" l="l" r="r" t="t"/>
                    <a:pathLst>
                      <a:path extrusionOk="0" h="512" w="334">
                        <a:moveTo>
                          <a:pt x="167" y="0"/>
                        </a:moveTo>
                        <a:cubicBezTo>
                          <a:pt x="84" y="0"/>
                          <a:pt x="0" y="71"/>
                          <a:pt x="0" y="167"/>
                        </a:cubicBezTo>
                        <a:lnTo>
                          <a:pt x="0" y="345"/>
                        </a:lnTo>
                        <a:cubicBezTo>
                          <a:pt x="0" y="429"/>
                          <a:pt x="84" y="512"/>
                          <a:pt x="167" y="512"/>
                        </a:cubicBezTo>
                        <a:cubicBezTo>
                          <a:pt x="262" y="512"/>
                          <a:pt x="334" y="429"/>
                          <a:pt x="334" y="345"/>
                        </a:cubicBezTo>
                        <a:lnTo>
                          <a:pt x="334" y="167"/>
                        </a:lnTo>
                        <a:cubicBezTo>
                          <a:pt x="334" y="71"/>
                          <a:pt x="262" y="0"/>
                          <a:pt x="16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18" name="Google Shape;1918;p74"/>
                  <p:cNvSpPr/>
                  <p:nvPr/>
                </p:nvSpPr>
                <p:spPr>
                  <a:xfrm>
                    <a:off x="7711948" y="2571156"/>
                    <a:ext cx="45302" cy="15777"/>
                  </a:xfrm>
                  <a:custGeom>
                    <a:rect b="b" l="l" r="r" t="t"/>
                    <a:pathLst>
                      <a:path extrusionOk="0" h="498" w="1430">
                        <a:moveTo>
                          <a:pt x="188" y="0"/>
                        </a:moveTo>
                        <a:cubicBezTo>
                          <a:pt x="147" y="0"/>
                          <a:pt x="102" y="15"/>
                          <a:pt x="60" y="45"/>
                        </a:cubicBezTo>
                        <a:cubicBezTo>
                          <a:pt x="1" y="93"/>
                          <a:pt x="1" y="200"/>
                          <a:pt x="60" y="283"/>
                        </a:cubicBezTo>
                        <a:cubicBezTo>
                          <a:pt x="215" y="414"/>
                          <a:pt x="453" y="497"/>
                          <a:pt x="703" y="497"/>
                        </a:cubicBezTo>
                        <a:cubicBezTo>
                          <a:pt x="977" y="497"/>
                          <a:pt x="1215" y="414"/>
                          <a:pt x="1346" y="283"/>
                        </a:cubicBezTo>
                        <a:cubicBezTo>
                          <a:pt x="1430" y="223"/>
                          <a:pt x="1430" y="116"/>
                          <a:pt x="1370" y="45"/>
                        </a:cubicBezTo>
                        <a:cubicBezTo>
                          <a:pt x="1340" y="15"/>
                          <a:pt x="1302" y="0"/>
                          <a:pt x="1260" y="0"/>
                        </a:cubicBezTo>
                        <a:cubicBezTo>
                          <a:pt x="1218" y="0"/>
                          <a:pt x="1174" y="15"/>
                          <a:pt x="1132" y="45"/>
                        </a:cubicBezTo>
                        <a:cubicBezTo>
                          <a:pt x="1072" y="93"/>
                          <a:pt x="930" y="176"/>
                          <a:pt x="715" y="176"/>
                        </a:cubicBezTo>
                        <a:cubicBezTo>
                          <a:pt x="513" y="176"/>
                          <a:pt x="358" y="93"/>
                          <a:pt x="298" y="45"/>
                        </a:cubicBezTo>
                        <a:cubicBezTo>
                          <a:pt x="269" y="15"/>
                          <a:pt x="230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19" name="Google Shape;1919;p74"/>
                  <p:cNvSpPr/>
                  <p:nvPr/>
                </p:nvSpPr>
                <p:spPr>
                  <a:xfrm>
                    <a:off x="7594288" y="2415259"/>
                    <a:ext cx="279513" cy="355735"/>
                  </a:xfrm>
                  <a:custGeom>
                    <a:rect b="b" l="l" r="r" t="t"/>
                    <a:pathLst>
                      <a:path extrusionOk="0" h="11229" w="8823">
                        <a:moveTo>
                          <a:pt x="6846" y="2323"/>
                        </a:moveTo>
                        <a:lnTo>
                          <a:pt x="6751" y="3501"/>
                        </a:lnTo>
                        <a:lnTo>
                          <a:pt x="6727" y="3501"/>
                        </a:lnTo>
                        <a:cubicBezTo>
                          <a:pt x="6620" y="3501"/>
                          <a:pt x="6537" y="3418"/>
                          <a:pt x="6537" y="3311"/>
                        </a:cubicBezTo>
                        <a:lnTo>
                          <a:pt x="6537" y="2406"/>
                        </a:lnTo>
                        <a:cubicBezTo>
                          <a:pt x="6632" y="2406"/>
                          <a:pt x="6739" y="2370"/>
                          <a:pt x="6846" y="2323"/>
                        </a:cubicBezTo>
                        <a:close/>
                        <a:moveTo>
                          <a:pt x="6358" y="346"/>
                        </a:moveTo>
                        <a:cubicBezTo>
                          <a:pt x="6846" y="346"/>
                          <a:pt x="7251" y="751"/>
                          <a:pt x="7251" y="1239"/>
                        </a:cubicBezTo>
                        <a:cubicBezTo>
                          <a:pt x="7251" y="1727"/>
                          <a:pt x="6846" y="2132"/>
                          <a:pt x="6358" y="2132"/>
                        </a:cubicBezTo>
                        <a:cubicBezTo>
                          <a:pt x="6037" y="2132"/>
                          <a:pt x="5739" y="1954"/>
                          <a:pt x="5584" y="1680"/>
                        </a:cubicBezTo>
                        <a:cubicBezTo>
                          <a:pt x="5551" y="1630"/>
                          <a:pt x="5490" y="1604"/>
                          <a:pt x="5432" y="1604"/>
                        </a:cubicBezTo>
                        <a:cubicBezTo>
                          <a:pt x="5406" y="1604"/>
                          <a:pt x="5380" y="1609"/>
                          <a:pt x="5358" y="1620"/>
                        </a:cubicBezTo>
                        <a:cubicBezTo>
                          <a:pt x="5286" y="1668"/>
                          <a:pt x="5251" y="1775"/>
                          <a:pt x="5298" y="1846"/>
                        </a:cubicBezTo>
                        <a:cubicBezTo>
                          <a:pt x="5310" y="1858"/>
                          <a:pt x="5310" y="1882"/>
                          <a:pt x="5322" y="1894"/>
                        </a:cubicBezTo>
                        <a:cubicBezTo>
                          <a:pt x="5263" y="1942"/>
                          <a:pt x="5191" y="1954"/>
                          <a:pt x="5120" y="1954"/>
                        </a:cubicBezTo>
                        <a:cubicBezTo>
                          <a:pt x="4917" y="1954"/>
                          <a:pt x="4763" y="1787"/>
                          <a:pt x="4763" y="1596"/>
                        </a:cubicBezTo>
                        <a:cubicBezTo>
                          <a:pt x="4763" y="1501"/>
                          <a:pt x="4679" y="1430"/>
                          <a:pt x="4596" y="1430"/>
                        </a:cubicBezTo>
                        <a:cubicBezTo>
                          <a:pt x="4513" y="1430"/>
                          <a:pt x="4429" y="1501"/>
                          <a:pt x="4429" y="1596"/>
                        </a:cubicBezTo>
                        <a:cubicBezTo>
                          <a:pt x="4429" y="1977"/>
                          <a:pt x="4739" y="2299"/>
                          <a:pt x="5132" y="2299"/>
                        </a:cubicBezTo>
                        <a:cubicBezTo>
                          <a:pt x="5286" y="2299"/>
                          <a:pt x="5429" y="2251"/>
                          <a:pt x="5548" y="2156"/>
                        </a:cubicBezTo>
                        <a:cubicBezTo>
                          <a:pt x="5727" y="2323"/>
                          <a:pt x="5965" y="2430"/>
                          <a:pt x="6215" y="2454"/>
                        </a:cubicBezTo>
                        <a:lnTo>
                          <a:pt x="6215" y="3347"/>
                        </a:lnTo>
                        <a:cubicBezTo>
                          <a:pt x="6215" y="3632"/>
                          <a:pt x="6453" y="3871"/>
                          <a:pt x="6739" y="3871"/>
                        </a:cubicBezTo>
                        <a:lnTo>
                          <a:pt x="7001" y="3871"/>
                        </a:lnTo>
                        <a:cubicBezTo>
                          <a:pt x="7084" y="3871"/>
                          <a:pt x="7156" y="3906"/>
                          <a:pt x="7215" y="3966"/>
                        </a:cubicBezTo>
                        <a:cubicBezTo>
                          <a:pt x="7275" y="4025"/>
                          <a:pt x="7287" y="4097"/>
                          <a:pt x="7287" y="4168"/>
                        </a:cubicBezTo>
                        <a:cubicBezTo>
                          <a:pt x="7275" y="4299"/>
                          <a:pt x="7144" y="4418"/>
                          <a:pt x="6989" y="4418"/>
                        </a:cubicBezTo>
                        <a:lnTo>
                          <a:pt x="6918" y="4418"/>
                        </a:lnTo>
                        <a:lnTo>
                          <a:pt x="6918" y="4406"/>
                        </a:lnTo>
                        <a:cubicBezTo>
                          <a:pt x="6918" y="4323"/>
                          <a:pt x="6846" y="4240"/>
                          <a:pt x="6751" y="4240"/>
                        </a:cubicBezTo>
                        <a:cubicBezTo>
                          <a:pt x="6668" y="4240"/>
                          <a:pt x="6596" y="4323"/>
                          <a:pt x="6596" y="4406"/>
                        </a:cubicBezTo>
                        <a:cubicBezTo>
                          <a:pt x="6596" y="5585"/>
                          <a:pt x="5644" y="6526"/>
                          <a:pt x="4465" y="6526"/>
                        </a:cubicBezTo>
                        <a:cubicBezTo>
                          <a:pt x="3274" y="6490"/>
                          <a:pt x="2322" y="5561"/>
                          <a:pt x="2322" y="4382"/>
                        </a:cubicBezTo>
                        <a:cubicBezTo>
                          <a:pt x="2322" y="4287"/>
                          <a:pt x="2250" y="4216"/>
                          <a:pt x="2155" y="4216"/>
                        </a:cubicBezTo>
                        <a:cubicBezTo>
                          <a:pt x="2072" y="4216"/>
                          <a:pt x="1988" y="4287"/>
                          <a:pt x="1988" y="4382"/>
                        </a:cubicBezTo>
                        <a:lnTo>
                          <a:pt x="1988" y="4394"/>
                        </a:lnTo>
                        <a:lnTo>
                          <a:pt x="1893" y="4394"/>
                        </a:lnTo>
                        <a:cubicBezTo>
                          <a:pt x="1810" y="4394"/>
                          <a:pt x="1738" y="4371"/>
                          <a:pt x="1679" y="4311"/>
                        </a:cubicBezTo>
                        <a:cubicBezTo>
                          <a:pt x="1619" y="4252"/>
                          <a:pt x="1607" y="4168"/>
                          <a:pt x="1607" y="4097"/>
                        </a:cubicBezTo>
                        <a:cubicBezTo>
                          <a:pt x="1619" y="3966"/>
                          <a:pt x="1750" y="3847"/>
                          <a:pt x="1905" y="3847"/>
                        </a:cubicBezTo>
                        <a:lnTo>
                          <a:pt x="2143" y="3847"/>
                        </a:lnTo>
                        <a:cubicBezTo>
                          <a:pt x="2429" y="3847"/>
                          <a:pt x="2667" y="3609"/>
                          <a:pt x="2667" y="3323"/>
                        </a:cubicBezTo>
                        <a:lnTo>
                          <a:pt x="2667" y="2549"/>
                        </a:lnTo>
                        <a:cubicBezTo>
                          <a:pt x="2667" y="2251"/>
                          <a:pt x="2905" y="2013"/>
                          <a:pt x="3203" y="2013"/>
                        </a:cubicBezTo>
                        <a:lnTo>
                          <a:pt x="3882" y="2013"/>
                        </a:lnTo>
                        <a:cubicBezTo>
                          <a:pt x="3965" y="2013"/>
                          <a:pt x="4048" y="1942"/>
                          <a:pt x="4048" y="1846"/>
                        </a:cubicBezTo>
                        <a:cubicBezTo>
                          <a:pt x="4048" y="1763"/>
                          <a:pt x="3965" y="1680"/>
                          <a:pt x="3882" y="1680"/>
                        </a:cubicBezTo>
                        <a:lnTo>
                          <a:pt x="3203" y="1680"/>
                        </a:lnTo>
                        <a:cubicBezTo>
                          <a:pt x="2727" y="1680"/>
                          <a:pt x="2334" y="2073"/>
                          <a:pt x="2334" y="2549"/>
                        </a:cubicBezTo>
                        <a:lnTo>
                          <a:pt x="2334" y="3323"/>
                        </a:lnTo>
                        <a:cubicBezTo>
                          <a:pt x="2334" y="3430"/>
                          <a:pt x="2250" y="3513"/>
                          <a:pt x="2143" y="3513"/>
                        </a:cubicBezTo>
                        <a:lnTo>
                          <a:pt x="2107" y="3513"/>
                        </a:lnTo>
                        <a:lnTo>
                          <a:pt x="1929" y="1704"/>
                        </a:lnTo>
                        <a:cubicBezTo>
                          <a:pt x="1905" y="1358"/>
                          <a:pt x="2012" y="1001"/>
                          <a:pt x="2238" y="751"/>
                        </a:cubicBezTo>
                        <a:cubicBezTo>
                          <a:pt x="2477" y="489"/>
                          <a:pt x="2810" y="346"/>
                          <a:pt x="3167" y="346"/>
                        </a:cubicBezTo>
                        <a:close/>
                        <a:moveTo>
                          <a:pt x="5525" y="6597"/>
                        </a:moveTo>
                        <a:lnTo>
                          <a:pt x="5525" y="7169"/>
                        </a:lnTo>
                        <a:cubicBezTo>
                          <a:pt x="5525" y="7466"/>
                          <a:pt x="5727" y="7740"/>
                          <a:pt x="6013" y="7835"/>
                        </a:cubicBezTo>
                        <a:lnTo>
                          <a:pt x="6310" y="7919"/>
                        </a:lnTo>
                        <a:cubicBezTo>
                          <a:pt x="6239" y="8204"/>
                          <a:pt x="6084" y="8454"/>
                          <a:pt x="5894" y="8681"/>
                        </a:cubicBezTo>
                        <a:cubicBezTo>
                          <a:pt x="5834" y="8752"/>
                          <a:pt x="5834" y="8859"/>
                          <a:pt x="5906" y="8919"/>
                        </a:cubicBezTo>
                        <a:cubicBezTo>
                          <a:pt x="5941" y="8954"/>
                          <a:pt x="5977" y="8966"/>
                          <a:pt x="6013" y="8966"/>
                        </a:cubicBezTo>
                        <a:cubicBezTo>
                          <a:pt x="6060" y="8966"/>
                          <a:pt x="6096" y="8954"/>
                          <a:pt x="6132" y="8907"/>
                        </a:cubicBezTo>
                        <a:cubicBezTo>
                          <a:pt x="6358" y="8657"/>
                          <a:pt x="6513" y="8359"/>
                          <a:pt x="6608" y="8026"/>
                        </a:cubicBezTo>
                        <a:lnTo>
                          <a:pt x="6965" y="8133"/>
                        </a:lnTo>
                        <a:cubicBezTo>
                          <a:pt x="6810" y="8621"/>
                          <a:pt x="6501" y="9097"/>
                          <a:pt x="6084" y="9443"/>
                        </a:cubicBezTo>
                        <a:cubicBezTo>
                          <a:pt x="5608" y="9824"/>
                          <a:pt x="5048" y="10026"/>
                          <a:pt x="4429" y="10026"/>
                        </a:cubicBezTo>
                        <a:cubicBezTo>
                          <a:pt x="3822" y="10026"/>
                          <a:pt x="3262" y="9812"/>
                          <a:pt x="2786" y="9443"/>
                        </a:cubicBezTo>
                        <a:cubicBezTo>
                          <a:pt x="2346" y="9097"/>
                          <a:pt x="2036" y="8633"/>
                          <a:pt x="1893" y="8121"/>
                        </a:cubicBezTo>
                        <a:lnTo>
                          <a:pt x="2250" y="8014"/>
                        </a:lnTo>
                        <a:cubicBezTo>
                          <a:pt x="2381" y="8454"/>
                          <a:pt x="2631" y="8847"/>
                          <a:pt x="2989" y="9145"/>
                        </a:cubicBezTo>
                        <a:cubicBezTo>
                          <a:pt x="3393" y="9466"/>
                          <a:pt x="3917" y="9669"/>
                          <a:pt x="4429" y="9669"/>
                        </a:cubicBezTo>
                        <a:cubicBezTo>
                          <a:pt x="4834" y="9669"/>
                          <a:pt x="5227" y="9562"/>
                          <a:pt x="5560" y="9371"/>
                        </a:cubicBezTo>
                        <a:cubicBezTo>
                          <a:pt x="5644" y="9324"/>
                          <a:pt x="5667" y="9216"/>
                          <a:pt x="5620" y="9145"/>
                        </a:cubicBezTo>
                        <a:cubicBezTo>
                          <a:pt x="5595" y="9096"/>
                          <a:pt x="5537" y="9064"/>
                          <a:pt x="5480" y="9064"/>
                        </a:cubicBezTo>
                        <a:cubicBezTo>
                          <a:pt x="5454" y="9064"/>
                          <a:pt x="5428" y="9070"/>
                          <a:pt x="5406" y="9085"/>
                        </a:cubicBezTo>
                        <a:cubicBezTo>
                          <a:pt x="5108" y="9252"/>
                          <a:pt x="4774" y="9335"/>
                          <a:pt x="4429" y="9335"/>
                        </a:cubicBezTo>
                        <a:cubicBezTo>
                          <a:pt x="3572" y="9335"/>
                          <a:pt x="2798" y="8752"/>
                          <a:pt x="2560" y="7919"/>
                        </a:cubicBezTo>
                        <a:lnTo>
                          <a:pt x="2881" y="7835"/>
                        </a:lnTo>
                        <a:cubicBezTo>
                          <a:pt x="3179" y="7740"/>
                          <a:pt x="3381" y="7478"/>
                          <a:pt x="3381" y="7169"/>
                        </a:cubicBezTo>
                        <a:lnTo>
                          <a:pt x="3381" y="6597"/>
                        </a:lnTo>
                        <a:cubicBezTo>
                          <a:pt x="3703" y="6764"/>
                          <a:pt x="4060" y="6835"/>
                          <a:pt x="4453" y="6835"/>
                        </a:cubicBezTo>
                        <a:cubicBezTo>
                          <a:pt x="4834" y="6835"/>
                          <a:pt x="5191" y="6752"/>
                          <a:pt x="5525" y="6597"/>
                        </a:cubicBezTo>
                        <a:close/>
                        <a:moveTo>
                          <a:pt x="3155" y="1"/>
                        </a:moveTo>
                        <a:cubicBezTo>
                          <a:pt x="2703" y="1"/>
                          <a:pt x="2286" y="191"/>
                          <a:pt x="1988" y="525"/>
                        </a:cubicBezTo>
                        <a:cubicBezTo>
                          <a:pt x="1691" y="846"/>
                          <a:pt x="1548" y="1299"/>
                          <a:pt x="1596" y="1727"/>
                        </a:cubicBezTo>
                        <a:lnTo>
                          <a:pt x="1774" y="3525"/>
                        </a:lnTo>
                        <a:cubicBezTo>
                          <a:pt x="1500" y="3573"/>
                          <a:pt x="1298" y="3799"/>
                          <a:pt x="1262" y="4073"/>
                        </a:cubicBezTo>
                        <a:cubicBezTo>
                          <a:pt x="1250" y="4228"/>
                          <a:pt x="1310" y="4406"/>
                          <a:pt x="1417" y="4525"/>
                        </a:cubicBezTo>
                        <a:cubicBezTo>
                          <a:pt x="1536" y="4644"/>
                          <a:pt x="1691" y="4716"/>
                          <a:pt x="1857" y="4716"/>
                        </a:cubicBezTo>
                        <a:lnTo>
                          <a:pt x="1977" y="4716"/>
                        </a:lnTo>
                        <a:cubicBezTo>
                          <a:pt x="2060" y="5406"/>
                          <a:pt x="2453" y="6014"/>
                          <a:pt x="3000" y="6395"/>
                        </a:cubicBezTo>
                        <a:lnTo>
                          <a:pt x="3000" y="7145"/>
                        </a:lnTo>
                        <a:cubicBezTo>
                          <a:pt x="3000" y="7311"/>
                          <a:pt x="2905" y="7442"/>
                          <a:pt x="2739" y="7490"/>
                        </a:cubicBezTo>
                        <a:lnTo>
                          <a:pt x="881" y="8038"/>
                        </a:lnTo>
                        <a:cubicBezTo>
                          <a:pt x="357" y="8192"/>
                          <a:pt x="0" y="8681"/>
                          <a:pt x="0" y="9216"/>
                        </a:cubicBezTo>
                        <a:lnTo>
                          <a:pt x="0" y="11062"/>
                        </a:lnTo>
                        <a:cubicBezTo>
                          <a:pt x="0" y="11157"/>
                          <a:pt x="72" y="11229"/>
                          <a:pt x="155" y="11229"/>
                        </a:cubicBezTo>
                        <a:cubicBezTo>
                          <a:pt x="250" y="11229"/>
                          <a:pt x="322" y="11157"/>
                          <a:pt x="322" y="11062"/>
                        </a:cubicBezTo>
                        <a:lnTo>
                          <a:pt x="322" y="9216"/>
                        </a:lnTo>
                        <a:cubicBezTo>
                          <a:pt x="322" y="8835"/>
                          <a:pt x="595" y="8478"/>
                          <a:pt x="964" y="8371"/>
                        </a:cubicBezTo>
                        <a:lnTo>
                          <a:pt x="1500" y="8204"/>
                        </a:lnTo>
                        <a:cubicBezTo>
                          <a:pt x="1667" y="8788"/>
                          <a:pt x="2024" y="9324"/>
                          <a:pt x="2500" y="9693"/>
                        </a:cubicBezTo>
                        <a:cubicBezTo>
                          <a:pt x="3012" y="10109"/>
                          <a:pt x="3691" y="10348"/>
                          <a:pt x="4358" y="10348"/>
                        </a:cubicBezTo>
                        <a:cubicBezTo>
                          <a:pt x="5025" y="10348"/>
                          <a:pt x="5691" y="10109"/>
                          <a:pt x="6215" y="9693"/>
                        </a:cubicBezTo>
                        <a:cubicBezTo>
                          <a:pt x="6691" y="9300"/>
                          <a:pt x="7049" y="8788"/>
                          <a:pt x="7215" y="8192"/>
                        </a:cubicBezTo>
                        <a:lnTo>
                          <a:pt x="7775" y="8347"/>
                        </a:lnTo>
                        <a:cubicBezTo>
                          <a:pt x="8156" y="8454"/>
                          <a:pt x="8418" y="8812"/>
                          <a:pt x="8418" y="9205"/>
                        </a:cubicBezTo>
                        <a:lnTo>
                          <a:pt x="8418" y="11050"/>
                        </a:lnTo>
                        <a:cubicBezTo>
                          <a:pt x="8418" y="11133"/>
                          <a:pt x="8489" y="11217"/>
                          <a:pt x="8584" y="11217"/>
                        </a:cubicBezTo>
                        <a:cubicBezTo>
                          <a:pt x="8668" y="11217"/>
                          <a:pt x="8751" y="11133"/>
                          <a:pt x="8751" y="11050"/>
                        </a:cubicBezTo>
                        <a:lnTo>
                          <a:pt x="8751" y="9216"/>
                        </a:lnTo>
                        <a:cubicBezTo>
                          <a:pt x="8823" y="8681"/>
                          <a:pt x="8465" y="8192"/>
                          <a:pt x="7942" y="8038"/>
                        </a:cubicBezTo>
                        <a:lnTo>
                          <a:pt x="6084" y="7490"/>
                        </a:lnTo>
                        <a:cubicBezTo>
                          <a:pt x="5941" y="7442"/>
                          <a:pt x="5822" y="7300"/>
                          <a:pt x="5822" y="7145"/>
                        </a:cubicBezTo>
                        <a:lnTo>
                          <a:pt x="5822" y="6395"/>
                        </a:lnTo>
                        <a:cubicBezTo>
                          <a:pt x="6370" y="6002"/>
                          <a:pt x="6751" y="5406"/>
                          <a:pt x="6846" y="4716"/>
                        </a:cubicBezTo>
                        <a:lnTo>
                          <a:pt x="6953" y="4716"/>
                        </a:lnTo>
                        <a:cubicBezTo>
                          <a:pt x="7275" y="4716"/>
                          <a:pt x="7549" y="4478"/>
                          <a:pt x="7572" y="4180"/>
                        </a:cubicBezTo>
                        <a:cubicBezTo>
                          <a:pt x="7584" y="4025"/>
                          <a:pt x="7525" y="3847"/>
                          <a:pt x="7430" y="3728"/>
                        </a:cubicBezTo>
                        <a:cubicBezTo>
                          <a:pt x="7334" y="3620"/>
                          <a:pt x="7203" y="3549"/>
                          <a:pt x="7072" y="3525"/>
                        </a:cubicBezTo>
                        <a:lnTo>
                          <a:pt x="7168" y="2120"/>
                        </a:lnTo>
                        <a:cubicBezTo>
                          <a:pt x="7406" y="1894"/>
                          <a:pt x="7561" y="1585"/>
                          <a:pt x="7561" y="1227"/>
                        </a:cubicBezTo>
                        <a:cubicBezTo>
                          <a:pt x="7561" y="549"/>
                          <a:pt x="7013" y="1"/>
                          <a:pt x="633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20" name="Google Shape;1920;p74"/>
                  <p:cNvSpPr/>
                  <p:nvPr/>
                </p:nvSpPr>
                <p:spPr>
                  <a:xfrm>
                    <a:off x="7690469" y="2515241"/>
                    <a:ext cx="21511" cy="10581"/>
                  </a:xfrm>
                  <a:custGeom>
                    <a:rect b="b" l="l" r="r" t="t"/>
                    <a:pathLst>
                      <a:path extrusionOk="0" h="334" w="679">
                        <a:moveTo>
                          <a:pt x="167" y="0"/>
                        </a:moveTo>
                        <a:cubicBezTo>
                          <a:pt x="72" y="0"/>
                          <a:pt x="0" y="72"/>
                          <a:pt x="0" y="167"/>
                        </a:cubicBezTo>
                        <a:cubicBezTo>
                          <a:pt x="0" y="262"/>
                          <a:pt x="72" y="334"/>
                          <a:pt x="167" y="334"/>
                        </a:cubicBezTo>
                        <a:lnTo>
                          <a:pt x="524" y="334"/>
                        </a:lnTo>
                        <a:cubicBezTo>
                          <a:pt x="607" y="334"/>
                          <a:pt x="679" y="262"/>
                          <a:pt x="679" y="167"/>
                        </a:cubicBezTo>
                        <a:cubicBezTo>
                          <a:pt x="679" y="72"/>
                          <a:pt x="607" y="0"/>
                          <a:pt x="52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21" name="Google Shape;1921;p74"/>
                  <p:cNvSpPr/>
                  <p:nvPr/>
                </p:nvSpPr>
                <p:spPr>
                  <a:xfrm>
                    <a:off x="7757218" y="2515241"/>
                    <a:ext cx="21923" cy="10581"/>
                  </a:xfrm>
                  <a:custGeom>
                    <a:rect b="b" l="l" r="r" t="t"/>
                    <a:pathLst>
                      <a:path extrusionOk="0" h="334" w="692">
                        <a:moveTo>
                          <a:pt x="167" y="0"/>
                        </a:moveTo>
                        <a:cubicBezTo>
                          <a:pt x="84" y="0"/>
                          <a:pt x="1" y="72"/>
                          <a:pt x="1" y="167"/>
                        </a:cubicBezTo>
                        <a:cubicBezTo>
                          <a:pt x="1" y="262"/>
                          <a:pt x="84" y="334"/>
                          <a:pt x="167" y="334"/>
                        </a:cubicBezTo>
                        <a:lnTo>
                          <a:pt x="524" y="334"/>
                        </a:lnTo>
                        <a:cubicBezTo>
                          <a:pt x="620" y="334"/>
                          <a:pt x="691" y="262"/>
                          <a:pt x="691" y="167"/>
                        </a:cubicBezTo>
                        <a:cubicBezTo>
                          <a:pt x="691" y="72"/>
                          <a:pt x="620" y="0"/>
                          <a:pt x="52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922" name="Google Shape;1922;p74"/>
              <p:cNvSpPr txBox="1"/>
              <p:nvPr/>
            </p:nvSpPr>
            <p:spPr>
              <a:xfrm>
                <a:off x="1246051" y="2493100"/>
                <a:ext cx="11553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 planet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23" name="Google Shape;1923;p74"/>
            <p:cNvSpPr txBox="1"/>
            <p:nvPr/>
          </p:nvSpPr>
          <p:spPr>
            <a:xfrm>
              <a:off x="5965837" y="1201506"/>
              <a:ext cx="4761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b="0" i="0" sz="1800" u="none" cap="none" strike="noStrik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24" name="Google Shape;1924;p74"/>
          <p:cNvGrpSpPr/>
          <p:nvPr/>
        </p:nvGrpSpPr>
        <p:grpSpPr>
          <a:xfrm>
            <a:off x="7184013" y="3279141"/>
            <a:ext cx="1271100" cy="1092900"/>
            <a:chOff x="1246050" y="3168000"/>
            <a:chExt cx="1271100" cy="1092900"/>
          </a:xfrm>
        </p:grpSpPr>
        <p:sp>
          <p:nvSpPr>
            <p:cNvPr id="1925" name="Google Shape;1925;p74"/>
            <p:cNvSpPr/>
            <p:nvPr/>
          </p:nvSpPr>
          <p:spPr>
            <a:xfrm>
              <a:off x="1246050" y="3168000"/>
              <a:ext cx="1271100" cy="1092900"/>
            </a:xfrm>
            <a:prstGeom prst="roundRect">
              <a:avLst>
                <a:gd fmla="val 9591" name="adj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6" name="Google Shape;1926;p74"/>
            <p:cNvGrpSpPr/>
            <p:nvPr/>
          </p:nvGrpSpPr>
          <p:grpSpPr>
            <a:xfrm>
              <a:off x="1303950" y="3252575"/>
              <a:ext cx="1155300" cy="914997"/>
              <a:chOff x="1303950" y="3252575"/>
              <a:chExt cx="1155300" cy="914997"/>
            </a:xfrm>
          </p:grpSpPr>
          <p:sp>
            <p:nvSpPr>
              <p:cNvPr id="1927" name="Google Shape;1927;p74"/>
              <p:cNvSpPr txBox="1"/>
              <p:nvPr/>
            </p:nvSpPr>
            <p:spPr>
              <a:xfrm>
                <a:off x="1643549" y="3585915"/>
                <a:ext cx="4761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7,431</a:t>
                </a:r>
                <a:endParaRPr b="0" i="0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1928" name="Google Shape;1928;p74"/>
              <p:cNvGrpSpPr/>
              <p:nvPr/>
            </p:nvGrpSpPr>
            <p:grpSpPr>
              <a:xfrm>
                <a:off x="1303950" y="3252575"/>
                <a:ext cx="1155300" cy="914997"/>
                <a:chOff x="1303950" y="3226028"/>
                <a:chExt cx="1155300" cy="914997"/>
              </a:xfrm>
            </p:grpSpPr>
            <p:grpSp>
              <p:nvGrpSpPr>
                <p:cNvPr id="1929" name="Google Shape;1929;p74"/>
                <p:cNvGrpSpPr/>
                <p:nvPr/>
              </p:nvGrpSpPr>
              <p:grpSpPr>
                <a:xfrm>
                  <a:off x="1408747" y="3226028"/>
                  <a:ext cx="955771" cy="250200"/>
                  <a:chOff x="1408747" y="3226028"/>
                  <a:chExt cx="955771" cy="250200"/>
                </a:xfrm>
              </p:grpSpPr>
              <p:sp>
                <p:nvSpPr>
                  <p:cNvPr id="1930" name="Google Shape;1930;p74"/>
                  <p:cNvSpPr txBox="1"/>
                  <p:nvPr/>
                </p:nvSpPr>
                <p:spPr>
                  <a:xfrm>
                    <a:off x="1772018" y="3226028"/>
                    <a:ext cx="592500" cy="25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0" spcFirstLastPara="1" rIns="0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b="0" i="0" lang="en-GB" sz="18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Saturn</a:t>
                    </a:r>
                    <a:endParaRPr b="0" i="0" sz="18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  <p:grpSp>
                <p:nvGrpSpPr>
                  <p:cNvPr id="1931" name="Google Shape;1931;p74"/>
                  <p:cNvGrpSpPr/>
                  <p:nvPr/>
                </p:nvGrpSpPr>
                <p:grpSpPr>
                  <a:xfrm>
                    <a:off x="1408747" y="3241859"/>
                    <a:ext cx="255033" cy="218545"/>
                    <a:chOff x="1704100" y="2819611"/>
                    <a:chExt cx="255033" cy="218545"/>
                  </a:xfrm>
                </p:grpSpPr>
                <p:sp>
                  <p:nvSpPr>
                    <p:cNvPr id="1932" name="Google Shape;1932;p74"/>
                    <p:cNvSpPr/>
                    <p:nvPr/>
                  </p:nvSpPr>
                  <p:spPr>
                    <a:xfrm>
                      <a:off x="1704100" y="2819611"/>
                      <a:ext cx="255033" cy="218545"/>
                    </a:xfrm>
                    <a:custGeom>
                      <a:rect b="b" l="l" r="r" t="t"/>
                      <a:pathLst>
                        <a:path extrusionOk="0" h="5169" w="6032">
                          <a:moveTo>
                            <a:pt x="3454" y="347"/>
                          </a:moveTo>
                          <a:cubicBezTo>
                            <a:pt x="4682" y="347"/>
                            <a:pt x="5698" y="1346"/>
                            <a:pt x="5698" y="2591"/>
                          </a:cubicBezTo>
                          <a:cubicBezTo>
                            <a:pt x="5698" y="3946"/>
                            <a:pt x="4587" y="4841"/>
                            <a:pt x="3429" y="4841"/>
                          </a:cubicBezTo>
                          <a:cubicBezTo>
                            <a:pt x="2878" y="4841"/>
                            <a:pt x="2316" y="4639"/>
                            <a:pt x="1859" y="4186"/>
                          </a:cubicBezTo>
                          <a:cubicBezTo>
                            <a:pt x="456" y="2766"/>
                            <a:pt x="1456" y="347"/>
                            <a:pt x="3454" y="347"/>
                          </a:cubicBezTo>
                          <a:close/>
                          <a:moveTo>
                            <a:pt x="3438" y="1"/>
                          </a:moveTo>
                          <a:cubicBezTo>
                            <a:pt x="2802" y="1"/>
                            <a:pt x="2155" y="238"/>
                            <a:pt x="1631" y="768"/>
                          </a:cubicBezTo>
                          <a:cubicBezTo>
                            <a:pt x="0" y="2381"/>
                            <a:pt x="1140" y="5168"/>
                            <a:pt x="3454" y="5168"/>
                          </a:cubicBezTo>
                          <a:cubicBezTo>
                            <a:pt x="4874" y="5168"/>
                            <a:pt x="6032" y="4011"/>
                            <a:pt x="6032" y="2591"/>
                          </a:cubicBezTo>
                          <a:cubicBezTo>
                            <a:pt x="6032" y="1028"/>
                            <a:pt x="4760" y="1"/>
                            <a:pt x="343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33" name="Google Shape;1933;p74"/>
                    <p:cNvSpPr/>
                    <p:nvPr/>
                  </p:nvSpPr>
                  <p:spPr>
                    <a:xfrm>
                      <a:off x="1811979" y="2875723"/>
                      <a:ext cx="71918" cy="116439"/>
                    </a:xfrm>
                    <a:custGeom>
                      <a:rect b="b" l="l" r="r" t="t"/>
                      <a:pathLst>
                        <a:path extrusionOk="0" h="2754" w="1701">
                          <a:moveTo>
                            <a:pt x="684" y="1"/>
                          </a:moveTo>
                          <a:lnTo>
                            <a:pt x="684" y="387"/>
                          </a:lnTo>
                          <a:cubicBezTo>
                            <a:pt x="509" y="422"/>
                            <a:pt x="368" y="492"/>
                            <a:pt x="263" y="597"/>
                          </a:cubicBezTo>
                          <a:cubicBezTo>
                            <a:pt x="175" y="702"/>
                            <a:pt x="123" y="825"/>
                            <a:pt x="123" y="983"/>
                          </a:cubicBezTo>
                          <a:cubicBezTo>
                            <a:pt x="123" y="1105"/>
                            <a:pt x="158" y="1211"/>
                            <a:pt x="211" y="1281"/>
                          </a:cubicBezTo>
                          <a:cubicBezTo>
                            <a:pt x="281" y="1368"/>
                            <a:pt x="351" y="1421"/>
                            <a:pt x="438" y="1456"/>
                          </a:cubicBezTo>
                          <a:cubicBezTo>
                            <a:pt x="526" y="1491"/>
                            <a:pt x="631" y="1526"/>
                            <a:pt x="772" y="1561"/>
                          </a:cubicBezTo>
                          <a:cubicBezTo>
                            <a:pt x="877" y="1596"/>
                            <a:pt x="964" y="1631"/>
                            <a:pt x="1035" y="1649"/>
                          </a:cubicBezTo>
                          <a:cubicBezTo>
                            <a:pt x="1087" y="1684"/>
                            <a:pt x="1105" y="1719"/>
                            <a:pt x="1105" y="1772"/>
                          </a:cubicBezTo>
                          <a:cubicBezTo>
                            <a:pt x="1105" y="1824"/>
                            <a:pt x="1087" y="1859"/>
                            <a:pt x="1052" y="1877"/>
                          </a:cubicBezTo>
                          <a:cubicBezTo>
                            <a:pt x="1017" y="1894"/>
                            <a:pt x="982" y="1912"/>
                            <a:pt x="912" y="1912"/>
                          </a:cubicBezTo>
                          <a:cubicBezTo>
                            <a:pt x="824" y="1912"/>
                            <a:pt x="701" y="1877"/>
                            <a:pt x="561" y="1824"/>
                          </a:cubicBezTo>
                          <a:cubicBezTo>
                            <a:pt x="421" y="1772"/>
                            <a:pt x="298" y="1702"/>
                            <a:pt x="211" y="1614"/>
                          </a:cubicBezTo>
                          <a:lnTo>
                            <a:pt x="0" y="2052"/>
                          </a:lnTo>
                          <a:cubicBezTo>
                            <a:pt x="88" y="2122"/>
                            <a:pt x="193" y="2175"/>
                            <a:pt x="316" y="2228"/>
                          </a:cubicBezTo>
                          <a:cubicBezTo>
                            <a:pt x="438" y="2280"/>
                            <a:pt x="561" y="2315"/>
                            <a:pt x="684" y="2333"/>
                          </a:cubicBezTo>
                          <a:lnTo>
                            <a:pt x="684" y="2753"/>
                          </a:lnTo>
                          <a:lnTo>
                            <a:pt x="1087" y="2753"/>
                          </a:lnTo>
                          <a:lnTo>
                            <a:pt x="1087" y="2333"/>
                          </a:lnTo>
                          <a:cubicBezTo>
                            <a:pt x="1262" y="2315"/>
                            <a:pt x="1420" y="2245"/>
                            <a:pt x="1525" y="2157"/>
                          </a:cubicBezTo>
                          <a:cubicBezTo>
                            <a:pt x="1631" y="2052"/>
                            <a:pt x="1701" y="1912"/>
                            <a:pt x="1701" y="1754"/>
                          </a:cubicBezTo>
                          <a:cubicBezTo>
                            <a:pt x="1701" y="1614"/>
                            <a:pt x="1666" y="1509"/>
                            <a:pt x="1596" y="1439"/>
                          </a:cubicBezTo>
                          <a:cubicBezTo>
                            <a:pt x="1525" y="1351"/>
                            <a:pt x="1455" y="1298"/>
                            <a:pt x="1368" y="1263"/>
                          </a:cubicBezTo>
                          <a:cubicBezTo>
                            <a:pt x="1280" y="1211"/>
                            <a:pt x="1175" y="1176"/>
                            <a:pt x="1035" y="1140"/>
                          </a:cubicBezTo>
                          <a:cubicBezTo>
                            <a:pt x="929" y="1105"/>
                            <a:pt x="842" y="1070"/>
                            <a:pt x="789" y="1053"/>
                          </a:cubicBezTo>
                          <a:cubicBezTo>
                            <a:pt x="736" y="1018"/>
                            <a:pt x="701" y="983"/>
                            <a:pt x="701" y="930"/>
                          </a:cubicBezTo>
                          <a:cubicBezTo>
                            <a:pt x="701" y="895"/>
                            <a:pt x="719" y="860"/>
                            <a:pt x="736" y="842"/>
                          </a:cubicBezTo>
                          <a:cubicBezTo>
                            <a:pt x="772" y="825"/>
                            <a:pt x="807" y="825"/>
                            <a:pt x="859" y="825"/>
                          </a:cubicBezTo>
                          <a:cubicBezTo>
                            <a:pt x="929" y="825"/>
                            <a:pt x="1035" y="842"/>
                            <a:pt x="1157" y="877"/>
                          </a:cubicBezTo>
                          <a:cubicBezTo>
                            <a:pt x="1280" y="930"/>
                            <a:pt x="1385" y="965"/>
                            <a:pt x="1490" y="1035"/>
                          </a:cubicBezTo>
                          <a:lnTo>
                            <a:pt x="1701" y="597"/>
                          </a:lnTo>
                          <a:cubicBezTo>
                            <a:pt x="1613" y="544"/>
                            <a:pt x="1525" y="509"/>
                            <a:pt x="1420" y="457"/>
                          </a:cubicBezTo>
                          <a:cubicBezTo>
                            <a:pt x="1315" y="422"/>
                            <a:pt x="1210" y="404"/>
                            <a:pt x="1087" y="387"/>
                          </a:cubicBezTo>
                          <a:lnTo>
                            <a:pt x="1087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1934" name="Google Shape;1934;p74"/>
                <p:cNvSpPr txBox="1"/>
                <p:nvPr/>
              </p:nvSpPr>
              <p:spPr>
                <a:xfrm>
                  <a:off x="1303950" y="3922325"/>
                  <a:ext cx="1155300" cy="21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It has rings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1935" name="Google Shape;1935;p74"/>
          <p:cNvGrpSpPr/>
          <p:nvPr/>
        </p:nvGrpSpPr>
        <p:grpSpPr>
          <a:xfrm>
            <a:off x="7241914" y="1201506"/>
            <a:ext cx="1155300" cy="1737997"/>
            <a:chOff x="7241914" y="1201506"/>
            <a:chExt cx="1155300" cy="1737997"/>
          </a:xfrm>
        </p:grpSpPr>
        <p:grpSp>
          <p:nvGrpSpPr>
            <p:cNvPr id="1936" name="Google Shape;1936;p74"/>
            <p:cNvGrpSpPr/>
            <p:nvPr/>
          </p:nvGrpSpPr>
          <p:grpSpPr>
            <a:xfrm>
              <a:off x="7241914" y="1561053"/>
              <a:ext cx="1155300" cy="1378450"/>
              <a:chOff x="2633126" y="1535250"/>
              <a:chExt cx="1155300" cy="1378450"/>
            </a:xfrm>
          </p:grpSpPr>
          <p:grpSp>
            <p:nvGrpSpPr>
              <p:cNvPr id="1937" name="Google Shape;1937;p74"/>
              <p:cNvGrpSpPr/>
              <p:nvPr/>
            </p:nvGrpSpPr>
            <p:grpSpPr>
              <a:xfrm>
                <a:off x="2797644" y="1535250"/>
                <a:ext cx="826262" cy="826262"/>
                <a:chOff x="3348494" y="1176850"/>
                <a:chExt cx="826262" cy="826262"/>
              </a:xfrm>
            </p:grpSpPr>
            <p:grpSp>
              <p:nvGrpSpPr>
                <p:cNvPr id="1938" name="Google Shape;1938;p74"/>
                <p:cNvGrpSpPr/>
                <p:nvPr/>
              </p:nvGrpSpPr>
              <p:grpSpPr>
                <a:xfrm>
                  <a:off x="3629408" y="1413249"/>
                  <a:ext cx="264433" cy="353454"/>
                  <a:chOff x="8054820" y="2416399"/>
                  <a:chExt cx="264433" cy="353454"/>
                </a:xfrm>
              </p:grpSpPr>
              <p:sp>
                <p:nvSpPr>
                  <p:cNvPr id="1939" name="Google Shape;1939;p74"/>
                  <p:cNvSpPr/>
                  <p:nvPr/>
                </p:nvSpPr>
                <p:spPr>
                  <a:xfrm>
                    <a:off x="8148371" y="2538621"/>
                    <a:ext cx="10201" cy="15872"/>
                  </a:xfrm>
                  <a:custGeom>
                    <a:rect b="b" l="l" r="r" t="t"/>
                    <a:pathLst>
                      <a:path extrusionOk="0" h="501" w="322">
                        <a:moveTo>
                          <a:pt x="155" y="0"/>
                        </a:moveTo>
                        <a:cubicBezTo>
                          <a:pt x="72" y="0"/>
                          <a:pt x="0" y="72"/>
                          <a:pt x="0" y="155"/>
                        </a:cubicBezTo>
                        <a:lnTo>
                          <a:pt x="0" y="334"/>
                        </a:lnTo>
                        <a:cubicBezTo>
                          <a:pt x="0" y="429"/>
                          <a:pt x="72" y="500"/>
                          <a:pt x="155" y="500"/>
                        </a:cubicBezTo>
                        <a:cubicBezTo>
                          <a:pt x="250" y="500"/>
                          <a:pt x="322" y="429"/>
                          <a:pt x="322" y="334"/>
                        </a:cubicBezTo>
                        <a:lnTo>
                          <a:pt x="322" y="155"/>
                        </a:lnTo>
                        <a:cubicBezTo>
                          <a:pt x="310" y="72"/>
                          <a:pt x="250" y="0"/>
                          <a:pt x="15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0" name="Google Shape;1940;p74"/>
                  <p:cNvSpPr/>
                  <p:nvPr/>
                </p:nvSpPr>
                <p:spPr>
                  <a:xfrm>
                    <a:off x="8214361" y="2538621"/>
                    <a:ext cx="10233" cy="15872"/>
                  </a:xfrm>
                  <a:custGeom>
                    <a:rect b="b" l="l" r="r" t="t"/>
                    <a:pathLst>
                      <a:path extrusionOk="0" h="501" w="323">
                        <a:moveTo>
                          <a:pt x="156" y="0"/>
                        </a:moveTo>
                        <a:cubicBezTo>
                          <a:pt x="72" y="0"/>
                          <a:pt x="1" y="72"/>
                          <a:pt x="1" y="155"/>
                        </a:cubicBezTo>
                        <a:lnTo>
                          <a:pt x="1" y="334"/>
                        </a:lnTo>
                        <a:cubicBezTo>
                          <a:pt x="1" y="429"/>
                          <a:pt x="72" y="500"/>
                          <a:pt x="156" y="500"/>
                        </a:cubicBezTo>
                        <a:cubicBezTo>
                          <a:pt x="251" y="500"/>
                          <a:pt x="322" y="429"/>
                          <a:pt x="322" y="334"/>
                        </a:cubicBezTo>
                        <a:lnTo>
                          <a:pt x="322" y="155"/>
                        </a:lnTo>
                        <a:cubicBezTo>
                          <a:pt x="322" y="72"/>
                          <a:pt x="251" y="0"/>
                          <a:pt x="15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1" name="Google Shape;1941;p74"/>
                  <p:cNvSpPr/>
                  <p:nvPr/>
                </p:nvSpPr>
                <p:spPr>
                  <a:xfrm>
                    <a:off x="8054820" y="2416399"/>
                    <a:ext cx="264433" cy="353454"/>
                  </a:xfrm>
                  <a:custGeom>
                    <a:rect b="b" l="l" r="r" t="t"/>
                    <a:pathLst>
                      <a:path extrusionOk="0" h="11157" w="8347">
                        <a:moveTo>
                          <a:pt x="1703" y="5025"/>
                        </a:moveTo>
                        <a:cubicBezTo>
                          <a:pt x="1787" y="5204"/>
                          <a:pt x="1882" y="5418"/>
                          <a:pt x="1882" y="5573"/>
                        </a:cubicBezTo>
                        <a:cubicBezTo>
                          <a:pt x="1882" y="5680"/>
                          <a:pt x="1787" y="5763"/>
                          <a:pt x="1703" y="5763"/>
                        </a:cubicBezTo>
                        <a:cubicBezTo>
                          <a:pt x="1608" y="5763"/>
                          <a:pt x="1525" y="5668"/>
                          <a:pt x="1525" y="5573"/>
                        </a:cubicBezTo>
                        <a:cubicBezTo>
                          <a:pt x="1525" y="5430"/>
                          <a:pt x="1608" y="5204"/>
                          <a:pt x="1703" y="5025"/>
                        </a:cubicBezTo>
                        <a:close/>
                        <a:moveTo>
                          <a:pt x="6585" y="5025"/>
                        </a:moveTo>
                        <a:cubicBezTo>
                          <a:pt x="6668" y="5204"/>
                          <a:pt x="6763" y="5418"/>
                          <a:pt x="6763" y="5573"/>
                        </a:cubicBezTo>
                        <a:cubicBezTo>
                          <a:pt x="6763" y="5680"/>
                          <a:pt x="6668" y="5763"/>
                          <a:pt x="6585" y="5763"/>
                        </a:cubicBezTo>
                        <a:cubicBezTo>
                          <a:pt x="6490" y="5763"/>
                          <a:pt x="6406" y="5668"/>
                          <a:pt x="6406" y="5573"/>
                        </a:cubicBezTo>
                        <a:cubicBezTo>
                          <a:pt x="6406" y="5430"/>
                          <a:pt x="6490" y="5204"/>
                          <a:pt x="6585" y="5025"/>
                        </a:cubicBezTo>
                        <a:close/>
                        <a:moveTo>
                          <a:pt x="4144" y="322"/>
                        </a:moveTo>
                        <a:cubicBezTo>
                          <a:pt x="6073" y="322"/>
                          <a:pt x="7633" y="1894"/>
                          <a:pt x="7633" y="3823"/>
                        </a:cubicBezTo>
                        <a:cubicBezTo>
                          <a:pt x="7633" y="5847"/>
                          <a:pt x="6478" y="7752"/>
                          <a:pt x="6299" y="8049"/>
                        </a:cubicBezTo>
                        <a:lnTo>
                          <a:pt x="5716" y="7847"/>
                        </a:lnTo>
                        <a:cubicBezTo>
                          <a:pt x="5513" y="7764"/>
                          <a:pt x="5358" y="7561"/>
                          <a:pt x="5358" y="7335"/>
                        </a:cubicBezTo>
                        <a:lnTo>
                          <a:pt x="5358" y="6621"/>
                        </a:lnTo>
                        <a:cubicBezTo>
                          <a:pt x="5692" y="6430"/>
                          <a:pt x="5966" y="6180"/>
                          <a:pt x="6180" y="5859"/>
                        </a:cubicBezTo>
                        <a:cubicBezTo>
                          <a:pt x="6263" y="6001"/>
                          <a:pt x="6418" y="6073"/>
                          <a:pt x="6597" y="6073"/>
                        </a:cubicBezTo>
                        <a:cubicBezTo>
                          <a:pt x="6882" y="6073"/>
                          <a:pt x="7097" y="5847"/>
                          <a:pt x="7097" y="5561"/>
                        </a:cubicBezTo>
                        <a:cubicBezTo>
                          <a:pt x="7097" y="5323"/>
                          <a:pt x="6966" y="5025"/>
                          <a:pt x="6859" y="4823"/>
                        </a:cubicBezTo>
                        <a:cubicBezTo>
                          <a:pt x="7097" y="4751"/>
                          <a:pt x="7275" y="4525"/>
                          <a:pt x="7275" y="4251"/>
                        </a:cubicBezTo>
                        <a:cubicBezTo>
                          <a:pt x="7275" y="3930"/>
                          <a:pt x="7013" y="3656"/>
                          <a:pt x="6680" y="3656"/>
                        </a:cubicBezTo>
                        <a:lnTo>
                          <a:pt x="6597" y="3656"/>
                        </a:lnTo>
                        <a:cubicBezTo>
                          <a:pt x="6597" y="3656"/>
                          <a:pt x="6585" y="3656"/>
                          <a:pt x="6585" y="3644"/>
                        </a:cubicBezTo>
                        <a:lnTo>
                          <a:pt x="6585" y="3120"/>
                        </a:lnTo>
                        <a:cubicBezTo>
                          <a:pt x="6585" y="2453"/>
                          <a:pt x="6049" y="1918"/>
                          <a:pt x="5370" y="1918"/>
                        </a:cubicBezTo>
                        <a:lnTo>
                          <a:pt x="5192" y="1918"/>
                        </a:lnTo>
                        <a:cubicBezTo>
                          <a:pt x="5108" y="1918"/>
                          <a:pt x="5037" y="1989"/>
                          <a:pt x="5037" y="2084"/>
                        </a:cubicBezTo>
                        <a:cubicBezTo>
                          <a:pt x="5037" y="2168"/>
                          <a:pt x="5108" y="2251"/>
                          <a:pt x="5192" y="2251"/>
                        </a:cubicBezTo>
                        <a:lnTo>
                          <a:pt x="5370" y="2251"/>
                        </a:lnTo>
                        <a:cubicBezTo>
                          <a:pt x="5870" y="2251"/>
                          <a:pt x="6251" y="2644"/>
                          <a:pt x="6251" y="3120"/>
                        </a:cubicBezTo>
                        <a:lnTo>
                          <a:pt x="6251" y="3644"/>
                        </a:lnTo>
                        <a:cubicBezTo>
                          <a:pt x="6251" y="3823"/>
                          <a:pt x="6406" y="3989"/>
                          <a:pt x="6597" y="3989"/>
                        </a:cubicBezTo>
                        <a:lnTo>
                          <a:pt x="6680" y="3989"/>
                        </a:lnTo>
                        <a:cubicBezTo>
                          <a:pt x="6835" y="3989"/>
                          <a:pt x="6954" y="4108"/>
                          <a:pt x="6954" y="4251"/>
                        </a:cubicBezTo>
                        <a:cubicBezTo>
                          <a:pt x="6954" y="4406"/>
                          <a:pt x="6835" y="4525"/>
                          <a:pt x="6680" y="4525"/>
                        </a:cubicBezTo>
                        <a:lnTo>
                          <a:pt x="6585" y="4525"/>
                        </a:lnTo>
                        <a:lnTo>
                          <a:pt x="6585" y="4501"/>
                        </a:lnTo>
                        <a:cubicBezTo>
                          <a:pt x="6585" y="4418"/>
                          <a:pt x="6501" y="4346"/>
                          <a:pt x="6418" y="4346"/>
                        </a:cubicBezTo>
                        <a:cubicBezTo>
                          <a:pt x="6323" y="4346"/>
                          <a:pt x="6251" y="4418"/>
                          <a:pt x="6251" y="4501"/>
                        </a:cubicBezTo>
                        <a:cubicBezTo>
                          <a:pt x="6251" y="5668"/>
                          <a:pt x="5311" y="6609"/>
                          <a:pt x="4156" y="6609"/>
                        </a:cubicBezTo>
                        <a:cubicBezTo>
                          <a:pt x="2989" y="6609"/>
                          <a:pt x="2060" y="5668"/>
                          <a:pt x="2060" y="4501"/>
                        </a:cubicBezTo>
                        <a:cubicBezTo>
                          <a:pt x="2060" y="4418"/>
                          <a:pt x="1977" y="4346"/>
                          <a:pt x="1894" y="4346"/>
                        </a:cubicBezTo>
                        <a:cubicBezTo>
                          <a:pt x="1798" y="4346"/>
                          <a:pt x="1727" y="4418"/>
                          <a:pt x="1727" y="4501"/>
                        </a:cubicBezTo>
                        <a:lnTo>
                          <a:pt x="1727" y="4525"/>
                        </a:lnTo>
                        <a:lnTo>
                          <a:pt x="1620" y="4525"/>
                        </a:lnTo>
                        <a:cubicBezTo>
                          <a:pt x="1477" y="4525"/>
                          <a:pt x="1358" y="4406"/>
                          <a:pt x="1358" y="4251"/>
                        </a:cubicBezTo>
                        <a:cubicBezTo>
                          <a:pt x="1358" y="4108"/>
                          <a:pt x="1477" y="3989"/>
                          <a:pt x="1620" y="3989"/>
                        </a:cubicBezTo>
                        <a:lnTo>
                          <a:pt x="1715" y="3989"/>
                        </a:lnTo>
                        <a:cubicBezTo>
                          <a:pt x="1894" y="3989"/>
                          <a:pt x="2060" y="3835"/>
                          <a:pt x="2060" y="3644"/>
                        </a:cubicBezTo>
                        <a:lnTo>
                          <a:pt x="2060" y="3120"/>
                        </a:lnTo>
                        <a:cubicBezTo>
                          <a:pt x="2060" y="2632"/>
                          <a:pt x="2453" y="2251"/>
                          <a:pt x="2930" y="2251"/>
                        </a:cubicBezTo>
                        <a:lnTo>
                          <a:pt x="4501" y="2251"/>
                        </a:lnTo>
                        <a:cubicBezTo>
                          <a:pt x="4585" y="2251"/>
                          <a:pt x="4656" y="2168"/>
                          <a:pt x="4656" y="2084"/>
                        </a:cubicBezTo>
                        <a:cubicBezTo>
                          <a:pt x="4656" y="1989"/>
                          <a:pt x="4585" y="1918"/>
                          <a:pt x="4501" y="1918"/>
                        </a:cubicBezTo>
                        <a:lnTo>
                          <a:pt x="2930" y="1918"/>
                        </a:lnTo>
                        <a:cubicBezTo>
                          <a:pt x="2632" y="1918"/>
                          <a:pt x="2394" y="1679"/>
                          <a:pt x="2394" y="1382"/>
                        </a:cubicBezTo>
                        <a:cubicBezTo>
                          <a:pt x="2394" y="798"/>
                          <a:pt x="3025" y="322"/>
                          <a:pt x="3799" y="322"/>
                        </a:cubicBezTo>
                        <a:close/>
                        <a:moveTo>
                          <a:pt x="2084" y="1310"/>
                        </a:moveTo>
                        <a:lnTo>
                          <a:pt x="2084" y="1406"/>
                        </a:lnTo>
                        <a:cubicBezTo>
                          <a:pt x="2084" y="1679"/>
                          <a:pt x="2203" y="1918"/>
                          <a:pt x="2394" y="2084"/>
                        </a:cubicBezTo>
                        <a:cubicBezTo>
                          <a:pt x="2013" y="2275"/>
                          <a:pt x="1727" y="2692"/>
                          <a:pt x="1727" y="3156"/>
                        </a:cubicBezTo>
                        <a:lnTo>
                          <a:pt x="1727" y="3680"/>
                        </a:lnTo>
                        <a:cubicBezTo>
                          <a:pt x="1727" y="3680"/>
                          <a:pt x="1727" y="3692"/>
                          <a:pt x="1715" y="3692"/>
                        </a:cubicBezTo>
                        <a:lnTo>
                          <a:pt x="1620" y="3692"/>
                        </a:lnTo>
                        <a:cubicBezTo>
                          <a:pt x="1298" y="3692"/>
                          <a:pt x="1025" y="3954"/>
                          <a:pt x="1025" y="4287"/>
                        </a:cubicBezTo>
                        <a:cubicBezTo>
                          <a:pt x="1025" y="4549"/>
                          <a:pt x="1203" y="4775"/>
                          <a:pt x="1441" y="4847"/>
                        </a:cubicBezTo>
                        <a:cubicBezTo>
                          <a:pt x="1346" y="5037"/>
                          <a:pt x="1203" y="5335"/>
                          <a:pt x="1203" y="5597"/>
                        </a:cubicBezTo>
                        <a:cubicBezTo>
                          <a:pt x="1203" y="5870"/>
                          <a:pt x="1429" y="6097"/>
                          <a:pt x="1715" y="6097"/>
                        </a:cubicBezTo>
                        <a:cubicBezTo>
                          <a:pt x="1894" y="6097"/>
                          <a:pt x="2037" y="6013"/>
                          <a:pt x="2132" y="5894"/>
                        </a:cubicBezTo>
                        <a:cubicBezTo>
                          <a:pt x="2334" y="6204"/>
                          <a:pt x="2620" y="6466"/>
                          <a:pt x="2953" y="6656"/>
                        </a:cubicBezTo>
                        <a:lnTo>
                          <a:pt x="2953" y="7347"/>
                        </a:lnTo>
                        <a:cubicBezTo>
                          <a:pt x="2953" y="7573"/>
                          <a:pt x="2799" y="7787"/>
                          <a:pt x="2584" y="7859"/>
                        </a:cubicBezTo>
                        <a:lnTo>
                          <a:pt x="1965" y="8085"/>
                        </a:lnTo>
                        <a:cubicBezTo>
                          <a:pt x="1715" y="7621"/>
                          <a:pt x="834" y="5847"/>
                          <a:pt x="834" y="3882"/>
                        </a:cubicBezTo>
                        <a:cubicBezTo>
                          <a:pt x="834" y="3275"/>
                          <a:pt x="989" y="2727"/>
                          <a:pt x="1263" y="2227"/>
                        </a:cubicBezTo>
                        <a:cubicBezTo>
                          <a:pt x="1477" y="1870"/>
                          <a:pt x="1739" y="1560"/>
                          <a:pt x="2084" y="1310"/>
                        </a:cubicBezTo>
                        <a:close/>
                        <a:moveTo>
                          <a:pt x="3811" y="1"/>
                        </a:moveTo>
                        <a:cubicBezTo>
                          <a:pt x="3346" y="1"/>
                          <a:pt x="2918" y="132"/>
                          <a:pt x="2608" y="382"/>
                        </a:cubicBezTo>
                        <a:cubicBezTo>
                          <a:pt x="2453" y="489"/>
                          <a:pt x="2358" y="620"/>
                          <a:pt x="2263" y="763"/>
                        </a:cubicBezTo>
                        <a:cubicBezTo>
                          <a:pt x="1715" y="1084"/>
                          <a:pt x="1286" y="1537"/>
                          <a:pt x="1001" y="2037"/>
                        </a:cubicBezTo>
                        <a:cubicBezTo>
                          <a:pt x="691" y="2572"/>
                          <a:pt x="524" y="3192"/>
                          <a:pt x="524" y="3858"/>
                        </a:cubicBezTo>
                        <a:cubicBezTo>
                          <a:pt x="524" y="5108"/>
                          <a:pt x="870" y="6251"/>
                          <a:pt x="1144" y="6990"/>
                        </a:cubicBezTo>
                        <a:cubicBezTo>
                          <a:pt x="1358" y="7525"/>
                          <a:pt x="1548" y="7942"/>
                          <a:pt x="1667" y="8156"/>
                        </a:cubicBezTo>
                        <a:lnTo>
                          <a:pt x="810" y="8454"/>
                        </a:lnTo>
                        <a:cubicBezTo>
                          <a:pt x="334" y="8621"/>
                          <a:pt x="1" y="9073"/>
                          <a:pt x="1" y="9597"/>
                        </a:cubicBezTo>
                        <a:lnTo>
                          <a:pt x="1" y="10954"/>
                        </a:lnTo>
                        <a:cubicBezTo>
                          <a:pt x="1" y="11038"/>
                          <a:pt x="72" y="11121"/>
                          <a:pt x="167" y="11121"/>
                        </a:cubicBezTo>
                        <a:cubicBezTo>
                          <a:pt x="251" y="11121"/>
                          <a:pt x="322" y="11038"/>
                          <a:pt x="322" y="10954"/>
                        </a:cubicBezTo>
                        <a:lnTo>
                          <a:pt x="322" y="9633"/>
                        </a:lnTo>
                        <a:cubicBezTo>
                          <a:pt x="322" y="9252"/>
                          <a:pt x="560" y="8918"/>
                          <a:pt x="917" y="8799"/>
                        </a:cubicBezTo>
                        <a:lnTo>
                          <a:pt x="1191" y="8704"/>
                        </a:lnTo>
                        <a:cubicBezTo>
                          <a:pt x="1810" y="9561"/>
                          <a:pt x="2941" y="10097"/>
                          <a:pt x="4180" y="10097"/>
                        </a:cubicBezTo>
                        <a:cubicBezTo>
                          <a:pt x="4727" y="10097"/>
                          <a:pt x="5287" y="10002"/>
                          <a:pt x="5775" y="9788"/>
                        </a:cubicBezTo>
                        <a:cubicBezTo>
                          <a:pt x="5858" y="9764"/>
                          <a:pt x="5894" y="9657"/>
                          <a:pt x="5858" y="9585"/>
                        </a:cubicBezTo>
                        <a:cubicBezTo>
                          <a:pt x="5840" y="9512"/>
                          <a:pt x="5773" y="9481"/>
                          <a:pt x="5711" y="9481"/>
                        </a:cubicBezTo>
                        <a:cubicBezTo>
                          <a:pt x="5692" y="9481"/>
                          <a:pt x="5673" y="9484"/>
                          <a:pt x="5656" y="9490"/>
                        </a:cubicBezTo>
                        <a:cubicBezTo>
                          <a:pt x="5204" y="9680"/>
                          <a:pt x="4704" y="9788"/>
                          <a:pt x="4180" y="9788"/>
                        </a:cubicBezTo>
                        <a:cubicBezTo>
                          <a:pt x="3096" y="9788"/>
                          <a:pt x="2084" y="9347"/>
                          <a:pt x="1513" y="8609"/>
                        </a:cubicBezTo>
                        <a:lnTo>
                          <a:pt x="2727" y="8180"/>
                        </a:lnTo>
                        <a:cubicBezTo>
                          <a:pt x="3061" y="8061"/>
                          <a:pt x="3299" y="7740"/>
                          <a:pt x="3299" y="7383"/>
                        </a:cubicBezTo>
                        <a:lnTo>
                          <a:pt x="3299" y="6823"/>
                        </a:lnTo>
                        <a:cubicBezTo>
                          <a:pt x="3572" y="6930"/>
                          <a:pt x="3870" y="6990"/>
                          <a:pt x="4180" y="6990"/>
                        </a:cubicBezTo>
                        <a:cubicBezTo>
                          <a:pt x="4489" y="6990"/>
                          <a:pt x="4787" y="6930"/>
                          <a:pt x="5061" y="6823"/>
                        </a:cubicBezTo>
                        <a:lnTo>
                          <a:pt x="5061" y="7383"/>
                        </a:lnTo>
                        <a:cubicBezTo>
                          <a:pt x="5061" y="7740"/>
                          <a:pt x="5287" y="8061"/>
                          <a:pt x="5644" y="8180"/>
                        </a:cubicBezTo>
                        <a:lnTo>
                          <a:pt x="6847" y="8609"/>
                        </a:lnTo>
                        <a:cubicBezTo>
                          <a:pt x="6680" y="8823"/>
                          <a:pt x="6478" y="9014"/>
                          <a:pt x="6239" y="9180"/>
                        </a:cubicBezTo>
                        <a:cubicBezTo>
                          <a:pt x="6156" y="9228"/>
                          <a:pt x="6144" y="9323"/>
                          <a:pt x="6192" y="9407"/>
                        </a:cubicBezTo>
                        <a:cubicBezTo>
                          <a:pt x="6216" y="9442"/>
                          <a:pt x="6275" y="9478"/>
                          <a:pt x="6323" y="9478"/>
                        </a:cubicBezTo>
                        <a:cubicBezTo>
                          <a:pt x="6359" y="9478"/>
                          <a:pt x="6382" y="9466"/>
                          <a:pt x="6418" y="9442"/>
                        </a:cubicBezTo>
                        <a:cubicBezTo>
                          <a:pt x="6716" y="9240"/>
                          <a:pt x="6966" y="9002"/>
                          <a:pt x="7156" y="8716"/>
                        </a:cubicBezTo>
                        <a:lnTo>
                          <a:pt x="7430" y="8811"/>
                        </a:lnTo>
                        <a:cubicBezTo>
                          <a:pt x="7787" y="8930"/>
                          <a:pt x="8025" y="9264"/>
                          <a:pt x="8025" y="9645"/>
                        </a:cubicBezTo>
                        <a:lnTo>
                          <a:pt x="8025" y="10990"/>
                        </a:lnTo>
                        <a:cubicBezTo>
                          <a:pt x="8025" y="11085"/>
                          <a:pt x="8097" y="11157"/>
                          <a:pt x="8180" y="11157"/>
                        </a:cubicBezTo>
                        <a:cubicBezTo>
                          <a:pt x="8275" y="11157"/>
                          <a:pt x="8347" y="11085"/>
                          <a:pt x="8347" y="10990"/>
                        </a:cubicBezTo>
                        <a:lnTo>
                          <a:pt x="8347" y="9633"/>
                        </a:lnTo>
                        <a:cubicBezTo>
                          <a:pt x="8323" y="9109"/>
                          <a:pt x="7990" y="8657"/>
                          <a:pt x="7513" y="8478"/>
                        </a:cubicBezTo>
                        <a:lnTo>
                          <a:pt x="6620" y="8168"/>
                        </a:lnTo>
                        <a:cubicBezTo>
                          <a:pt x="6740" y="7978"/>
                          <a:pt x="7013" y="7525"/>
                          <a:pt x="7263" y="6918"/>
                        </a:cubicBezTo>
                        <a:cubicBezTo>
                          <a:pt x="7847" y="5561"/>
                          <a:pt x="7978" y="4489"/>
                          <a:pt x="7978" y="3823"/>
                        </a:cubicBezTo>
                        <a:cubicBezTo>
                          <a:pt x="7978" y="1703"/>
                          <a:pt x="6263" y="1"/>
                          <a:pt x="415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2" name="Google Shape;1942;p74"/>
                  <p:cNvSpPr/>
                  <p:nvPr/>
                </p:nvSpPr>
                <p:spPr>
                  <a:xfrm>
                    <a:off x="8164972" y="2582371"/>
                    <a:ext cx="43782" cy="15492"/>
                  </a:xfrm>
                  <a:custGeom>
                    <a:rect b="b" l="l" r="r" t="t"/>
                    <a:pathLst>
                      <a:path extrusionOk="0" h="489" w="1382">
                        <a:moveTo>
                          <a:pt x="179" y="0"/>
                        </a:moveTo>
                        <a:cubicBezTo>
                          <a:pt x="140" y="0"/>
                          <a:pt x="101" y="12"/>
                          <a:pt x="72" y="36"/>
                        </a:cubicBezTo>
                        <a:cubicBezTo>
                          <a:pt x="0" y="96"/>
                          <a:pt x="0" y="203"/>
                          <a:pt x="72" y="262"/>
                        </a:cubicBezTo>
                        <a:cubicBezTo>
                          <a:pt x="203" y="393"/>
                          <a:pt x="441" y="489"/>
                          <a:pt x="703" y="489"/>
                        </a:cubicBezTo>
                        <a:cubicBezTo>
                          <a:pt x="965" y="489"/>
                          <a:pt x="1191" y="393"/>
                          <a:pt x="1346" y="262"/>
                        </a:cubicBezTo>
                        <a:cubicBezTo>
                          <a:pt x="1381" y="203"/>
                          <a:pt x="1381" y="120"/>
                          <a:pt x="1322" y="36"/>
                        </a:cubicBezTo>
                        <a:cubicBezTo>
                          <a:pt x="1292" y="12"/>
                          <a:pt x="1250" y="0"/>
                          <a:pt x="1209" y="0"/>
                        </a:cubicBezTo>
                        <a:cubicBezTo>
                          <a:pt x="1167" y="0"/>
                          <a:pt x="1125" y="12"/>
                          <a:pt x="1096" y="36"/>
                        </a:cubicBezTo>
                        <a:cubicBezTo>
                          <a:pt x="1036" y="96"/>
                          <a:pt x="881" y="179"/>
                          <a:pt x="691" y="179"/>
                        </a:cubicBezTo>
                        <a:cubicBezTo>
                          <a:pt x="488" y="179"/>
                          <a:pt x="346" y="96"/>
                          <a:pt x="286" y="36"/>
                        </a:cubicBezTo>
                        <a:cubicBezTo>
                          <a:pt x="256" y="12"/>
                          <a:pt x="218" y="0"/>
                          <a:pt x="17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3" name="Google Shape;1943;p74"/>
                  <p:cNvSpPr/>
                  <p:nvPr/>
                </p:nvSpPr>
                <p:spPr>
                  <a:xfrm>
                    <a:off x="8141592" y="2519137"/>
                    <a:ext cx="18501" cy="13844"/>
                  </a:xfrm>
                  <a:custGeom>
                    <a:rect b="b" l="l" r="r" t="t"/>
                    <a:pathLst>
                      <a:path extrusionOk="0" h="437" w="584">
                        <a:moveTo>
                          <a:pt x="404" y="1"/>
                        </a:moveTo>
                        <a:cubicBezTo>
                          <a:pt x="381" y="1"/>
                          <a:pt x="357" y="7"/>
                          <a:pt x="333" y="20"/>
                        </a:cubicBezTo>
                        <a:lnTo>
                          <a:pt x="119" y="115"/>
                        </a:lnTo>
                        <a:cubicBezTo>
                          <a:pt x="48" y="163"/>
                          <a:pt x="0" y="258"/>
                          <a:pt x="48" y="341"/>
                        </a:cubicBezTo>
                        <a:cubicBezTo>
                          <a:pt x="71" y="401"/>
                          <a:pt x="131" y="437"/>
                          <a:pt x="191" y="437"/>
                        </a:cubicBezTo>
                        <a:cubicBezTo>
                          <a:pt x="226" y="437"/>
                          <a:pt x="238" y="437"/>
                          <a:pt x="274" y="413"/>
                        </a:cubicBezTo>
                        <a:lnTo>
                          <a:pt x="476" y="318"/>
                        </a:lnTo>
                        <a:cubicBezTo>
                          <a:pt x="548" y="270"/>
                          <a:pt x="583" y="163"/>
                          <a:pt x="548" y="91"/>
                        </a:cubicBezTo>
                        <a:cubicBezTo>
                          <a:pt x="522" y="40"/>
                          <a:pt x="465" y="1"/>
                          <a:pt x="40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4" name="Google Shape;1944;p74"/>
                  <p:cNvSpPr/>
                  <p:nvPr/>
                </p:nvSpPr>
                <p:spPr>
                  <a:xfrm>
                    <a:off x="8211731" y="2518409"/>
                    <a:ext cx="18881" cy="13812"/>
                  </a:xfrm>
                  <a:custGeom>
                    <a:rect b="b" l="l" r="r" t="t"/>
                    <a:pathLst>
                      <a:path extrusionOk="0" h="436" w="596">
                        <a:moveTo>
                          <a:pt x="208" y="0"/>
                        </a:moveTo>
                        <a:cubicBezTo>
                          <a:pt x="148" y="0"/>
                          <a:pt x="83" y="39"/>
                          <a:pt x="48" y="91"/>
                        </a:cubicBezTo>
                        <a:cubicBezTo>
                          <a:pt x="1" y="174"/>
                          <a:pt x="48" y="269"/>
                          <a:pt x="120" y="317"/>
                        </a:cubicBezTo>
                        <a:lnTo>
                          <a:pt x="334" y="424"/>
                        </a:lnTo>
                        <a:cubicBezTo>
                          <a:pt x="358" y="436"/>
                          <a:pt x="382" y="436"/>
                          <a:pt x="405" y="436"/>
                        </a:cubicBezTo>
                        <a:cubicBezTo>
                          <a:pt x="465" y="436"/>
                          <a:pt x="524" y="412"/>
                          <a:pt x="560" y="353"/>
                        </a:cubicBezTo>
                        <a:cubicBezTo>
                          <a:pt x="596" y="257"/>
                          <a:pt x="572" y="174"/>
                          <a:pt x="477" y="126"/>
                        </a:cubicBezTo>
                        <a:lnTo>
                          <a:pt x="274" y="19"/>
                        </a:lnTo>
                        <a:cubicBezTo>
                          <a:pt x="255" y="6"/>
                          <a:pt x="232" y="0"/>
                          <a:pt x="20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945" name="Google Shape;1945;p74"/>
                <p:cNvGrpSpPr/>
                <p:nvPr/>
              </p:nvGrpSpPr>
              <p:grpSpPr>
                <a:xfrm>
                  <a:off x="3348494" y="1176850"/>
                  <a:ext cx="826262" cy="826262"/>
                  <a:chOff x="4049800" y="640400"/>
                  <a:chExt cx="858900" cy="858900"/>
                </a:xfrm>
              </p:grpSpPr>
              <p:sp>
                <p:nvSpPr>
                  <p:cNvPr id="1946" name="Google Shape;1946;p74"/>
                  <p:cNvSpPr/>
                  <p:nvPr/>
                </p:nvSpPr>
                <p:spPr>
                  <a:xfrm>
                    <a:off x="4049800" y="640400"/>
                    <a:ext cx="858900" cy="858900"/>
                  </a:xfrm>
                  <a:prstGeom prst="donut">
                    <a:avLst>
                      <a:gd fmla="val 2177" name="adj"/>
                    </a:avLst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7" name="Google Shape;1947;p74"/>
                  <p:cNvSpPr/>
                  <p:nvPr/>
                </p:nvSpPr>
                <p:spPr>
                  <a:xfrm>
                    <a:off x="4049800" y="640400"/>
                    <a:ext cx="858900" cy="858900"/>
                  </a:xfrm>
                  <a:prstGeom prst="blockArc">
                    <a:avLst>
                      <a:gd fmla="val 5029521" name="adj1"/>
                      <a:gd fmla="val 15712802" name="adj2"/>
                      <a:gd fmla="val 5722" name="adj3"/>
                    </a:avLst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948" name="Google Shape;1948;p74"/>
              <p:cNvSpPr txBox="1"/>
              <p:nvPr/>
            </p:nvSpPr>
            <p:spPr>
              <a:xfrm>
                <a:off x="2633126" y="2493100"/>
                <a:ext cx="11553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Saturn is the ringed planet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49" name="Google Shape;1949;p74"/>
            <p:cNvSpPr txBox="1"/>
            <p:nvPr/>
          </p:nvSpPr>
          <p:spPr>
            <a:xfrm>
              <a:off x="7581537" y="1201506"/>
              <a:ext cx="4761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48%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75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1955" name="Google Shape;1955;p75"/>
          <p:cNvGrpSpPr/>
          <p:nvPr/>
        </p:nvGrpSpPr>
        <p:grpSpPr>
          <a:xfrm>
            <a:off x="554902" y="1061825"/>
            <a:ext cx="2557751" cy="2337434"/>
            <a:chOff x="734799" y="2794186"/>
            <a:chExt cx="1571100" cy="1565700"/>
          </a:xfrm>
        </p:grpSpPr>
        <p:cxnSp>
          <p:nvCxnSpPr>
            <p:cNvPr id="1956" name="Google Shape;1956;p75"/>
            <p:cNvCxnSpPr/>
            <p:nvPr/>
          </p:nvCxnSpPr>
          <p:spPr>
            <a:xfrm>
              <a:off x="743029" y="2794186"/>
              <a:ext cx="0" cy="15657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57" name="Google Shape;1957;p75"/>
            <p:cNvCxnSpPr/>
            <p:nvPr/>
          </p:nvCxnSpPr>
          <p:spPr>
            <a:xfrm rot="10800000">
              <a:off x="734799" y="4359850"/>
              <a:ext cx="1571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958" name="Google Shape;1958;p75"/>
          <p:cNvGrpSpPr/>
          <p:nvPr/>
        </p:nvGrpSpPr>
        <p:grpSpPr>
          <a:xfrm>
            <a:off x="553375" y="1125939"/>
            <a:ext cx="435300" cy="2677011"/>
            <a:chOff x="589988" y="1197339"/>
            <a:chExt cx="435300" cy="2677011"/>
          </a:xfrm>
        </p:grpSpPr>
        <p:grpSp>
          <p:nvGrpSpPr>
            <p:cNvPr id="1959" name="Google Shape;1959;p75"/>
            <p:cNvGrpSpPr/>
            <p:nvPr/>
          </p:nvGrpSpPr>
          <p:grpSpPr>
            <a:xfrm>
              <a:off x="729872" y="1197339"/>
              <a:ext cx="155553" cy="2151687"/>
              <a:chOff x="1350234" y="1476089"/>
              <a:chExt cx="155553" cy="2151687"/>
            </a:xfrm>
          </p:grpSpPr>
          <p:sp>
            <p:nvSpPr>
              <p:cNvPr id="1960" name="Google Shape;1960;p75"/>
              <p:cNvSpPr/>
              <p:nvPr/>
            </p:nvSpPr>
            <p:spPr>
              <a:xfrm>
                <a:off x="1350234" y="1476089"/>
                <a:ext cx="155553" cy="155541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75"/>
              <p:cNvSpPr/>
              <p:nvPr/>
            </p:nvSpPr>
            <p:spPr>
              <a:xfrm>
                <a:off x="1350234" y="1808780"/>
                <a:ext cx="155553" cy="155553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75"/>
              <p:cNvSpPr/>
              <p:nvPr/>
            </p:nvSpPr>
            <p:spPr>
              <a:xfrm>
                <a:off x="1350234" y="2141459"/>
                <a:ext cx="155528" cy="155566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75"/>
              <p:cNvSpPr/>
              <p:nvPr/>
            </p:nvSpPr>
            <p:spPr>
              <a:xfrm>
                <a:off x="1350234" y="2474175"/>
                <a:ext cx="155528" cy="15552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75"/>
              <p:cNvSpPr/>
              <p:nvPr/>
            </p:nvSpPr>
            <p:spPr>
              <a:xfrm>
                <a:off x="1350234" y="2806854"/>
                <a:ext cx="155528" cy="155541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75"/>
              <p:cNvSpPr/>
              <p:nvPr/>
            </p:nvSpPr>
            <p:spPr>
              <a:xfrm>
                <a:off x="1350234" y="3139545"/>
                <a:ext cx="155528" cy="155553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75"/>
              <p:cNvSpPr/>
              <p:nvPr/>
            </p:nvSpPr>
            <p:spPr>
              <a:xfrm>
                <a:off x="1350234" y="3472248"/>
                <a:ext cx="155528" cy="15552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67" name="Google Shape;1967;p75"/>
            <p:cNvSpPr txBox="1"/>
            <p:nvPr/>
          </p:nvSpPr>
          <p:spPr>
            <a:xfrm>
              <a:off x="589988" y="3567150"/>
              <a:ext cx="435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2017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68" name="Google Shape;1968;p75"/>
          <p:cNvGrpSpPr/>
          <p:nvPr/>
        </p:nvGrpSpPr>
        <p:grpSpPr>
          <a:xfrm>
            <a:off x="1277888" y="1125939"/>
            <a:ext cx="435300" cy="2677011"/>
            <a:chOff x="1314500" y="1197339"/>
            <a:chExt cx="435300" cy="2677011"/>
          </a:xfrm>
        </p:grpSpPr>
        <p:grpSp>
          <p:nvGrpSpPr>
            <p:cNvPr id="1969" name="Google Shape;1969;p75"/>
            <p:cNvGrpSpPr/>
            <p:nvPr/>
          </p:nvGrpSpPr>
          <p:grpSpPr>
            <a:xfrm>
              <a:off x="1454373" y="1197339"/>
              <a:ext cx="155553" cy="2151687"/>
              <a:chOff x="2074735" y="1476089"/>
              <a:chExt cx="155553" cy="2151687"/>
            </a:xfrm>
          </p:grpSpPr>
          <p:sp>
            <p:nvSpPr>
              <p:cNvPr id="1970" name="Google Shape;1970;p75"/>
              <p:cNvSpPr/>
              <p:nvPr/>
            </p:nvSpPr>
            <p:spPr>
              <a:xfrm>
                <a:off x="2074735" y="1476089"/>
                <a:ext cx="155553" cy="155541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75"/>
              <p:cNvSpPr/>
              <p:nvPr/>
            </p:nvSpPr>
            <p:spPr>
              <a:xfrm>
                <a:off x="2074735" y="1808780"/>
                <a:ext cx="155553" cy="155553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75"/>
              <p:cNvSpPr/>
              <p:nvPr/>
            </p:nvSpPr>
            <p:spPr>
              <a:xfrm>
                <a:off x="2074735" y="2141459"/>
                <a:ext cx="155528" cy="155566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75"/>
              <p:cNvSpPr/>
              <p:nvPr/>
            </p:nvSpPr>
            <p:spPr>
              <a:xfrm>
                <a:off x="2074735" y="2474175"/>
                <a:ext cx="155528" cy="15552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75"/>
              <p:cNvSpPr/>
              <p:nvPr/>
            </p:nvSpPr>
            <p:spPr>
              <a:xfrm>
                <a:off x="2074735" y="2806854"/>
                <a:ext cx="155528" cy="155541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75"/>
              <p:cNvSpPr/>
              <p:nvPr/>
            </p:nvSpPr>
            <p:spPr>
              <a:xfrm>
                <a:off x="2074735" y="3139545"/>
                <a:ext cx="155528" cy="155553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75"/>
              <p:cNvSpPr/>
              <p:nvPr/>
            </p:nvSpPr>
            <p:spPr>
              <a:xfrm>
                <a:off x="2074735" y="3472248"/>
                <a:ext cx="155528" cy="15552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7" name="Google Shape;1977;p75"/>
            <p:cNvSpPr txBox="1"/>
            <p:nvPr/>
          </p:nvSpPr>
          <p:spPr>
            <a:xfrm>
              <a:off x="1314500" y="3567150"/>
              <a:ext cx="435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2018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78" name="Google Shape;1978;p75"/>
          <p:cNvGrpSpPr/>
          <p:nvPr/>
        </p:nvGrpSpPr>
        <p:grpSpPr>
          <a:xfrm>
            <a:off x="2009049" y="1125939"/>
            <a:ext cx="435300" cy="2677011"/>
            <a:chOff x="2045662" y="1197339"/>
            <a:chExt cx="435300" cy="2677011"/>
          </a:xfrm>
        </p:grpSpPr>
        <p:grpSp>
          <p:nvGrpSpPr>
            <p:cNvPr id="1979" name="Google Shape;1979;p75"/>
            <p:cNvGrpSpPr/>
            <p:nvPr/>
          </p:nvGrpSpPr>
          <p:grpSpPr>
            <a:xfrm>
              <a:off x="2188707" y="1197339"/>
              <a:ext cx="155553" cy="2151687"/>
              <a:chOff x="2809069" y="1476089"/>
              <a:chExt cx="155553" cy="2151687"/>
            </a:xfrm>
          </p:grpSpPr>
          <p:sp>
            <p:nvSpPr>
              <p:cNvPr id="1980" name="Google Shape;1980;p75"/>
              <p:cNvSpPr/>
              <p:nvPr/>
            </p:nvSpPr>
            <p:spPr>
              <a:xfrm>
                <a:off x="2809069" y="1476089"/>
                <a:ext cx="155553" cy="155541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75"/>
              <p:cNvSpPr/>
              <p:nvPr/>
            </p:nvSpPr>
            <p:spPr>
              <a:xfrm>
                <a:off x="2809069" y="1808780"/>
                <a:ext cx="155553" cy="155553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75"/>
              <p:cNvSpPr/>
              <p:nvPr/>
            </p:nvSpPr>
            <p:spPr>
              <a:xfrm>
                <a:off x="2809069" y="2141459"/>
                <a:ext cx="155528" cy="155566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75"/>
              <p:cNvSpPr/>
              <p:nvPr/>
            </p:nvSpPr>
            <p:spPr>
              <a:xfrm>
                <a:off x="2809069" y="2474175"/>
                <a:ext cx="155528" cy="15552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75"/>
              <p:cNvSpPr/>
              <p:nvPr/>
            </p:nvSpPr>
            <p:spPr>
              <a:xfrm>
                <a:off x="2809069" y="2806854"/>
                <a:ext cx="155528" cy="155541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75"/>
              <p:cNvSpPr/>
              <p:nvPr/>
            </p:nvSpPr>
            <p:spPr>
              <a:xfrm>
                <a:off x="2809069" y="3139545"/>
                <a:ext cx="155528" cy="155553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75"/>
              <p:cNvSpPr/>
              <p:nvPr/>
            </p:nvSpPr>
            <p:spPr>
              <a:xfrm>
                <a:off x="2809069" y="3472248"/>
                <a:ext cx="155528" cy="15552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7" name="Google Shape;1987;p75"/>
            <p:cNvSpPr txBox="1"/>
            <p:nvPr/>
          </p:nvSpPr>
          <p:spPr>
            <a:xfrm>
              <a:off x="2045662" y="3567150"/>
              <a:ext cx="435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2019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88" name="Google Shape;1988;p75"/>
          <p:cNvGrpSpPr/>
          <p:nvPr/>
        </p:nvGrpSpPr>
        <p:grpSpPr>
          <a:xfrm>
            <a:off x="2746836" y="1125939"/>
            <a:ext cx="435300" cy="2677011"/>
            <a:chOff x="2783449" y="1197339"/>
            <a:chExt cx="435300" cy="2677011"/>
          </a:xfrm>
        </p:grpSpPr>
        <p:grpSp>
          <p:nvGrpSpPr>
            <p:cNvPr id="1989" name="Google Shape;1989;p75"/>
            <p:cNvGrpSpPr/>
            <p:nvPr/>
          </p:nvGrpSpPr>
          <p:grpSpPr>
            <a:xfrm>
              <a:off x="2923049" y="1197339"/>
              <a:ext cx="155553" cy="2151687"/>
              <a:chOff x="3543412" y="1476089"/>
              <a:chExt cx="155553" cy="2151687"/>
            </a:xfrm>
          </p:grpSpPr>
          <p:sp>
            <p:nvSpPr>
              <p:cNvPr id="1990" name="Google Shape;1990;p75"/>
              <p:cNvSpPr/>
              <p:nvPr/>
            </p:nvSpPr>
            <p:spPr>
              <a:xfrm>
                <a:off x="3543412" y="1476089"/>
                <a:ext cx="155553" cy="155541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75"/>
              <p:cNvSpPr/>
              <p:nvPr/>
            </p:nvSpPr>
            <p:spPr>
              <a:xfrm>
                <a:off x="3543412" y="1808780"/>
                <a:ext cx="155553" cy="155553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75"/>
              <p:cNvSpPr/>
              <p:nvPr/>
            </p:nvSpPr>
            <p:spPr>
              <a:xfrm>
                <a:off x="3543412" y="2141459"/>
                <a:ext cx="155528" cy="155566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75"/>
              <p:cNvSpPr/>
              <p:nvPr/>
            </p:nvSpPr>
            <p:spPr>
              <a:xfrm>
                <a:off x="3543412" y="2474175"/>
                <a:ext cx="155528" cy="15552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75"/>
              <p:cNvSpPr/>
              <p:nvPr/>
            </p:nvSpPr>
            <p:spPr>
              <a:xfrm>
                <a:off x="3543412" y="2806854"/>
                <a:ext cx="155528" cy="155541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75"/>
              <p:cNvSpPr/>
              <p:nvPr/>
            </p:nvSpPr>
            <p:spPr>
              <a:xfrm>
                <a:off x="3543412" y="3139545"/>
                <a:ext cx="155528" cy="155553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75"/>
              <p:cNvSpPr/>
              <p:nvPr/>
            </p:nvSpPr>
            <p:spPr>
              <a:xfrm>
                <a:off x="3543412" y="3472248"/>
                <a:ext cx="155528" cy="15552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7" name="Google Shape;1997;p75"/>
            <p:cNvSpPr txBox="1"/>
            <p:nvPr/>
          </p:nvSpPr>
          <p:spPr>
            <a:xfrm>
              <a:off x="2783449" y="3567150"/>
              <a:ext cx="435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Now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98" name="Google Shape;1998;p75"/>
          <p:cNvGrpSpPr/>
          <p:nvPr/>
        </p:nvGrpSpPr>
        <p:grpSpPr>
          <a:xfrm>
            <a:off x="3497650" y="1010359"/>
            <a:ext cx="2774103" cy="388500"/>
            <a:chOff x="3743150" y="1639259"/>
            <a:chExt cx="2774103" cy="388500"/>
          </a:xfrm>
        </p:grpSpPr>
        <p:cxnSp>
          <p:nvCxnSpPr>
            <p:cNvPr id="1999" name="Google Shape;1999;p75"/>
            <p:cNvCxnSpPr/>
            <p:nvPr/>
          </p:nvCxnSpPr>
          <p:spPr>
            <a:xfrm>
              <a:off x="3743150" y="1833517"/>
              <a:ext cx="424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000" name="Google Shape;2000;p75"/>
            <p:cNvSpPr txBox="1"/>
            <p:nvPr/>
          </p:nvSpPr>
          <p:spPr>
            <a:xfrm>
              <a:off x="4167953" y="1639259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01" name="Google Shape;2001;p75"/>
          <p:cNvGrpSpPr/>
          <p:nvPr/>
        </p:nvGrpSpPr>
        <p:grpSpPr>
          <a:xfrm>
            <a:off x="3497650" y="1793244"/>
            <a:ext cx="2774698" cy="388500"/>
            <a:chOff x="3743150" y="2422144"/>
            <a:chExt cx="2774698" cy="388500"/>
          </a:xfrm>
        </p:grpSpPr>
        <p:cxnSp>
          <p:nvCxnSpPr>
            <p:cNvPr id="2002" name="Google Shape;2002;p75"/>
            <p:cNvCxnSpPr/>
            <p:nvPr/>
          </p:nvCxnSpPr>
          <p:spPr>
            <a:xfrm>
              <a:off x="3743150" y="2616403"/>
              <a:ext cx="424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003" name="Google Shape;2003;p75"/>
            <p:cNvSpPr txBox="1"/>
            <p:nvPr/>
          </p:nvSpPr>
          <p:spPr>
            <a:xfrm>
              <a:off x="4168548" y="2422144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cold place. It’s full of iron oxide dust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04" name="Google Shape;2004;p75"/>
          <p:cNvGrpSpPr/>
          <p:nvPr/>
        </p:nvGrpSpPr>
        <p:grpSpPr>
          <a:xfrm>
            <a:off x="3497650" y="2576129"/>
            <a:ext cx="2774698" cy="388500"/>
            <a:chOff x="3743150" y="3301140"/>
            <a:chExt cx="2774698" cy="388500"/>
          </a:xfrm>
        </p:grpSpPr>
        <p:cxnSp>
          <p:nvCxnSpPr>
            <p:cNvPr id="2005" name="Google Shape;2005;p75"/>
            <p:cNvCxnSpPr/>
            <p:nvPr/>
          </p:nvCxnSpPr>
          <p:spPr>
            <a:xfrm>
              <a:off x="3743150" y="3495398"/>
              <a:ext cx="424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006" name="Google Shape;2006;p75"/>
            <p:cNvSpPr txBox="1"/>
            <p:nvPr/>
          </p:nvSpPr>
          <p:spPr>
            <a:xfrm>
              <a:off x="4168548" y="3301140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pretty name and is the second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07" name="Google Shape;2007;p75"/>
          <p:cNvGrpSpPr/>
          <p:nvPr/>
        </p:nvGrpSpPr>
        <p:grpSpPr>
          <a:xfrm>
            <a:off x="3497650" y="3359015"/>
            <a:ext cx="2769340" cy="388500"/>
            <a:chOff x="3743150" y="3987915"/>
            <a:chExt cx="2769340" cy="388500"/>
          </a:xfrm>
        </p:grpSpPr>
        <p:cxnSp>
          <p:nvCxnSpPr>
            <p:cNvPr id="2008" name="Google Shape;2008;p75"/>
            <p:cNvCxnSpPr/>
            <p:nvPr/>
          </p:nvCxnSpPr>
          <p:spPr>
            <a:xfrm>
              <a:off x="3743150" y="4182173"/>
              <a:ext cx="424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009" name="Google Shape;2009;p75"/>
            <p:cNvSpPr txBox="1"/>
            <p:nvPr/>
          </p:nvSpPr>
          <p:spPr>
            <a:xfrm>
              <a:off x="4163190" y="3987915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in the Solar System. It’s a gas giant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0" name="Google Shape;2010;p75"/>
          <p:cNvGrpSpPr/>
          <p:nvPr/>
        </p:nvGrpSpPr>
        <p:grpSpPr>
          <a:xfrm>
            <a:off x="554751" y="3981200"/>
            <a:ext cx="3828500" cy="307200"/>
            <a:chOff x="591363" y="4034300"/>
            <a:chExt cx="3828500" cy="307200"/>
          </a:xfrm>
        </p:grpSpPr>
        <p:grpSp>
          <p:nvGrpSpPr>
            <p:cNvPr id="2011" name="Google Shape;2011;p75"/>
            <p:cNvGrpSpPr/>
            <p:nvPr/>
          </p:nvGrpSpPr>
          <p:grpSpPr>
            <a:xfrm>
              <a:off x="591363" y="4111009"/>
              <a:ext cx="3324279" cy="153761"/>
              <a:chOff x="3558802" y="4011427"/>
              <a:chExt cx="1866000" cy="111300"/>
            </a:xfrm>
          </p:grpSpPr>
          <p:sp>
            <p:nvSpPr>
              <p:cNvPr id="2012" name="Google Shape;2012;p75"/>
              <p:cNvSpPr/>
              <p:nvPr/>
            </p:nvSpPr>
            <p:spPr>
              <a:xfrm flipH="1" rot="5400000">
                <a:off x="4436152" y="3134077"/>
                <a:ext cx="111300" cy="1866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75"/>
              <p:cNvSpPr/>
              <p:nvPr/>
            </p:nvSpPr>
            <p:spPr>
              <a:xfrm flipH="1" rot="5400000">
                <a:off x="4181728" y="3414723"/>
                <a:ext cx="83100" cy="13047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14" name="Google Shape;2014;p75"/>
            <p:cNvSpPr txBox="1"/>
            <p:nvPr/>
          </p:nvSpPr>
          <p:spPr>
            <a:xfrm>
              <a:off x="3984563" y="4034300"/>
              <a:ext cx="435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15" name="Google Shape;2015;p75"/>
          <p:cNvGrpSpPr/>
          <p:nvPr/>
        </p:nvGrpSpPr>
        <p:grpSpPr>
          <a:xfrm>
            <a:off x="554751" y="4371650"/>
            <a:ext cx="3823142" cy="307200"/>
            <a:chOff x="591363" y="4424750"/>
            <a:chExt cx="3823142" cy="307200"/>
          </a:xfrm>
        </p:grpSpPr>
        <p:grpSp>
          <p:nvGrpSpPr>
            <p:cNvPr id="2016" name="Google Shape;2016;p75"/>
            <p:cNvGrpSpPr/>
            <p:nvPr/>
          </p:nvGrpSpPr>
          <p:grpSpPr>
            <a:xfrm>
              <a:off x="591363" y="4501473"/>
              <a:ext cx="3324279" cy="153761"/>
              <a:chOff x="3558802" y="4011427"/>
              <a:chExt cx="1866000" cy="111300"/>
            </a:xfrm>
          </p:grpSpPr>
          <p:sp>
            <p:nvSpPr>
              <p:cNvPr id="2017" name="Google Shape;2017;p75"/>
              <p:cNvSpPr/>
              <p:nvPr/>
            </p:nvSpPr>
            <p:spPr>
              <a:xfrm flipH="1" rot="5400000">
                <a:off x="4436152" y="3134077"/>
                <a:ext cx="111300" cy="1866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75"/>
              <p:cNvSpPr/>
              <p:nvPr/>
            </p:nvSpPr>
            <p:spPr>
              <a:xfrm flipH="1" rot="5400000">
                <a:off x="3917238" y="3679314"/>
                <a:ext cx="83100" cy="7755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19" name="Google Shape;2019;p75"/>
            <p:cNvSpPr txBox="1"/>
            <p:nvPr/>
          </p:nvSpPr>
          <p:spPr>
            <a:xfrm>
              <a:off x="3979205" y="4424750"/>
              <a:ext cx="435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20" name="Google Shape;2020;p75"/>
          <p:cNvGrpSpPr/>
          <p:nvPr/>
        </p:nvGrpSpPr>
        <p:grpSpPr>
          <a:xfrm>
            <a:off x="4756767" y="3981200"/>
            <a:ext cx="3828500" cy="307200"/>
            <a:chOff x="4649313" y="4034300"/>
            <a:chExt cx="3828500" cy="307200"/>
          </a:xfrm>
        </p:grpSpPr>
        <p:grpSp>
          <p:nvGrpSpPr>
            <p:cNvPr id="2021" name="Google Shape;2021;p75"/>
            <p:cNvGrpSpPr/>
            <p:nvPr/>
          </p:nvGrpSpPr>
          <p:grpSpPr>
            <a:xfrm>
              <a:off x="4649313" y="4111009"/>
              <a:ext cx="3324279" cy="153761"/>
              <a:chOff x="3558802" y="4011427"/>
              <a:chExt cx="1866000" cy="111300"/>
            </a:xfrm>
          </p:grpSpPr>
          <p:sp>
            <p:nvSpPr>
              <p:cNvPr id="2022" name="Google Shape;2022;p75"/>
              <p:cNvSpPr/>
              <p:nvPr/>
            </p:nvSpPr>
            <p:spPr>
              <a:xfrm flipH="1" rot="5400000">
                <a:off x="4436152" y="3134077"/>
                <a:ext cx="111300" cy="1866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75"/>
              <p:cNvSpPr/>
              <p:nvPr/>
            </p:nvSpPr>
            <p:spPr>
              <a:xfrm flipH="1" rot="5400000">
                <a:off x="4108993" y="3487315"/>
                <a:ext cx="83100" cy="11595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24" name="Google Shape;2024;p75"/>
            <p:cNvSpPr txBox="1"/>
            <p:nvPr/>
          </p:nvSpPr>
          <p:spPr>
            <a:xfrm>
              <a:off x="8042513" y="4034300"/>
              <a:ext cx="435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65%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25" name="Google Shape;2025;p75"/>
          <p:cNvGrpSpPr/>
          <p:nvPr/>
        </p:nvGrpSpPr>
        <p:grpSpPr>
          <a:xfrm>
            <a:off x="4756767" y="4371650"/>
            <a:ext cx="3833857" cy="307200"/>
            <a:chOff x="4649313" y="4424750"/>
            <a:chExt cx="3833857" cy="307200"/>
          </a:xfrm>
        </p:grpSpPr>
        <p:grpSp>
          <p:nvGrpSpPr>
            <p:cNvPr id="2026" name="Google Shape;2026;p75"/>
            <p:cNvGrpSpPr/>
            <p:nvPr/>
          </p:nvGrpSpPr>
          <p:grpSpPr>
            <a:xfrm>
              <a:off x="4649313" y="4501473"/>
              <a:ext cx="3324279" cy="153761"/>
              <a:chOff x="3558802" y="4011427"/>
              <a:chExt cx="1866000" cy="111300"/>
            </a:xfrm>
          </p:grpSpPr>
          <p:sp>
            <p:nvSpPr>
              <p:cNvPr id="2027" name="Google Shape;2027;p75"/>
              <p:cNvSpPr/>
              <p:nvPr/>
            </p:nvSpPr>
            <p:spPr>
              <a:xfrm flipH="1" rot="5400000">
                <a:off x="4436152" y="3134077"/>
                <a:ext cx="111300" cy="1866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75"/>
              <p:cNvSpPr/>
              <p:nvPr/>
            </p:nvSpPr>
            <p:spPr>
              <a:xfrm flipH="1" rot="5400000">
                <a:off x="3825930" y="3770523"/>
                <a:ext cx="83100" cy="5931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29" name="Google Shape;2029;p75"/>
            <p:cNvSpPr txBox="1"/>
            <p:nvPr/>
          </p:nvSpPr>
          <p:spPr>
            <a:xfrm>
              <a:off x="8047870" y="4424750"/>
              <a:ext cx="435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30" name="Google Shape;2030;p75"/>
          <p:cNvGrpSpPr/>
          <p:nvPr/>
        </p:nvGrpSpPr>
        <p:grpSpPr>
          <a:xfrm>
            <a:off x="6633400" y="1056850"/>
            <a:ext cx="1884000" cy="2674500"/>
            <a:chOff x="6633400" y="1056850"/>
            <a:chExt cx="1884000" cy="2674500"/>
          </a:xfrm>
        </p:grpSpPr>
        <p:sp>
          <p:nvSpPr>
            <p:cNvPr id="2031" name="Google Shape;2031;p75"/>
            <p:cNvSpPr/>
            <p:nvPr/>
          </p:nvSpPr>
          <p:spPr>
            <a:xfrm>
              <a:off x="6633400" y="1056850"/>
              <a:ext cx="1884000" cy="2674500"/>
            </a:xfrm>
            <a:prstGeom prst="roundRect">
              <a:avLst>
                <a:gd fmla="val 4578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2" name="Google Shape;2032;p75"/>
            <p:cNvGrpSpPr/>
            <p:nvPr/>
          </p:nvGrpSpPr>
          <p:grpSpPr>
            <a:xfrm>
              <a:off x="6828814" y="1248598"/>
              <a:ext cx="1492800" cy="2266673"/>
              <a:chOff x="6828814" y="1248598"/>
              <a:chExt cx="1492800" cy="2266673"/>
            </a:xfrm>
          </p:grpSpPr>
          <p:sp>
            <p:nvSpPr>
              <p:cNvPr id="2033" name="Google Shape;2033;p75"/>
              <p:cNvSpPr txBox="1"/>
              <p:nvPr/>
            </p:nvSpPr>
            <p:spPr>
              <a:xfrm>
                <a:off x="6905113" y="2824671"/>
                <a:ext cx="1340400" cy="6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b="0" i="0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034" name="Google Shape;2034;p75"/>
              <p:cNvGrpSpPr/>
              <p:nvPr/>
            </p:nvGrpSpPr>
            <p:grpSpPr>
              <a:xfrm>
                <a:off x="6828814" y="1248598"/>
                <a:ext cx="1492800" cy="1492800"/>
                <a:chOff x="6828814" y="1248598"/>
                <a:chExt cx="1492800" cy="1492800"/>
              </a:xfrm>
            </p:grpSpPr>
            <p:grpSp>
              <p:nvGrpSpPr>
                <p:cNvPr id="2035" name="Google Shape;2035;p75"/>
                <p:cNvGrpSpPr/>
                <p:nvPr/>
              </p:nvGrpSpPr>
              <p:grpSpPr>
                <a:xfrm>
                  <a:off x="6983083" y="1453232"/>
                  <a:ext cx="1083600" cy="1083600"/>
                  <a:chOff x="6983083" y="1453232"/>
                  <a:chExt cx="1083600" cy="1083600"/>
                </a:xfrm>
              </p:grpSpPr>
              <p:sp>
                <p:nvSpPr>
                  <p:cNvPr id="2036" name="Google Shape;2036;p75"/>
                  <p:cNvSpPr/>
                  <p:nvPr/>
                </p:nvSpPr>
                <p:spPr>
                  <a:xfrm rot="5400000">
                    <a:off x="6983083" y="1453232"/>
                    <a:ext cx="1083600" cy="1083600"/>
                  </a:xfrm>
                  <a:prstGeom prst="pie">
                    <a:avLst>
                      <a:gd fmla="val 5398541" name="adj1"/>
                      <a:gd fmla="val 10819292" name="adj2"/>
                    </a:avLst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7" name="Google Shape;2037;p75"/>
                  <p:cNvSpPr txBox="1"/>
                  <p:nvPr/>
                </p:nvSpPr>
                <p:spPr>
                  <a:xfrm>
                    <a:off x="7101966" y="1764930"/>
                    <a:ext cx="390000" cy="18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0" spcFirstLastPara="1" rIns="0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100"/>
                      <a:buFont typeface="Arial"/>
                      <a:buNone/>
                    </a:pPr>
                    <a:r>
                      <a:rPr b="0" i="0" lang="en-GB" sz="1400" u="none" cap="none" strike="noStrike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2017</a:t>
                    </a:r>
                    <a:endParaRPr b="0" i="0" sz="1800" u="none" cap="none" strike="noStrike">
                      <a:solidFill>
                        <a:schemeClr val="accent3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grpSp>
              <p:nvGrpSpPr>
                <p:cNvPr id="2038" name="Google Shape;2038;p75"/>
                <p:cNvGrpSpPr/>
                <p:nvPr/>
              </p:nvGrpSpPr>
              <p:grpSpPr>
                <a:xfrm>
                  <a:off x="6828814" y="1248598"/>
                  <a:ext cx="1492800" cy="1492800"/>
                  <a:chOff x="6828814" y="1248598"/>
                  <a:chExt cx="1492800" cy="1492800"/>
                </a:xfrm>
              </p:grpSpPr>
              <p:sp>
                <p:nvSpPr>
                  <p:cNvPr id="2039" name="Google Shape;2039;p75"/>
                  <p:cNvSpPr/>
                  <p:nvPr/>
                </p:nvSpPr>
                <p:spPr>
                  <a:xfrm flipH="1" rot="-5400000">
                    <a:off x="6828814" y="1248598"/>
                    <a:ext cx="1492800" cy="1492800"/>
                  </a:xfrm>
                  <a:prstGeom prst="pie">
                    <a:avLst>
                      <a:gd fmla="val 5398541" name="adj1"/>
                      <a:gd fmla="val 10819292" name="adj2"/>
                    </a:avLst>
                  </a:pr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0" name="Google Shape;2040;p75"/>
                  <p:cNvSpPr txBox="1"/>
                  <p:nvPr/>
                </p:nvSpPr>
                <p:spPr>
                  <a:xfrm>
                    <a:off x="7608409" y="1764930"/>
                    <a:ext cx="390000" cy="18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0" spcFirstLastPara="1" rIns="0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GB" sz="1400" u="none" cap="none" strike="noStrike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2018</a:t>
                    </a:r>
                    <a:endParaRPr b="0" i="0" sz="18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grpSp>
              <p:nvGrpSpPr>
                <p:cNvPr id="2041" name="Google Shape;2041;p75"/>
                <p:cNvGrpSpPr/>
                <p:nvPr/>
              </p:nvGrpSpPr>
              <p:grpSpPr>
                <a:xfrm>
                  <a:off x="6938344" y="1457737"/>
                  <a:ext cx="1173600" cy="1173600"/>
                  <a:chOff x="6938344" y="1457737"/>
                  <a:chExt cx="1173600" cy="1173600"/>
                </a:xfrm>
              </p:grpSpPr>
              <p:sp>
                <p:nvSpPr>
                  <p:cNvPr id="2042" name="Google Shape;2042;p75"/>
                  <p:cNvSpPr/>
                  <p:nvPr/>
                </p:nvSpPr>
                <p:spPr>
                  <a:xfrm flipH="1" rot="5400000">
                    <a:off x="6938344" y="1457737"/>
                    <a:ext cx="1173600" cy="1173600"/>
                  </a:xfrm>
                  <a:prstGeom prst="pie">
                    <a:avLst>
                      <a:gd fmla="val 5398541" name="adj1"/>
                      <a:gd fmla="val 10819292" name="adj2"/>
                    </a:avLst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3" name="Google Shape;2043;p75"/>
                  <p:cNvSpPr txBox="1"/>
                  <p:nvPr/>
                </p:nvSpPr>
                <p:spPr>
                  <a:xfrm>
                    <a:off x="7101966" y="2090370"/>
                    <a:ext cx="390000" cy="18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0" spcFirstLastPara="1" rIns="0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GB" sz="1400" u="none" cap="none" strike="noStrike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Now</a:t>
                    </a:r>
                    <a:endParaRPr b="0" i="0" sz="1800" u="none" cap="none" strike="noStrike">
                      <a:solidFill>
                        <a:schemeClr val="accent2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grpSp>
              <p:nvGrpSpPr>
                <p:cNvPr id="2044" name="Google Shape;2044;p75"/>
                <p:cNvGrpSpPr/>
                <p:nvPr/>
              </p:nvGrpSpPr>
              <p:grpSpPr>
                <a:xfrm>
                  <a:off x="6895750" y="1364955"/>
                  <a:ext cx="1359000" cy="1359000"/>
                  <a:chOff x="6895750" y="1364955"/>
                  <a:chExt cx="1359000" cy="1359000"/>
                </a:xfrm>
              </p:grpSpPr>
              <p:sp>
                <p:nvSpPr>
                  <p:cNvPr id="2045" name="Google Shape;2045;p75"/>
                  <p:cNvSpPr/>
                  <p:nvPr/>
                </p:nvSpPr>
                <p:spPr>
                  <a:xfrm rot="-5400000">
                    <a:off x="6895750" y="1364955"/>
                    <a:ext cx="1359000" cy="1359000"/>
                  </a:xfrm>
                  <a:prstGeom prst="pie">
                    <a:avLst>
                      <a:gd fmla="val 5398541" name="adj1"/>
                      <a:gd fmla="val 10819292" name="adj2"/>
                    </a:avLst>
                  </a:prstGeom>
                  <a:noFill/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6" name="Google Shape;2046;p75"/>
                  <p:cNvSpPr txBox="1"/>
                  <p:nvPr/>
                </p:nvSpPr>
                <p:spPr>
                  <a:xfrm>
                    <a:off x="7608409" y="2090370"/>
                    <a:ext cx="390000" cy="18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0" spcFirstLastPara="1" rIns="0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GB" sz="14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2019</a:t>
                    </a:r>
                    <a:endParaRPr b="0" i="0" sz="1800" u="none" cap="none" strike="noStrike">
                      <a:solidFill>
                        <a:schemeClr val="accent3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1968900" y="2361450"/>
            <a:ext cx="5206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4800"/>
              <a:t>Problem Statement &amp; Solution Design</a:t>
            </a:r>
            <a:endParaRPr sz="4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oogle Shape;2051;p76"/>
          <p:cNvGrpSpPr/>
          <p:nvPr/>
        </p:nvGrpSpPr>
        <p:grpSpPr>
          <a:xfrm>
            <a:off x="996175" y="932365"/>
            <a:ext cx="7151629" cy="3779676"/>
            <a:chOff x="928338" y="952275"/>
            <a:chExt cx="7151629" cy="3779676"/>
          </a:xfrm>
        </p:grpSpPr>
        <p:sp>
          <p:nvSpPr>
            <p:cNvPr id="2052" name="Google Shape;2052;p76"/>
            <p:cNvSpPr/>
            <p:nvPr/>
          </p:nvSpPr>
          <p:spPr>
            <a:xfrm>
              <a:off x="928562" y="1405950"/>
              <a:ext cx="7151405" cy="3326001"/>
            </a:xfrm>
            <a:custGeom>
              <a:rect b="b" l="l" r="r" t="t"/>
              <a:pathLst>
                <a:path extrusionOk="0" h="150976" w="253866">
                  <a:moveTo>
                    <a:pt x="0" y="0"/>
                  </a:moveTo>
                  <a:lnTo>
                    <a:pt x="0" y="150975"/>
                  </a:lnTo>
                  <a:lnTo>
                    <a:pt x="253865" y="150975"/>
                  </a:lnTo>
                  <a:lnTo>
                    <a:pt x="25386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76"/>
            <p:cNvSpPr/>
            <p:nvPr/>
          </p:nvSpPr>
          <p:spPr>
            <a:xfrm>
              <a:off x="928338" y="952275"/>
              <a:ext cx="7151500" cy="453675"/>
            </a:xfrm>
            <a:custGeom>
              <a:rect b="b" l="l" r="r" t="t"/>
              <a:pathLst>
                <a:path extrusionOk="0" h="18147" w="254140">
                  <a:moveTo>
                    <a:pt x="1" y="0"/>
                  </a:moveTo>
                  <a:lnTo>
                    <a:pt x="254139" y="0"/>
                  </a:lnTo>
                  <a:lnTo>
                    <a:pt x="254139" y="18146"/>
                  </a:lnTo>
                  <a:lnTo>
                    <a:pt x="1" y="1814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4" name="Google Shape;2054;p76"/>
          <p:cNvGrpSpPr/>
          <p:nvPr/>
        </p:nvGrpSpPr>
        <p:grpSpPr>
          <a:xfrm>
            <a:off x="1198213" y="1069329"/>
            <a:ext cx="196825" cy="174425"/>
            <a:chOff x="1654013" y="1109900"/>
            <a:chExt cx="196825" cy="174425"/>
          </a:xfrm>
        </p:grpSpPr>
        <p:sp>
          <p:nvSpPr>
            <p:cNvPr id="2055" name="Google Shape;2055;p76"/>
            <p:cNvSpPr/>
            <p:nvPr/>
          </p:nvSpPr>
          <p:spPr>
            <a:xfrm>
              <a:off x="1654013" y="1109900"/>
              <a:ext cx="196825" cy="77950"/>
            </a:xfrm>
            <a:custGeom>
              <a:rect b="b" l="l" r="r" t="t"/>
              <a:pathLst>
                <a:path extrusionOk="0" h="3118" w="7873">
                  <a:moveTo>
                    <a:pt x="3932" y="1"/>
                  </a:moveTo>
                  <a:cubicBezTo>
                    <a:pt x="3891" y="1"/>
                    <a:pt x="3845" y="16"/>
                    <a:pt x="3799" y="46"/>
                  </a:cubicBezTo>
                  <a:lnTo>
                    <a:pt x="91" y="2752"/>
                  </a:lnTo>
                  <a:cubicBezTo>
                    <a:pt x="0" y="2812"/>
                    <a:pt x="0" y="2934"/>
                    <a:pt x="61" y="3025"/>
                  </a:cubicBezTo>
                  <a:cubicBezTo>
                    <a:pt x="100" y="3084"/>
                    <a:pt x="165" y="3118"/>
                    <a:pt x="230" y="3118"/>
                  </a:cubicBezTo>
                  <a:cubicBezTo>
                    <a:pt x="266" y="3118"/>
                    <a:pt x="302" y="3107"/>
                    <a:pt x="334" y="3086"/>
                  </a:cubicBezTo>
                  <a:lnTo>
                    <a:pt x="3921" y="472"/>
                  </a:lnTo>
                  <a:lnTo>
                    <a:pt x="7538" y="3086"/>
                  </a:lnTo>
                  <a:cubicBezTo>
                    <a:pt x="7570" y="3107"/>
                    <a:pt x="7607" y="3118"/>
                    <a:pt x="7642" y="3118"/>
                  </a:cubicBezTo>
                  <a:cubicBezTo>
                    <a:pt x="7708" y="3118"/>
                    <a:pt x="7772" y="3084"/>
                    <a:pt x="7812" y="3025"/>
                  </a:cubicBezTo>
                  <a:cubicBezTo>
                    <a:pt x="7873" y="2934"/>
                    <a:pt x="7873" y="2812"/>
                    <a:pt x="7751" y="2752"/>
                  </a:cubicBezTo>
                  <a:lnTo>
                    <a:pt x="4043" y="46"/>
                  </a:lnTo>
                  <a:cubicBezTo>
                    <a:pt x="4012" y="16"/>
                    <a:pt x="3974" y="1"/>
                    <a:pt x="3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76"/>
            <p:cNvSpPr/>
            <p:nvPr/>
          </p:nvSpPr>
          <p:spPr>
            <a:xfrm>
              <a:off x="1676038" y="1187975"/>
              <a:ext cx="152775" cy="96350"/>
            </a:xfrm>
            <a:custGeom>
              <a:rect b="b" l="l" r="r" t="t"/>
              <a:pathLst>
                <a:path extrusionOk="0" h="3854" w="6111">
                  <a:moveTo>
                    <a:pt x="213" y="1"/>
                  </a:moveTo>
                  <a:cubicBezTo>
                    <a:pt x="107" y="1"/>
                    <a:pt x="1" y="69"/>
                    <a:pt x="1" y="206"/>
                  </a:cubicBezTo>
                  <a:lnTo>
                    <a:pt x="1" y="3641"/>
                  </a:lnTo>
                  <a:cubicBezTo>
                    <a:pt x="1" y="3732"/>
                    <a:pt x="92" y="3823"/>
                    <a:pt x="213" y="3823"/>
                  </a:cubicBezTo>
                  <a:lnTo>
                    <a:pt x="2250" y="3823"/>
                  </a:lnTo>
                  <a:cubicBezTo>
                    <a:pt x="2341" y="3823"/>
                    <a:pt x="2432" y="3762"/>
                    <a:pt x="2432" y="3641"/>
                  </a:cubicBezTo>
                  <a:lnTo>
                    <a:pt x="2432" y="1665"/>
                  </a:lnTo>
                  <a:cubicBezTo>
                    <a:pt x="2463" y="1300"/>
                    <a:pt x="2751" y="1118"/>
                    <a:pt x="3040" y="1118"/>
                  </a:cubicBezTo>
                  <a:cubicBezTo>
                    <a:pt x="3329" y="1118"/>
                    <a:pt x="3618" y="1300"/>
                    <a:pt x="3648" y="1665"/>
                  </a:cubicBezTo>
                  <a:lnTo>
                    <a:pt x="3648" y="3671"/>
                  </a:lnTo>
                  <a:cubicBezTo>
                    <a:pt x="3678" y="3762"/>
                    <a:pt x="3770" y="3854"/>
                    <a:pt x="3861" y="3854"/>
                  </a:cubicBezTo>
                  <a:lnTo>
                    <a:pt x="5897" y="3854"/>
                  </a:lnTo>
                  <a:cubicBezTo>
                    <a:pt x="6019" y="3854"/>
                    <a:pt x="6110" y="3762"/>
                    <a:pt x="6110" y="3641"/>
                  </a:cubicBezTo>
                  <a:lnTo>
                    <a:pt x="6110" y="236"/>
                  </a:lnTo>
                  <a:cubicBezTo>
                    <a:pt x="6110" y="128"/>
                    <a:pt x="6037" y="19"/>
                    <a:pt x="5935" y="19"/>
                  </a:cubicBezTo>
                  <a:cubicBezTo>
                    <a:pt x="5923" y="19"/>
                    <a:pt x="5910" y="21"/>
                    <a:pt x="5897" y="24"/>
                  </a:cubicBezTo>
                  <a:cubicBezTo>
                    <a:pt x="5776" y="24"/>
                    <a:pt x="5685" y="115"/>
                    <a:pt x="5685" y="206"/>
                  </a:cubicBezTo>
                  <a:lnTo>
                    <a:pt x="5685" y="3428"/>
                  </a:lnTo>
                  <a:lnTo>
                    <a:pt x="4074" y="3428"/>
                  </a:lnTo>
                  <a:lnTo>
                    <a:pt x="4074" y="1665"/>
                  </a:lnTo>
                  <a:cubicBezTo>
                    <a:pt x="4028" y="1027"/>
                    <a:pt x="3542" y="708"/>
                    <a:pt x="3055" y="708"/>
                  </a:cubicBezTo>
                  <a:cubicBezTo>
                    <a:pt x="2569" y="708"/>
                    <a:pt x="2083" y="1027"/>
                    <a:pt x="2037" y="1665"/>
                  </a:cubicBezTo>
                  <a:lnTo>
                    <a:pt x="2037" y="3428"/>
                  </a:lnTo>
                  <a:lnTo>
                    <a:pt x="426" y="3428"/>
                  </a:lnTo>
                  <a:lnTo>
                    <a:pt x="426" y="206"/>
                  </a:lnTo>
                  <a:cubicBezTo>
                    <a:pt x="426" y="69"/>
                    <a:pt x="320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7" name="Google Shape;2057;p76"/>
          <p:cNvGrpSpPr/>
          <p:nvPr/>
        </p:nvGrpSpPr>
        <p:grpSpPr>
          <a:xfrm>
            <a:off x="7601313" y="992349"/>
            <a:ext cx="346345" cy="331177"/>
            <a:chOff x="7327363" y="993048"/>
            <a:chExt cx="346345" cy="331177"/>
          </a:xfrm>
        </p:grpSpPr>
        <p:sp>
          <p:nvSpPr>
            <p:cNvPr id="2058" name="Google Shape;2058;p76"/>
            <p:cNvSpPr/>
            <p:nvPr/>
          </p:nvSpPr>
          <p:spPr>
            <a:xfrm>
              <a:off x="7327363" y="1068125"/>
              <a:ext cx="281175" cy="256100"/>
            </a:xfrm>
            <a:custGeom>
              <a:rect b="b" l="l" r="r" t="t"/>
              <a:pathLst>
                <a:path extrusionOk="0" h="10244" w="11247">
                  <a:moveTo>
                    <a:pt x="5624" y="0"/>
                  </a:moveTo>
                  <a:cubicBezTo>
                    <a:pt x="4317" y="0"/>
                    <a:pt x="3010" y="502"/>
                    <a:pt x="2006" y="1505"/>
                  </a:cubicBezTo>
                  <a:cubicBezTo>
                    <a:pt x="0" y="3511"/>
                    <a:pt x="0" y="6733"/>
                    <a:pt x="2006" y="8739"/>
                  </a:cubicBezTo>
                  <a:cubicBezTo>
                    <a:pt x="3010" y="9742"/>
                    <a:pt x="4317" y="10243"/>
                    <a:pt x="5624" y="10243"/>
                  </a:cubicBezTo>
                  <a:cubicBezTo>
                    <a:pt x="6931" y="10243"/>
                    <a:pt x="8238" y="9742"/>
                    <a:pt x="9241" y="8739"/>
                  </a:cubicBezTo>
                  <a:cubicBezTo>
                    <a:pt x="11247" y="6733"/>
                    <a:pt x="11247" y="3511"/>
                    <a:pt x="9241" y="1505"/>
                  </a:cubicBezTo>
                  <a:cubicBezTo>
                    <a:pt x="8238" y="502"/>
                    <a:pt x="6931" y="0"/>
                    <a:pt x="562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76"/>
            <p:cNvSpPr/>
            <p:nvPr/>
          </p:nvSpPr>
          <p:spPr>
            <a:xfrm>
              <a:off x="7407913" y="1125475"/>
              <a:ext cx="120075" cy="120850"/>
            </a:xfrm>
            <a:custGeom>
              <a:rect b="b" l="l" r="r" t="t"/>
              <a:pathLst>
                <a:path extrusionOk="0" h="4834" w="4803">
                  <a:moveTo>
                    <a:pt x="4104" y="3101"/>
                  </a:moveTo>
                  <a:cubicBezTo>
                    <a:pt x="3830" y="2858"/>
                    <a:pt x="3526" y="2645"/>
                    <a:pt x="3192" y="2554"/>
                  </a:cubicBezTo>
                  <a:cubicBezTo>
                    <a:pt x="4316" y="1764"/>
                    <a:pt x="3769" y="1"/>
                    <a:pt x="2402" y="1"/>
                  </a:cubicBezTo>
                  <a:cubicBezTo>
                    <a:pt x="1034" y="1"/>
                    <a:pt x="487" y="1764"/>
                    <a:pt x="1611" y="2554"/>
                  </a:cubicBezTo>
                  <a:cubicBezTo>
                    <a:pt x="639" y="2888"/>
                    <a:pt x="0" y="3800"/>
                    <a:pt x="0" y="4834"/>
                  </a:cubicBezTo>
                  <a:lnTo>
                    <a:pt x="395" y="4834"/>
                  </a:lnTo>
                  <a:cubicBezTo>
                    <a:pt x="487" y="2250"/>
                    <a:pt x="4316" y="2250"/>
                    <a:pt x="4438" y="4834"/>
                  </a:cubicBezTo>
                  <a:lnTo>
                    <a:pt x="4803" y="4834"/>
                  </a:lnTo>
                  <a:cubicBezTo>
                    <a:pt x="4803" y="4165"/>
                    <a:pt x="4560" y="3557"/>
                    <a:pt x="4104" y="3101"/>
                  </a:cubicBezTo>
                  <a:close/>
                  <a:moveTo>
                    <a:pt x="2402" y="2402"/>
                  </a:moveTo>
                  <a:cubicBezTo>
                    <a:pt x="1490" y="2402"/>
                    <a:pt x="1034" y="1308"/>
                    <a:pt x="1672" y="670"/>
                  </a:cubicBezTo>
                  <a:cubicBezTo>
                    <a:pt x="2310" y="62"/>
                    <a:pt x="3405" y="487"/>
                    <a:pt x="3405" y="1399"/>
                  </a:cubicBezTo>
                  <a:cubicBezTo>
                    <a:pt x="3405" y="1946"/>
                    <a:pt x="2949" y="2402"/>
                    <a:pt x="2402" y="24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0" name="Google Shape;2060;p76"/>
            <p:cNvGrpSpPr/>
            <p:nvPr/>
          </p:nvGrpSpPr>
          <p:grpSpPr>
            <a:xfrm>
              <a:off x="7556658" y="993048"/>
              <a:ext cx="117050" cy="117050"/>
              <a:chOff x="7550013" y="1057850"/>
              <a:chExt cx="117050" cy="117050"/>
            </a:xfrm>
          </p:grpSpPr>
          <p:sp>
            <p:nvSpPr>
              <p:cNvPr id="2061" name="Google Shape;2061;p76"/>
              <p:cNvSpPr/>
              <p:nvPr/>
            </p:nvSpPr>
            <p:spPr>
              <a:xfrm>
                <a:off x="7574313" y="1092800"/>
                <a:ext cx="60075" cy="60075"/>
              </a:xfrm>
              <a:custGeom>
                <a:rect b="b" l="l" r="r" t="t"/>
                <a:pathLst>
                  <a:path extrusionOk="0" fill="none" h="2403" w="2403">
                    <a:moveTo>
                      <a:pt x="2402" y="1034"/>
                    </a:moveTo>
                    <a:cubicBezTo>
                      <a:pt x="2402" y="1946"/>
                      <a:pt x="1308" y="2402"/>
                      <a:pt x="639" y="1764"/>
                    </a:cubicBezTo>
                    <a:cubicBezTo>
                      <a:pt x="1" y="1126"/>
                      <a:pt x="427" y="31"/>
                      <a:pt x="1369" y="31"/>
                    </a:cubicBezTo>
                    <a:cubicBezTo>
                      <a:pt x="1916" y="1"/>
                      <a:pt x="2402" y="457"/>
                      <a:pt x="2402" y="103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76"/>
              <p:cNvSpPr/>
              <p:nvPr/>
            </p:nvSpPr>
            <p:spPr>
              <a:xfrm>
                <a:off x="7550013" y="1057850"/>
                <a:ext cx="117050" cy="117050"/>
              </a:xfrm>
              <a:custGeom>
                <a:rect b="b" l="l" r="r" t="t"/>
                <a:pathLst>
                  <a:path extrusionOk="0" fill="none" h="4682" w="4682">
                    <a:moveTo>
                      <a:pt x="2766" y="396"/>
                    </a:moveTo>
                    <a:lnTo>
                      <a:pt x="2766" y="396"/>
                    </a:lnTo>
                    <a:cubicBezTo>
                      <a:pt x="2857" y="669"/>
                      <a:pt x="3161" y="791"/>
                      <a:pt x="3405" y="669"/>
                    </a:cubicBezTo>
                    <a:lnTo>
                      <a:pt x="3405" y="669"/>
                    </a:lnTo>
                    <a:cubicBezTo>
                      <a:pt x="3800" y="487"/>
                      <a:pt x="4195" y="882"/>
                      <a:pt x="4013" y="1277"/>
                    </a:cubicBezTo>
                    <a:lnTo>
                      <a:pt x="4013" y="1277"/>
                    </a:lnTo>
                    <a:cubicBezTo>
                      <a:pt x="3891" y="1520"/>
                      <a:pt x="4013" y="1824"/>
                      <a:pt x="4286" y="1916"/>
                    </a:cubicBezTo>
                    <a:lnTo>
                      <a:pt x="4286" y="1916"/>
                    </a:lnTo>
                    <a:cubicBezTo>
                      <a:pt x="4681" y="2068"/>
                      <a:pt x="4681" y="2645"/>
                      <a:pt x="4286" y="2767"/>
                    </a:cubicBezTo>
                    <a:lnTo>
                      <a:pt x="4286" y="2767"/>
                    </a:lnTo>
                    <a:cubicBezTo>
                      <a:pt x="4013" y="2858"/>
                      <a:pt x="3891" y="3162"/>
                      <a:pt x="4013" y="3405"/>
                    </a:cubicBezTo>
                    <a:lnTo>
                      <a:pt x="4013" y="3405"/>
                    </a:lnTo>
                    <a:cubicBezTo>
                      <a:pt x="4195" y="3800"/>
                      <a:pt x="3800" y="4226"/>
                      <a:pt x="3405" y="4013"/>
                    </a:cubicBezTo>
                    <a:lnTo>
                      <a:pt x="3405" y="4013"/>
                    </a:lnTo>
                    <a:cubicBezTo>
                      <a:pt x="3161" y="3922"/>
                      <a:pt x="2857" y="4043"/>
                      <a:pt x="2766" y="4286"/>
                    </a:cubicBezTo>
                    <a:lnTo>
                      <a:pt x="2766" y="4286"/>
                    </a:lnTo>
                    <a:cubicBezTo>
                      <a:pt x="2614" y="4682"/>
                      <a:pt x="2067" y="4682"/>
                      <a:pt x="1915" y="4286"/>
                    </a:cubicBezTo>
                    <a:lnTo>
                      <a:pt x="1915" y="4286"/>
                    </a:lnTo>
                    <a:cubicBezTo>
                      <a:pt x="1824" y="4043"/>
                      <a:pt x="1520" y="3922"/>
                      <a:pt x="1277" y="4013"/>
                    </a:cubicBezTo>
                    <a:lnTo>
                      <a:pt x="1277" y="4013"/>
                    </a:lnTo>
                    <a:cubicBezTo>
                      <a:pt x="882" y="4195"/>
                      <a:pt x="487" y="3800"/>
                      <a:pt x="669" y="3405"/>
                    </a:cubicBezTo>
                    <a:lnTo>
                      <a:pt x="669" y="3405"/>
                    </a:lnTo>
                    <a:cubicBezTo>
                      <a:pt x="791" y="3162"/>
                      <a:pt x="669" y="2858"/>
                      <a:pt x="395" y="2767"/>
                    </a:cubicBezTo>
                    <a:lnTo>
                      <a:pt x="395" y="2767"/>
                    </a:lnTo>
                    <a:cubicBezTo>
                      <a:pt x="0" y="2645"/>
                      <a:pt x="0" y="2068"/>
                      <a:pt x="395" y="1916"/>
                    </a:cubicBezTo>
                    <a:lnTo>
                      <a:pt x="395" y="1916"/>
                    </a:lnTo>
                    <a:cubicBezTo>
                      <a:pt x="669" y="1824"/>
                      <a:pt x="791" y="1520"/>
                      <a:pt x="669" y="1277"/>
                    </a:cubicBezTo>
                    <a:lnTo>
                      <a:pt x="669" y="1277"/>
                    </a:lnTo>
                    <a:cubicBezTo>
                      <a:pt x="456" y="882"/>
                      <a:pt x="882" y="457"/>
                      <a:pt x="1277" y="669"/>
                    </a:cubicBezTo>
                    <a:lnTo>
                      <a:pt x="1277" y="669"/>
                    </a:lnTo>
                    <a:cubicBezTo>
                      <a:pt x="1520" y="761"/>
                      <a:pt x="1824" y="639"/>
                      <a:pt x="1915" y="396"/>
                    </a:cubicBezTo>
                    <a:lnTo>
                      <a:pt x="1915" y="396"/>
                    </a:lnTo>
                    <a:cubicBezTo>
                      <a:pt x="2067" y="1"/>
                      <a:pt x="2645" y="1"/>
                      <a:pt x="2766" y="39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63" name="Google Shape;2063;p76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2064" name="Google Shape;2064;p76"/>
          <p:cNvGrpSpPr/>
          <p:nvPr/>
        </p:nvGrpSpPr>
        <p:grpSpPr>
          <a:xfrm>
            <a:off x="1273881" y="1739857"/>
            <a:ext cx="2164242" cy="899247"/>
            <a:chOff x="1206043" y="1657020"/>
            <a:chExt cx="2164242" cy="899247"/>
          </a:xfrm>
        </p:grpSpPr>
        <p:grpSp>
          <p:nvGrpSpPr>
            <p:cNvPr id="2065" name="Google Shape;2065;p76"/>
            <p:cNvGrpSpPr/>
            <p:nvPr/>
          </p:nvGrpSpPr>
          <p:grpSpPr>
            <a:xfrm>
              <a:off x="1206043" y="1657020"/>
              <a:ext cx="1021004" cy="899247"/>
              <a:chOff x="1206043" y="1657020"/>
              <a:chExt cx="1021004" cy="899247"/>
            </a:xfrm>
          </p:grpSpPr>
          <p:grpSp>
            <p:nvGrpSpPr>
              <p:cNvPr id="2066" name="Google Shape;2066;p76"/>
              <p:cNvGrpSpPr/>
              <p:nvPr/>
            </p:nvGrpSpPr>
            <p:grpSpPr>
              <a:xfrm>
                <a:off x="1260799" y="1661569"/>
                <a:ext cx="936321" cy="835388"/>
                <a:chOff x="1260799" y="1661569"/>
                <a:chExt cx="936321" cy="835388"/>
              </a:xfrm>
            </p:grpSpPr>
            <p:sp>
              <p:nvSpPr>
                <p:cNvPr id="2067" name="Google Shape;2067;p76"/>
                <p:cNvSpPr/>
                <p:nvPr/>
              </p:nvSpPr>
              <p:spPr>
                <a:xfrm>
                  <a:off x="1484623" y="1715506"/>
                  <a:ext cx="712497" cy="781451"/>
                </a:xfrm>
                <a:custGeom>
                  <a:rect b="b" l="l" r="r" t="t"/>
                  <a:pathLst>
                    <a:path extrusionOk="0" h="78008" w="71098">
                      <a:moveTo>
                        <a:pt x="36108" y="3531"/>
                      </a:moveTo>
                      <a:lnTo>
                        <a:pt x="36835" y="4631"/>
                      </a:lnTo>
                      <a:cubicBezTo>
                        <a:pt x="36551" y="4826"/>
                        <a:pt x="36268" y="5039"/>
                        <a:pt x="35948" y="5217"/>
                      </a:cubicBezTo>
                      <a:cubicBezTo>
                        <a:pt x="35043" y="5749"/>
                        <a:pt x="34635" y="6459"/>
                        <a:pt x="35132" y="7488"/>
                      </a:cubicBezTo>
                      <a:cubicBezTo>
                        <a:pt x="35486" y="8208"/>
                        <a:pt x="35984" y="8561"/>
                        <a:pt x="36635" y="8561"/>
                      </a:cubicBezTo>
                      <a:cubicBezTo>
                        <a:pt x="36866" y="8561"/>
                        <a:pt x="37116" y="8517"/>
                        <a:pt x="37385" y="8428"/>
                      </a:cubicBezTo>
                      <a:cubicBezTo>
                        <a:pt x="37776" y="8304"/>
                        <a:pt x="38184" y="8198"/>
                        <a:pt x="38752" y="8056"/>
                      </a:cubicBezTo>
                      <a:lnTo>
                        <a:pt x="38752" y="8056"/>
                      </a:lnTo>
                      <a:cubicBezTo>
                        <a:pt x="38412" y="9075"/>
                        <a:pt x="37909" y="9331"/>
                        <a:pt x="37373" y="9331"/>
                      </a:cubicBezTo>
                      <a:cubicBezTo>
                        <a:pt x="36833" y="9331"/>
                        <a:pt x="36258" y="9072"/>
                        <a:pt x="35779" y="9072"/>
                      </a:cubicBezTo>
                      <a:cubicBezTo>
                        <a:pt x="35690" y="9072"/>
                        <a:pt x="35604" y="9081"/>
                        <a:pt x="35522" y="9102"/>
                      </a:cubicBezTo>
                      <a:lnTo>
                        <a:pt x="33162" y="11977"/>
                      </a:lnTo>
                      <a:lnTo>
                        <a:pt x="28585" y="11037"/>
                      </a:lnTo>
                      <a:lnTo>
                        <a:pt x="31832" y="10238"/>
                      </a:lnTo>
                      <a:cubicBezTo>
                        <a:pt x="32825" y="8162"/>
                        <a:pt x="33127" y="7062"/>
                        <a:pt x="32914" y="6228"/>
                      </a:cubicBezTo>
                      <a:lnTo>
                        <a:pt x="36108" y="3531"/>
                      </a:lnTo>
                      <a:close/>
                      <a:moveTo>
                        <a:pt x="38947" y="36232"/>
                      </a:moveTo>
                      <a:lnTo>
                        <a:pt x="38947" y="36232"/>
                      </a:lnTo>
                      <a:cubicBezTo>
                        <a:pt x="40402" y="36374"/>
                        <a:pt x="40561" y="37705"/>
                        <a:pt x="41253" y="38486"/>
                      </a:cubicBezTo>
                      <a:cubicBezTo>
                        <a:pt x="40278" y="40029"/>
                        <a:pt x="42194" y="41076"/>
                        <a:pt x="41963" y="42673"/>
                      </a:cubicBezTo>
                      <a:cubicBezTo>
                        <a:pt x="41786" y="43862"/>
                        <a:pt x="42833" y="45264"/>
                        <a:pt x="43241" y="46648"/>
                      </a:cubicBezTo>
                      <a:cubicBezTo>
                        <a:pt x="43560" y="47641"/>
                        <a:pt x="43507" y="48741"/>
                        <a:pt x="43046" y="49699"/>
                      </a:cubicBezTo>
                      <a:lnTo>
                        <a:pt x="40473" y="45760"/>
                      </a:lnTo>
                      <a:cubicBezTo>
                        <a:pt x="41449" y="42726"/>
                        <a:pt x="39160" y="39728"/>
                        <a:pt x="38947" y="36232"/>
                      </a:cubicBezTo>
                      <a:close/>
                      <a:moveTo>
                        <a:pt x="36430" y="1"/>
                      </a:moveTo>
                      <a:cubicBezTo>
                        <a:pt x="35873" y="1"/>
                        <a:pt x="35316" y="87"/>
                        <a:pt x="34759" y="284"/>
                      </a:cubicBezTo>
                      <a:cubicBezTo>
                        <a:pt x="33659" y="657"/>
                        <a:pt x="32346" y="870"/>
                        <a:pt x="31885" y="2005"/>
                      </a:cubicBezTo>
                      <a:cubicBezTo>
                        <a:pt x="31264" y="3567"/>
                        <a:pt x="29809" y="3549"/>
                        <a:pt x="28656" y="3992"/>
                      </a:cubicBezTo>
                      <a:cubicBezTo>
                        <a:pt x="26331" y="4826"/>
                        <a:pt x="26012" y="5465"/>
                        <a:pt x="27006" y="7683"/>
                      </a:cubicBezTo>
                      <a:lnTo>
                        <a:pt x="29791" y="7736"/>
                      </a:lnTo>
                      <a:lnTo>
                        <a:pt x="29046" y="10327"/>
                      </a:lnTo>
                      <a:lnTo>
                        <a:pt x="28425" y="7736"/>
                      </a:lnTo>
                      <a:lnTo>
                        <a:pt x="26633" y="11143"/>
                      </a:lnTo>
                      <a:cubicBezTo>
                        <a:pt x="25746" y="11374"/>
                        <a:pt x="24734" y="11391"/>
                        <a:pt x="24113" y="11870"/>
                      </a:cubicBezTo>
                      <a:cubicBezTo>
                        <a:pt x="22960" y="12775"/>
                        <a:pt x="21328" y="12509"/>
                        <a:pt x="20352" y="13680"/>
                      </a:cubicBezTo>
                      <a:lnTo>
                        <a:pt x="19695" y="12900"/>
                      </a:lnTo>
                      <a:lnTo>
                        <a:pt x="18808" y="14106"/>
                      </a:lnTo>
                      <a:cubicBezTo>
                        <a:pt x="18523" y="13971"/>
                        <a:pt x="18518" y="13452"/>
                        <a:pt x="18160" y="13452"/>
                      </a:cubicBezTo>
                      <a:cubicBezTo>
                        <a:pt x="18049" y="13452"/>
                        <a:pt x="17905" y="13501"/>
                        <a:pt x="17708" y="13627"/>
                      </a:cubicBezTo>
                      <a:lnTo>
                        <a:pt x="18560" y="17193"/>
                      </a:lnTo>
                      <a:cubicBezTo>
                        <a:pt x="17972" y="17718"/>
                        <a:pt x="17385" y="18062"/>
                        <a:pt x="16823" y="18062"/>
                      </a:cubicBezTo>
                      <a:cubicBezTo>
                        <a:pt x="16435" y="18062"/>
                        <a:pt x="16059" y="17897"/>
                        <a:pt x="15703" y="17513"/>
                      </a:cubicBezTo>
                      <a:cubicBezTo>
                        <a:pt x="14869" y="16626"/>
                        <a:pt x="13929" y="16750"/>
                        <a:pt x="13112" y="16643"/>
                      </a:cubicBezTo>
                      <a:lnTo>
                        <a:pt x="11196" y="21381"/>
                      </a:lnTo>
                      <a:cubicBezTo>
                        <a:pt x="11922" y="22616"/>
                        <a:pt x="12753" y="22986"/>
                        <a:pt x="13632" y="22986"/>
                      </a:cubicBezTo>
                      <a:cubicBezTo>
                        <a:pt x="14835" y="22986"/>
                        <a:pt x="16130" y="22292"/>
                        <a:pt x="17371" y="22179"/>
                      </a:cubicBezTo>
                      <a:lnTo>
                        <a:pt x="17868" y="20618"/>
                      </a:lnTo>
                      <a:cubicBezTo>
                        <a:pt x="19961" y="20600"/>
                        <a:pt x="19961" y="20600"/>
                        <a:pt x="21594" y="18879"/>
                      </a:cubicBezTo>
                      <a:lnTo>
                        <a:pt x="22587" y="19784"/>
                      </a:lnTo>
                      <a:lnTo>
                        <a:pt x="24646" y="19181"/>
                      </a:lnTo>
                      <a:lnTo>
                        <a:pt x="28762" y="24788"/>
                      </a:lnTo>
                      <a:lnTo>
                        <a:pt x="24930" y="23971"/>
                      </a:lnTo>
                      <a:lnTo>
                        <a:pt x="24930" y="23971"/>
                      </a:lnTo>
                      <a:lnTo>
                        <a:pt x="26544" y="25746"/>
                      </a:lnTo>
                      <a:cubicBezTo>
                        <a:pt x="28177" y="25604"/>
                        <a:pt x="29507" y="24930"/>
                        <a:pt x="30182" y="23209"/>
                      </a:cubicBezTo>
                      <a:cubicBezTo>
                        <a:pt x="29738" y="22747"/>
                        <a:pt x="29365" y="22321"/>
                        <a:pt x="28957" y="21949"/>
                      </a:cubicBezTo>
                      <a:cubicBezTo>
                        <a:pt x="28017" y="21150"/>
                        <a:pt x="27165" y="20352"/>
                        <a:pt x="27502" y="18400"/>
                      </a:cubicBezTo>
                      <a:lnTo>
                        <a:pt x="27502" y="18400"/>
                      </a:lnTo>
                      <a:cubicBezTo>
                        <a:pt x="28336" y="19678"/>
                        <a:pt x="28709" y="20902"/>
                        <a:pt x="29472" y="21239"/>
                      </a:cubicBezTo>
                      <a:cubicBezTo>
                        <a:pt x="30678" y="21771"/>
                        <a:pt x="30785" y="22641"/>
                        <a:pt x="30927" y="23617"/>
                      </a:cubicBezTo>
                      <a:cubicBezTo>
                        <a:pt x="31016" y="24255"/>
                        <a:pt x="30874" y="24965"/>
                        <a:pt x="31087" y="25551"/>
                      </a:cubicBezTo>
                      <a:cubicBezTo>
                        <a:pt x="31282" y="26083"/>
                        <a:pt x="31832" y="26473"/>
                        <a:pt x="32187" y="26952"/>
                      </a:cubicBezTo>
                      <a:cubicBezTo>
                        <a:pt x="32275" y="27077"/>
                        <a:pt x="32329" y="27236"/>
                        <a:pt x="32329" y="27396"/>
                      </a:cubicBezTo>
                      <a:lnTo>
                        <a:pt x="34369" y="26225"/>
                      </a:lnTo>
                      <a:cubicBezTo>
                        <a:pt x="33860" y="25322"/>
                        <a:pt x="33670" y="24632"/>
                        <a:pt x="34867" y="24632"/>
                      </a:cubicBezTo>
                      <a:cubicBezTo>
                        <a:pt x="34964" y="24632"/>
                        <a:pt x="35070" y="24636"/>
                        <a:pt x="35185" y="24646"/>
                      </a:cubicBezTo>
                      <a:cubicBezTo>
                        <a:pt x="35416" y="25462"/>
                        <a:pt x="35718" y="26189"/>
                        <a:pt x="35753" y="26917"/>
                      </a:cubicBezTo>
                      <a:cubicBezTo>
                        <a:pt x="35859" y="28390"/>
                        <a:pt x="37013" y="29011"/>
                        <a:pt x="38024" y="29224"/>
                      </a:cubicBezTo>
                      <a:cubicBezTo>
                        <a:pt x="38126" y="29247"/>
                        <a:pt x="38227" y="29254"/>
                        <a:pt x="38330" y="29254"/>
                      </a:cubicBezTo>
                      <a:cubicBezTo>
                        <a:pt x="38476" y="29254"/>
                        <a:pt x="38623" y="29240"/>
                        <a:pt x="38773" y="29240"/>
                      </a:cubicBezTo>
                      <a:cubicBezTo>
                        <a:pt x="39073" y="29240"/>
                        <a:pt x="39384" y="29296"/>
                        <a:pt x="39710" y="29632"/>
                      </a:cubicBezTo>
                      <a:cubicBezTo>
                        <a:pt x="39812" y="29734"/>
                        <a:pt x="39986" y="29769"/>
                        <a:pt x="40202" y="29769"/>
                      </a:cubicBezTo>
                      <a:cubicBezTo>
                        <a:pt x="40620" y="29769"/>
                        <a:pt x="41193" y="29637"/>
                        <a:pt x="41697" y="29614"/>
                      </a:cubicBezTo>
                      <a:lnTo>
                        <a:pt x="41697" y="29614"/>
                      </a:lnTo>
                      <a:cubicBezTo>
                        <a:pt x="41182" y="31175"/>
                        <a:pt x="41608" y="32825"/>
                        <a:pt x="39657" y="33517"/>
                      </a:cubicBezTo>
                      <a:cubicBezTo>
                        <a:pt x="37368" y="32683"/>
                        <a:pt x="34369" y="33198"/>
                        <a:pt x="32488" y="30608"/>
                      </a:cubicBezTo>
                      <a:cubicBezTo>
                        <a:pt x="32240" y="30253"/>
                        <a:pt x="31388" y="30306"/>
                        <a:pt x="30820" y="30217"/>
                      </a:cubicBezTo>
                      <a:cubicBezTo>
                        <a:pt x="30607" y="30217"/>
                        <a:pt x="30395" y="30270"/>
                        <a:pt x="30182" y="30324"/>
                      </a:cubicBezTo>
                      <a:lnTo>
                        <a:pt x="29507" y="32151"/>
                      </a:lnTo>
                      <a:cubicBezTo>
                        <a:pt x="27875" y="31246"/>
                        <a:pt x="26686" y="29969"/>
                        <a:pt x="25373" y="29259"/>
                      </a:cubicBezTo>
                      <a:cubicBezTo>
                        <a:pt x="23918" y="28496"/>
                        <a:pt x="23794" y="27431"/>
                        <a:pt x="23794" y="26456"/>
                      </a:cubicBezTo>
                      <a:cubicBezTo>
                        <a:pt x="23808" y="24745"/>
                        <a:pt x="23906" y="24354"/>
                        <a:pt x="23055" y="24354"/>
                      </a:cubicBezTo>
                      <a:cubicBezTo>
                        <a:pt x="22802" y="24354"/>
                        <a:pt x="22466" y="24388"/>
                        <a:pt x="22020" y="24433"/>
                      </a:cubicBezTo>
                      <a:cubicBezTo>
                        <a:pt x="21712" y="24458"/>
                        <a:pt x="21377" y="24558"/>
                        <a:pt x="21074" y="24558"/>
                      </a:cubicBezTo>
                      <a:cubicBezTo>
                        <a:pt x="20958" y="24558"/>
                        <a:pt x="20846" y="24543"/>
                        <a:pt x="20742" y="24504"/>
                      </a:cubicBezTo>
                      <a:cubicBezTo>
                        <a:pt x="20157" y="24291"/>
                        <a:pt x="19678" y="23670"/>
                        <a:pt x="19092" y="23546"/>
                      </a:cubicBezTo>
                      <a:cubicBezTo>
                        <a:pt x="19019" y="23530"/>
                        <a:pt x="18944" y="23524"/>
                        <a:pt x="18868" y="23524"/>
                      </a:cubicBezTo>
                      <a:cubicBezTo>
                        <a:pt x="18388" y="23524"/>
                        <a:pt x="17849" y="23788"/>
                        <a:pt x="17363" y="23788"/>
                      </a:cubicBezTo>
                      <a:cubicBezTo>
                        <a:pt x="17305" y="23788"/>
                        <a:pt x="17249" y="23784"/>
                        <a:pt x="17193" y="23776"/>
                      </a:cubicBezTo>
                      <a:cubicBezTo>
                        <a:pt x="17025" y="23751"/>
                        <a:pt x="16855" y="23741"/>
                        <a:pt x="16686" y="23741"/>
                      </a:cubicBezTo>
                      <a:cubicBezTo>
                        <a:pt x="15885" y="23741"/>
                        <a:pt x="15077" y="23971"/>
                        <a:pt x="14280" y="23971"/>
                      </a:cubicBezTo>
                      <a:cubicBezTo>
                        <a:pt x="13809" y="23971"/>
                        <a:pt x="13342" y="23890"/>
                        <a:pt x="12882" y="23634"/>
                      </a:cubicBezTo>
                      <a:cubicBezTo>
                        <a:pt x="12688" y="23891"/>
                        <a:pt x="12389" y="23939"/>
                        <a:pt x="12067" y="23939"/>
                      </a:cubicBezTo>
                      <a:cubicBezTo>
                        <a:pt x="11878" y="23939"/>
                        <a:pt x="11682" y="23923"/>
                        <a:pt x="11494" y="23923"/>
                      </a:cubicBezTo>
                      <a:cubicBezTo>
                        <a:pt x="11005" y="23923"/>
                        <a:pt x="10573" y="24032"/>
                        <a:pt x="10486" y="24823"/>
                      </a:cubicBezTo>
                      <a:cubicBezTo>
                        <a:pt x="8943" y="25125"/>
                        <a:pt x="8925" y="26935"/>
                        <a:pt x="7594" y="27644"/>
                      </a:cubicBezTo>
                      <a:cubicBezTo>
                        <a:pt x="6636" y="28159"/>
                        <a:pt x="5270" y="28461"/>
                        <a:pt x="4720" y="29365"/>
                      </a:cubicBezTo>
                      <a:cubicBezTo>
                        <a:pt x="3992" y="30554"/>
                        <a:pt x="2733" y="30874"/>
                        <a:pt x="1899" y="31779"/>
                      </a:cubicBezTo>
                      <a:cubicBezTo>
                        <a:pt x="1420" y="32311"/>
                        <a:pt x="1100" y="33021"/>
                        <a:pt x="692" y="33695"/>
                      </a:cubicBezTo>
                      <a:lnTo>
                        <a:pt x="2058" y="34529"/>
                      </a:lnTo>
                      <a:lnTo>
                        <a:pt x="0" y="40331"/>
                      </a:lnTo>
                      <a:cubicBezTo>
                        <a:pt x="568" y="41839"/>
                        <a:pt x="1828" y="42460"/>
                        <a:pt x="1579" y="43844"/>
                      </a:cubicBezTo>
                      <a:cubicBezTo>
                        <a:pt x="1526" y="44093"/>
                        <a:pt x="4542" y="47659"/>
                        <a:pt x="4720" y="47677"/>
                      </a:cubicBezTo>
                      <a:cubicBezTo>
                        <a:pt x="6407" y="47823"/>
                        <a:pt x="7973" y="48589"/>
                        <a:pt x="9698" y="48589"/>
                      </a:cubicBezTo>
                      <a:cubicBezTo>
                        <a:pt x="10059" y="48589"/>
                        <a:pt x="10428" y="48555"/>
                        <a:pt x="10806" y="48475"/>
                      </a:cubicBezTo>
                      <a:cubicBezTo>
                        <a:pt x="10987" y="48438"/>
                        <a:pt x="11194" y="48420"/>
                        <a:pt x="11413" y="48420"/>
                      </a:cubicBezTo>
                      <a:cubicBezTo>
                        <a:pt x="12352" y="48420"/>
                        <a:pt x="13516" y="48748"/>
                        <a:pt x="13875" y="49309"/>
                      </a:cubicBezTo>
                      <a:cubicBezTo>
                        <a:pt x="14692" y="50587"/>
                        <a:pt x="15916" y="50622"/>
                        <a:pt x="17140" y="51048"/>
                      </a:cubicBezTo>
                      <a:lnTo>
                        <a:pt x="16076" y="56140"/>
                      </a:lnTo>
                      <a:cubicBezTo>
                        <a:pt x="17477" y="57542"/>
                        <a:pt x="16874" y="59405"/>
                        <a:pt x="17513" y="60896"/>
                      </a:cubicBezTo>
                      <a:cubicBezTo>
                        <a:pt x="17939" y="61907"/>
                        <a:pt x="17566" y="62439"/>
                        <a:pt x="17105" y="63291"/>
                      </a:cubicBezTo>
                      <a:cubicBezTo>
                        <a:pt x="16484" y="64409"/>
                        <a:pt x="14922" y="65544"/>
                        <a:pt x="15526" y="66751"/>
                      </a:cubicBezTo>
                      <a:cubicBezTo>
                        <a:pt x="16359" y="68454"/>
                        <a:pt x="16218" y="70264"/>
                        <a:pt x="16218" y="71879"/>
                      </a:cubicBezTo>
                      <a:cubicBezTo>
                        <a:pt x="16218" y="73795"/>
                        <a:pt x="17726" y="75427"/>
                        <a:pt x="16697" y="77361"/>
                      </a:cubicBezTo>
                      <a:cubicBezTo>
                        <a:pt x="17566" y="77539"/>
                        <a:pt x="18134" y="77610"/>
                        <a:pt x="18684" y="77787"/>
                      </a:cubicBezTo>
                      <a:cubicBezTo>
                        <a:pt x="19160" y="77941"/>
                        <a:pt x="19615" y="78007"/>
                        <a:pt x="20054" y="78007"/>
                      </a:cubicBezTo>
                      <a:cubicBezTo>
                        <a:pt x="21942" y="78007"/>
                        <a:pt x="23543" y="76798"/>
                        <a:pt x="25284" y="76208"/>
                      </a:cubicBezTo>
                      <a:cubicBezTo>
                        <a:pt x="25497" y="74416"/>
                        <a:pt x="27183" y="74310"/>
                        <a:pt x="28336" y="73671"/>
                      </a:cubicBezTo>
                      <a:cubicBezTo>
                        <a:pt x="29472" y="73032"/>
                        <a:pt x="29064" y="71826"/>
                        <a:pt x="29436" y="71240"/>
                      </a:cubicBezTo>
                      <a:cubicBezTo>
                        <a:pt x="30359" y="70814"/>
                        <a:pt x="31051" y="70495"/>
                        <a:pt x="31761" y="70175"/>
                      </a:cubicBezTo>
                      <a:cubicBezTo>
                        <a:pt x="32701" y="69750"/>
                        <a:pt x="34032" y="69998"/>
                        <a:pt x="34351" y="68472"/>
                      </a:cubicBezTo>
                      <a:cubicBezTo>
                        <a:pt x="34564" y="67407"/>
                        <a:pt x="35593" y="66680"/>
                        <a:pt x="35682" y="65456"/>
                      </a:cubicBezTo>
                      <a:cubicBezTo>
                        <a:pt x="35789" y="64196"/>
                        <a:pt x="36179" y="62972"/>
                        <a:pt x="36427" y="61783"/>
                      </a:cubicBezTo>
                      <a:cubicBezTo>
                        <a:pt x="38255" y="60576"/>
                        <a:pt x="39869" y="58979"/>
                        <a:pt x="41786" y="58376"/>
                      </a:cubicBezTo>
                      <a:cubicBezTo>
                        <a:pt x="44997" y="57365"/>
                        <a:pt x="46843" y="55306"/>
                        <a:pt x="48156" y="52432"/>
                      </a:cubicBezTo>
                      <a:cubicBezTo>
                        <a:pt x="47847" y="52304"/>
                        <a:pt x="47534" y="52259"/>
                        <a:pt x="47221" y="52259"/>
                      </a:cubicBezTo>
                      <a:cubicBezTo>
                        <a:pt x="46487" y="52259"/>
                        <a:pt x="45750" y="52505"/>
                        <a:pt x="45050" y="52505"/>
                      </a:cubicBezTo>
                      <a:cubicBezTo>
                        <a:pt x="44519" y="52505"/>
                        <a:pt x="44011" y="52363"/>
                        <a:pt x="43542" y="51864"/>
                      </a:cubicBezTo>
                      <a:cubicBezTo>
                        <a:pt x="44838" y="50108"/>
                        <a:pt x="44909" y="50037"/>
                        <a:pt x="46293" y="49859"/>
                      </a:cubicBezTo>
                      <a:cubicBezTo>
                        <a:pt x="49646" y="49451"/>
                        <a:pt x="52822" y="48599"/>
                        <a:pt x="55395" y="46222"/>
                      </a:cubicBezTo>
                      <a:cubicBezTo>
                        <a:pt x="55484" y="45760"/>
                        <a:pt x="55697" y="45281"/>
                        <a:pt x="55643" y="44838"/>
                      </a:cubicBezTo>
                      <a:cubicBezTo>
                        <a:pt x="55519" y="44022"/>
                        <a:pt x="55359" y="43205"/>
                        <a:pt x="55164" y="42389"/>
                      </a:cubicBezTo>
                      <a:lnTo>
                        <a:pt x="54224" y="42886"/>
                      </a:lnTo>
                      <a:lnTo>
                        <a:pt x="53887" y="41254"/>
                      </a:lnTo>
                      <a:lnTo>
                        <a:pt x="53017" y="42655"/>
                      </a:lnTo>
                      <a:cubicBezTo>
                        <a:pt x="51775" y="40810"/>
                        <a:pt x="49327" y="39763"/>
                        <a:pt x="49735" y="36906"/>
                      </a:cubicBezTo>
                      <a:lnTo>
                        <a:pt x="49735" y="36906"/>
                      </a:lnTo>
                      <a:cubicBezTo>
                        <a:pt x="51738" y="37643"/>
                        <a:pt x="51709" y="40841"/>
                        <a:pt x="54224" y="40841"/>
                      </a:cubicBezTo>
                      <a:cubicBezTo>
                        <a:pt x="54315" y="40841"/>
                        <a:pt x="54410" y="40836"/>
                        <a:pt x="54508" y="40828"/>
                      </a:cubicBezTo>
                      <a:cubicBezTo>
                        <a:pt x="55927" y="42620"/>
                        <a:pt x="57968" y="43134"/>
                        <a:pt x="59831" y="43365"/>
                      </a:cubicBezTo>
                      <a:lnTo>
                        <a:pt x="61091" y="47286"/>
                      </a:lnTo>
                      <a:lnTo>
                        <a:pt x="62244" y="46683"/>
                      </a:lnTo>
                      <a:lnTo>
                        <a:pt x="61215" y="57010"/>
                      </a:lnTo>
                      <a:cubicBezTo>
                        <a:pt x="61641" y="57382"/>
                        <a:pt x="62102" y="57613"/>
                        <a:pt x="62208" y="57950"/>
                      </a:cubicBezTo>
                      <a:cubicBezTo>
                        <a:pt x="62350" y="58411"/>
                        <a:pt x="62226" y="58944"/>
                        <a:pt x="62226" y="59547"/>
                      </a:cubicBezTo>
                      <a:cubicBezTo>
                        <a:pt x="64054" y="58323"/>
                        <a:pt x="61783" y="56531"/>
                        <a:pt x="63397" y="55164"/>
                      </a:cubicBezTo>
                      <a:cubicBezTo>
                        <a:pt x="64338" y="54348"/>
                        <a:pt x="63894" y="52503"/>
                        <a:pt x="65420" y="51421"/>
                      </a:cubicBezTo>
                      <a:cubicBezTo>
                        <a:pt x="66236" y="50835"/>
                        <a:pt x="66627" y="49575"/>
                        <a:pt x="67407" y="48670"/>
                      </a:cubicBezTo>
                      <a:cubicBezTo>
                        <a:pt x="71098" y="31370"/>
                        <a:pt x="63805" y="13556"/>
                        <a:pt x="49451" y="3265"/>
                      </a:cubicBezTo>
                      <a:lnTo>
                        <a:pt x="47836" y="4223"/>
                      </a:lnTo>
                      <a:lnTo>
                        <a:pt x="47286" y="3425"/>
                      </a:lnTo>
                      <a:lnTo>
                        <a:pt x="45068" y="5465"/>
                      </a:lnTo>
                      <a:lnTo>
                        <a:pt x="44802" y="2963"/>
                      </a:lnTo>
                      <a:cubicBezTo>
                        <a:pt x="44483" y="4383"/>
                        <a:pt x="44412" y="5554"/>
                        <a:pt x="43383" y="6193"/>
                      </a:cubicBezTo>
                      <a:lnTo>
                        <a:pt x="41094" y="4844"/>
                      </a:lnTo>
                      <a:lnTo>
                        <a:pt x="41253" y="4702"/>
                      </a:lnTo>
                      <a:lnTo>
                        <a:pt x="43436" y="4525"/>
                      </a:lnTo>
                      <a:cubicBezTo>
                        <a:pt x="43312" y="3975"/>
                        <a:pt x="43329" y="3673"/>
                        <a:pt x="43205" y="3567"/>
                      </a:cubicBezTo>
                      <a:cubicBezTo>
                        <a:pt x="41857" y="2502"/>
                        <a:pt x="40153" y="1934"/>
                        <a:pt x="38929" y="657"/>
                      </a:cubicBezTo>
                      <a:cubicBezTo>
                        <a:pt x="38787" y="497"/>
                        <a:pt x="38592" y="390"/>
                        <a:pt x="38379" y="319"/>
                      </a:cubicBezTo>
                      <a:cubicBezTo>
                        <a:pt x="37729" y="119"/>
                        <a:pt x="37080" y="1"/>
                        <a:pt x="3643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8" name="Google Shape;2068;p76"/>
                <p:cNvSpPr/>
                <p:nvPr/>
              </p:nvSpPr>
              <p:spPr>
                <a:xfrm>
                  <a:off x="1260799" y="2086477"/>
                  <a:ext cx="107940" cy="262540"/>
                </a:xfrm>
                <a:custGeom>
                  <a:rect b="b" l="l" r="r" t="t"/>
                  <a:pathLst>
                    <a:path extrusionOk="0" h="26208" w="10771">
                      <a:moveTo>
                        <a:pt x="266" y="1"/>
                      </a:moveTo>
                      <a:lnTo>
                        <a:pt x="266" y="1"/>
                      </a:lnTo>
                      <a:cubicBezTo>
                        <a:pt x="0" y="9316"/>
                        <a:pt x="2679" y="18489"/>
                        <a:pt x="7914" y="26208"/>
                      </a:cubicBezTo>
                      <a:lnTo>
                        <a:pt x="9014" y="25995"/>
                      </a:lnTo>
                      <a:cubicBezTo>
                        <a:pt x="9954" y="24078"/>
                        <a:pt x="9617" y="22073"/>
                        <a:pt x="9475" y="20068"/>
                      </a:cubicBezTo>
                      <a:cubicBezTo>
                        <a:pt x="9422" y="19412"/>
                        <a:pt x="9120" y="18347"/>
                        <a:pt x="9386" y="18188"/>
                      </a:cubicBezTo>
                      <a:cubicBezTo>
                        <a:pt x="10753" y="17336"/>
                        <a:pt x="10274" y="15881"/>
                        <a:pt x="10770" y="14834"/>
                      </a:cubicBezTo>
                      <a:cubicBezTo>
                        <a:pt x="9777" y="13415"/>
                        <a:pt x="8890" y="12137"/>
                        <a:pt x="7328" y="11161"/>
                      </a:cubicBezTo>
                      <a:cubicBezTo>
                        <a:pt x="5270" y="9901"/>
                        <a:pt x="3194" y="8216"/>
                        <a:pt x="3247" y="5235"/>
                      </a:cubicBezTo>
                      <a:cubicBezTo>
                        <a:pt x="3265" y="4649"/>
                        <a:pt x="2999" y="3709"/>
                        <a:pt x="2591" y="3514"/>
                      </a:cubicBezTo>
                      <a:cubicBezTo>
                        <a:pt x="1295" y="2893"/>
                        <a:pt x="479" y="1562"/>
                        <a:pt x="408" y="604"/>
                      </a:cubicBezTo>
                      <a:cubicBezTo>
                        <a:pt x="373" y="391"/>
                        <a:pt x="337" y="196"/>
                        <a:pt x="26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9" name="Google Shape;2069;p76"/>
                <p:cNvSpPr/>
                <p:nvPr/>
              </p:nvSpPr>
              <p:spPr>
                <a:xfrm>
                  <a:off x="1533328" y="1661569"/>
                  <a:ext cx="203433" cy="62299"/>
                </a:xfrm>
                <a:custGeom>
                  <a:rect b="b" l="l" r="r" t="t"/>
                  <a:pathLst>
                    <a:path extrusionOk="0" h="6219" w="20300">
                      <a:moveTo>
                        <a:pt x="17629" y="0"/>
                      </a:moveTo>
                      <a:cubicBezTo>
                        <a:pt x="12187" y="0"/>
                        <a:pt x="6775" y="976"/>
                        <a:pt x="1651" y="2882"/>
                      </a:cubicBezTo>
                      <a:cubicBezTo>
                        <a:pt x="1207" y="3344"/>
                        <a:pt x="764" y="3823"/>
                        <a:pt x="302" y="4266"/>
                      </a:cubicBezTo>
                      <a:cubicBezTo>
                        <a:pt x="1" y="4568"/>
                        <a:pt x="231" y="5402"/>
                        <a:pt x="214" y="6218"/>
                      </a:cubicBezTo>
                      <a:cubicBezTo>
                        <a:pt x="1402" y="5473"/>
                        <a:pt x="2201" y="4834"/>
                        <a:pt x="3141" y="4408"/>
                      </a:cubicBezTo>
                      <a:cubicBezTo>
                        <a:pt x="5525" y="3347"/>
                        <a:pt x="8003" y="2632"/>
                        <a:pt x="10607" y="2632"/>
                      </a:cubicBezTo>
                      <a:cubicBezTo>
                        <a:pt x="11182" y="2632"/>
                        <a:pt x="11763" y="2666"/>
                        <a:pt x="12350" y="2740"/>
                      </a:cubicBezTo>
                      <a:cubicBezTo>
                        <a:pt x="12586" y="2362"/>
                        <a:pt x="12876" y="2257"/>
                        <a:pt x="13186" y="2257"/>
                      </a:cubicBezTo>
                      <a:cubicBezTo>
                        <a:pt x="13571" y="2257"/>
                        <a:pt x="13986" y="2419"/>
                        <a:pt x="14364" y="2419"/>
                      </a:cubicBezTo>
                      <a:cubicBezTo>
                        <a:pt x="14550" y="2419"/>
                        <a:pt x="14727" y="2379"/>
                        <a:pt x="14887" y="2261"/>
                      </a:cubicBezTo>
                      <a:cubicBezTo>
                        <a:pt x="16502" y="1072"/>
                        <a:pt x="18472" y="718"/>
                        <a:pt x="20299" y="79"/>
                      </a:cubicBezTo>
                      <a:cubicBezTo>
                        <a:pt x="19409" y="26"/>
                        <a:pt x="18519" y="0"/>
                        <a:pt x="17629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76"/>
                <p:cNvSpPr/>
                <p:nvPr/>
              </p:nvSpPr>
              <p:spPr>
                <a:xfrm>
                  <a:off x="1418485" y="1737366"/>
                  <a:ext cx="39484" cy="29692"/>
                </a:xfrm>
                <a:custGeom>
                  <a:rect b="b" l="l" r="r" t="t"/>
                  <a:pathLst>
                    <a:path extrusionOk="0" h="2964" w="3940">
                      <a:moveTo>
                        <a:pt x="3940" y="1"/>
                      </a:moveTo>
                      <a:lnTo>
                        <a:pt x="3940" y="1"/>
                      </a:lnTo>
                      <a:cubicBezTo>
                        <a:pt x="2573" y="923"/>
                        <a:pt x="1260" y="1899"/>
                        <a:pt x="1" y="2964"/>
                      </a:cubicBezTo>
                      <a:cubicBezTo>
                        <a:pt x="1651" y="2839"/>
                        <a:pt x="2964" y="2094"/>
                        <a:pt x="3656" y="568"/>
                      </a:cubicBezTo>
                      <a:cubicBezTo>
                        <a:pt x="3744" y="373"/>
                        <a:pt x="3833" y="196"/>
                        <a:pt x="394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76"/>
                <p:cNvSpPr/>
                <p:nvPr/>
              </p:nvSpPr>
              <p:spPr>
                <a:xfrm>
                  <a:off x="1377596" y="1798867"/>
                  <a:ext cx="6945" cy="7303"/>
                </a:xfrm>
                <a:custGeom>
                  <a:rect b="b" l="l" r="r" t="t"/>
                  <a:pathLst>
                    <a:path extrusionOk="0" h="729" w="693">
                      <a:moveTo>
                        <a:pt x="693" y="1"/>
                      </a:moveTo>
                      <a:cubicBezTo>
                        <a:pt x="462" y="231"/>
                        <a:pt x="231" y="480"/>
                        <a:pt x="1" y="728"/>
                      </a:cubicBezTo>
                      <a:cubicBezTo>
                        <a:pt x="284" y="533"/>
                        <a:pt x="533" y="285"/>
                        <a:pt x="693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2" name="Google Shape;2072;p76"/>
                <p:cNvSpPr/>
                <p:nvPr/>
              </p:nvSpPr>
              <p:spPr>
                <a:xfrm>
                  <a:off x="1814222" y="2403590"/>
                  <a:ext cx="78427" cy="73960"/>
                </a:xfrm>
                <a:custGeom>
                  <a:rect b="b" l="l" r="r" t="t"/>
                  <a:pathLst>
                    <a:path extrusionOk="0" h="7383" w="7826">
                      <a:moveTo>
                        <a:pt x="7648" y="1"/>
                      </a:moveTo>
                      <a:lnTo>
                        <a:pt x="7648" y="1"/>
                      </a:lnTo>
                      <a:cubicBezTo>
                        <a:pt x="6488" y="417"/>
                        <a:pt x="5728" y="1543"/>
                        <a:pt x="4541" y="1543"/>
                      </a:cubicBezTo>
                      <a:cubicBezTo>
                        <a:pt x="4311" y="1543"/>
                        <a:pt x="4065" y="1501"/>
                        <a:pt x="3797" y="1403"/>
                      </a:cubicBezTo>
                      <a:cubicBezTo>
                        <a:pt x="3766" y="1397"/>
                        <a:pt x="3735" y="1395"/>
                        <a:pt x="3704" y="1395"/>
                      </a:cubicBezTo>
                      <a:cubicBezTo>
                        <a:pt x="3523" y="1395"/>
                        <a:pt x="3348" y="1482"/>
                        <a:pt x="3212" y="1633"/>
                      </a:cubicBezTo>
                      <a:cubicBezTo>
                        <a:pt x="2520" y="3567"/>
                        <a:pt x="142" y="4490"/>
                        <a:pt x="0" y="7045"/>
                      </a:cubicBezTo>
                      <a:lnTo>
                        <a:pt x="1633" y="7382"/>
                      </a:lnTo>
                      <a:cubicBezTo>
                        <a:pt x="2662" y="6353"/>
                        <a:pt x="3655" y="5306"/>
                        <a:pt x="4844" y="4419"/>
                      </a:cubicBezTo>
                      <a:cubicBezTo>
                        <a:pt x="6211" y="3390"/>
                        <a:pt x="7825" y="2219"/>
                        <a:pt x="7648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3" name="Google Shape;2073;p76"/>
                <p:cNvSpPr/>
                <p:nvPr/>
              </p:nvSpPr>
              <p:spPr>
                <a:xfrm>
                  <a:off x="1661687" y="1774873"/>
                  <a:ext cx="49445" cy="67198"/>
                </a:xfrm>
                <a:custGeom>
                  <a:rect b="b" l="l" r="r" t="t"/>
                  <a:pathLst>
                    <a:path extrusionOk="0" h="6708" w="4934">
                      <a:moveTo>
                        <a:pt x="2094" y="0"/>
                      </a:moveTo>
                      <a:lnTo>
                        <a:pt x="2094" y="0"/>
                      </a:lnTo>
                      <a:cubicBezTo>
                        <a:pt x="0" y="1420"/>
                        <a:pt x="3052" y="2467"/>
                        <a:pt x="1988" y="4454"/>
                      </a:cubicBezTo>
                      <a:lnTo>
                        <a:pt x="817" y="4756"/>
                      </a:lnTo>
                      <a:cubicBezTo>
                        <a:pt x="1243" y="6707"/>
                        <a:pt x="2822" y="6228"/>
                        <a:pt x="3851" y="6619"/>
                      </a:cubicBezTo>
                      <a:lnTo>
                        <a:pt x="4933" y="5430"/>
                      </a:lnTo>
                      <a:cubicBezTo>
                        <a:pt x="4685" y="3993"/>
                        <a:pt x="2768" y="2875"/>
                        <a:pt x="4206" y="1207"/>
                      </a:cubicBezTo>
                      <a:cubicBezTo>
                        <a:pt x="3883" y="979"/>
                        <a:pt x="3846" y="221"/>
                        <a:pt x="3400" y="221"/>
                      </a:cubicBezTo>
                      <a:cubicBezTo>
                        <a:pt x="3257" y="221"/>
                        <a:pt x="3072" y="299"/>
                        <a:pt x="2822" y="497"/>
                      </a:cubicBezTo>
                      <a:cubicBezTo>
                        <a:pt x="2815" y="502"/>
                        <a:pt x="2807" y="505"/>
                        <a:pt x="2796" y="505"/>
                      </a:cubicBezTo>
                      <a:cubicBezTo>
                        <a:pt x="2667" y="505"/>
                        <a:pt x="2259" y="115"/>
                        <a:pt x="2094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76"/>
                <p:cNvSpPr/>
                <p:nvPr/>
              </p:nvSpPr>
              <p:spPr>
                <a:xfrm>
                  <a:off x="1642309" y="1703825"/>
                  <a:ext cx="45176" cy="23772"/>
                </a:xfrm>
                <a:custGeom>
                  <a:rect b="b" l="l" r="r" t="t"/>
                  <a:pathLst>
                    <a:path extrusionOk="0" h="2373" w="4508">
                      <a:moveTo>
                        <a:pt x="1606" y="0"/>
                      </a:moveTo>
                      <a:cubicBezTo>
                        <a:pt x="1091" y="0"/>
                        <a:pt x="558" y="171"/>
                        <a:pt x="0" y="723"/>
                      </a:cubicBezTo>
                      <a:cubicBezTo>
                        <a:pt x="430" y="1555"/>
                        <a:pt x="972" y="2195"/>
                        <a:pt x="1679" y="2195"/>
                      </a:cubicBezTo>
                      <a:cubicBezTo>
                        <a:pt x="1906" y="2195"/>
                        <a:pt x="2151" y="2129"/>
                        <a:pt x="2414" y="1982"/>
                      </a:cubicBezTo>
                      <a:cubicBezTo>
                        <a:pt x="2981" y="1663"/>
                        <a:pt x="4507" y="2373"/>
                        <a:pt x="4064" y="456"/>
                      </a:cubicBezTo>
                      <a:lnTo>
                        <a:pt x="4064" y="456"/>
                      </a:lnTo>
                      <a:cubicBezTo>
                        <a:pt x="4046" y="457"/>
                        <a:pt x="4028" y="457"/>
                        <a:pt x="4010" y="457"/>
                      </a:cubicBezTo>
                      <a:cubicBezTo>
                        <a:pt x="3239" y="457"/>
                        <a:pt x="2447" y="0"/>
                        <a:pt x="160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76"/>
                <p:cNvSpPr/>
                <p:nvPr/>
              </p:nvSpPr>
              <p:spPr>
                <a:xfrm>
                  <a:off x="1641598" y="1798666"/>
                  <a:ext cx="37530" cy="29542"/>
                </a:xfrm>
                <a:custGeom>
                  <a:rect b="b" l="l" r="r" t="t"/>
                  <a:pathLst>
                    <a:path extrusionOk="0" h="2949" w="3745">
                      <a:moveTo>
                        <a:pt x="1345" y="1"/>
                      </a:moveTo>
                      <a:cubicBezTo>
                        <a:pt x="985" y="1"/>
                        <a:pt x="770" y="142"/>
                        <a:pt x="568" y="429"/>
                      </a:cubicBezTo>
                      <a:cubicBezTo>
                        <a:pt x="213" y="943"/>
                        <a:pt x="249" y="1706"/>
                        <a:pt x="0" y="2948"/>
                      </a:cubicBezTo>
                      <a:lnTo>
                        <a:pt x="3744" y="695"/>
                      </a:lnTo>
                      <a:cubicBezTo>
                        <a:pt x="2515" y="235"/>
                        <a:pt x="1810" y="1"/>
                        <a:pt x="134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76" name="Google Shape;2076;p76"/>
              <p:cNvSpPr/>
              <p:nvPr/>
            </p:nvSpPr>
            <p:spPr>
              <a:xfrm>
                <a:off x="1206043" y="1657020"/>
                <a:ext cx="1021004" cy="899247"/>
              </a:xfrm>
              <a:custGeom>
                <a:rect b="b" l="l" r="r" t="t"/>
                <a:pathLst>
                  <a:path extrusionOk="0" h="89767" w="101883">
                    <a:moveTo>
                      <a:pt x="50267" y="444"/>
                    </a:moveTo>
                    <a:cubicBezTo>
                      <a:pt x="55590" y="462"/>
                      <a:pt x="60878" y="1384"/>
                      <a:pt x="65881" y="3177"/>
                    </a:cubicBezTo>
                    <a:cubicBezTo>
                      <a:pt x="89445" y="11622"/>
                      <a:pt x="101883" y="37138"/>
                      <a:pt x="93614" y="60186"/>
                    </a:cubicBezTo>
                    <a:cubicBezTo>
                      <a:pt x="87173" y="78160"/>
                      <a:pt x="70033" y="89321"/>
                      <a:pt x="51598" y="89321"/>
                    </a:cubicBezTo>
                    <a:cubicBezTo>
                      <a:pt x="46275" y="89321"/>
                      <a:pt x="41005" y="88381"/>
                      <a:pt x="36002" y="86588"/>
                    </a:cubicBezTo>
                    <a:cubicBezTo>
                      <a:pt x="12421" y="78143"/>
                      <a:pt x="0" y="52628"/>
                      <a:pt x="8251" y="29597"/>
                    </a:cubicBezTo>
                    <a:cubicBezTo>
                      <a:pt x="14692" y="11605"/>
                      <a:pt x="31850" y="444"/>
                      <a:pt x="50267" y="444"/>
                    </a:cubicBezTo>
                    <a:close/>
                    <a:moveTo>
                      <a:pt x="50267" y="0"/>
                    </a:moveTo>
                    <a:cubicBezTo>
                      <a:pt x="45672" y="0"/>
                      <a:pt x="41094" y="692"/>
                      <a:pt x="36711" y="2041"/>
                    </a:cubicBezTo>
                    <a:cubicBezTo>
                      <a:pt x="32364" y="3372"/>
                      <a:pt x="28265" y="5359"/>
                      <a:pt x="24504" y="7896"/>
                    </a:cubicBezTo>
                    <a:cubicBezTo>
                      <a:pt x="11640" y="16644"/>
                      <a:pt x="4347" y="31531"/>
                      <a:pt x="5341" y="47056"/>
                    </a:cubicBezTo>
                    <a:cubicBezTo>
                      <a:pt x="5714" y="52858"/>
                      <a:pt x="7222" y="58536"/>
                      <a:pt x="9777" y="63753"/>
                    </a:cubicBezTo>
                    <a:cubicBezTo>
                      <a:pt x="12350" y="69022"/>
                      <a:pt x="15898" y="73760"/>
                      <a:pt x="20245" y="77681"/>
                    </a:cubicBezTo>
                    <a:cubicBezTo>
                      <a:pt x="28930" y="85568"/>
                      <a:pt x="40125" y="89766"/>
                      <a:pt x="51538" y="89766"/>
                    </a:cubicBezTo>
                    <a:cubicBezTo>
                      <a:pt x="56096" y="89766"/>
                      <a:pt x="60690" y="89097"/>
                      <a:pt x="65172" y="87724"/>
                    </a:cubicBezTo>
                    <a:cubicBezTo>
                      <a:pt x="69501" y="86376"/>
                      <a:pt x="73618" y="84406"/>
                      <a:pt x="77361" y="81851"/>
                    </a:cubicBezTo>
                    <a:cubicBezTo>
                      <a:pt x="90225" y="73121"/>
                      <a:pt x="97518" y="58234"/>
                      <a:pt x="96524" y="42709"/>
                    </a:cubicBezTo>
                    <a:cubicBezTo>
                      <a:pt x="96152" y="36907"/>
                      <a:pt x="94643" y="31229"/>
                      <a:pt x="92088" y="26012"/>
                    </a:cubicBezTo>
                    <a:cubicBezTo>
                      <a:pt x="89533" y="20743"/>
                      <a:pt x="85985" y="16005"/>
                      <a:pt x="81620" y="12084"/>
                    </a:cubicBezTo>
                    <a:cubicBezTo>
                      <a:pt x="73032" y="4330"/>
                      <a:pt x="61854" y="36"/>
                      <a:pt x="5028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77" name="Google Shape;2077;p76"/>
            <p:cNvGrpSpPr/>
            <p:nvPr/>
          </p:nvGrpSpPr>
          <p:grpSpPr>
            <a:xfrm>
              <a:off x="2271985" y="1703104"/>
              <a:ext cx="1098300" cy="804150"/>
              <a:chOff x="2271985" y="1703104"/>
              <a:chExt cx="1098300" cy="804150"/>
            </a:xfrm>
          </p:grpSpPr>
          <p:sp>
            <p:nvSpPr>
              <p:cNvPr id="2078" name="Google Shape;2078;p76"/>
              <p:cNvSpPr txBox="1"/>
              <p:nvPr/>
            </p:nvSpPr>
            <p:spPr>
              <a:xfrm>
                <a:off x="2275636" y="1703104"/>
                <a:ext cx="1086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0" i="0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79" name="Google Shape;2079;p76"/>
              <p:cNvSpPr txBox="1"/>
              <p:nvPr/>
            </p:nvSpPr>
            <p:spPr>
              <a:xfrm>
                <a:off x="2271985" y="2086654"/>
                <a:ext cx="10983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80" name="Google Shape;2080;p76"/>
            <p:cNvSpPr/>
            <p:nvPr/>
          </p:nvSpPr>
          <p:spPr>
            <a:xfrm>
              <a:off x="1549913" y="1703099"/>
              <a:ext cx="160725" cy="208647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1" name="Google Shape;2081;p76"/>
          <p:cNvGrpSpPr/>
          <p:nvPr/>
        </p:nvGrpSpPr>
        <p:grpSpPr>
          <a:xfrm>
            <a:off x="1300138" y="3464615"/>
            <a:ext cx="2125461" cy="899369"/>
            <a:chOff x="1232300" y="3381778"/>
            <a:chExt cx="2125461" cy="899369"/>
          </a:xfrm>
        </p:grpSpPr>
        <p:grpSp>
          <p:nvGrpSpPr>
            <p:cNvPr id="2082" name="Google Shape;2082;p76"/>
            <p:cNvGrpSpPr/>
            <p:nvPr/>
          </p:nvGrpSpPr>
          <p:grpSpPr>
            <a:xfrm>
              <a:off x="1232300" y="3381778"/>
              <a:ext cx="967940" cy="899369"/>
              <a:chOff x="1232300" y="2775003"/>
              <a:chExt cx="967940" cy="899369"/>
            </a:xfrm>
          </p:grpSpPr>
          <p:grpSp>
            <p:nvGrpSpPr>
              <p:cNvPr id="2083" name="Google Shape;2083;p76"/>
              <p:cNvGrpSpPr/>
              <p:nvPr/>
            </p:nvGrpSpPr>
            <p:grpSpPr>
              <a:xfrm>
                <a:off x="1267485" y="2779793"/>
                <a:ext cx="920195" cy="886653"/>
                <a:chOff x="3148311" y="-545634"/>
                <a:chExt cx="1006118" cy="969573"/>
              </a:xfrm>
            </p:grpSpPr>
            <p:sp>
              <p:nvSpPr>
                <p:cNvPr id="2084" name="Google Shape;2084;p76"/>
                <p:cNvSpPr/>
                <p:nvPr/>
              </p:nvSpPr>
              <p:spPr>
                <a:xfrm>
                  <a:off x="3497808" y="-545634"/>
                  <a:ext cx="152012" cy="122083"/>
                </a:xfrm>
                <a:custGeom>
                  <a:rect b="b" l="l" r="r" t="t"/>
                  <a:pathLst>
                    <a:path extrusionOk="0" h="11144" w="13876">
                      <a:moveTo>
                        <a:pt x="11055" y="0"/>
                      </a:moveTo>
                      <a:cubicBezTo>
                        <a:pt x="9600" y="71"/>
                        <a:pt x="8127" y="213"/>
                        <a:pt x="6654" y="426"/>
                      </a:cubicBezTo>
                      <a:cubicBezTo>
                        <a:pt x="4401" y="746"/>
                        <a:pt x="2165" y="1225"/>
                        <a:pt x="1" y="1863"/>
                      </a:cubicBezTo>
                      <a:lnTo>
                        <a:pt x="54" y="2307"/>
                      </a:lnTo>
                      <a:lnTo>
                        <a:pt x="2165" y="2396"/>
                      </a:lnTo>
                      <a:lnTo>
                        <a:pt x="1739" y="4117"/>
                      </a:lnTo>
                      <a:lnTo>
                        <a:pt x="3194" y="4401"/>
                      </a:lnTo>
                      <a:lnTo>
                        <a:pt x="1828" y="5146"/>
                      </a:lnTo>
                      <a:cubicBezTo>
                        <a:pt x="2893" y="6015"/>
                        <a:pt x="1207" y="7417"/>
                        <a:pt x="2538" y="8393"/>
                      </a:cubicBezTo>
                      <a:cubicBezTo>
                        <a:pt x="3088" y="8783"/>
                        <a:pt x="3088" y="9937"/>
                        <a:pt x="3301" y="10611"/>
                      </a:cubicBezTo>
                      <a:lnTo>
                        <a:pt x="6335" y="11143"/>
                      </a:lnTo>
                      <a:cubicBezTo>
                        <a:pt x="6583" y="10611"/>
                        <a:pt x="6832" y="10061"/>
                        <a:pt x="7098" y="9493"/>
                      </a:cubicBezTo>
                      <a:cubicBezTo>
                        <a:pt x="7670" y="8245"/>
                        <a:pt x="7649" y="6456"/>
                        <a:pt x="9632" y="6456"/>
                      </a:cubicBezTo>
                      <a:cubicBezTo>
                        <a:pt x="9679" y="6456"/>
                        <a:pt x="9728" y="6457"/>
                        <a:pt x="9777" y="6459"/>
                      </a:cubicBezTo>
                      <a:cubicBezTo>
                        <a:pt x="10380" y="5217"/>
                        <a:pt x="11410" y="4791"/>
                        <a:pt x="12723" y="4685"/>
                      </a:cubicBezTo>
                      <a:cubicBezTo>
                        <a:pt x="13113" y="4649"/>
                        <a:pt x="13450" y="3939"/>
                        <a:pt x="13876" y="3443"/>
                      </a:cubicBezTo>
                      <a:cubicBezTo>
                        <a:pt x="13166" y="2378"/>
                        <a:pt x="12687" y="1012"/>
                        <a:pt x="11729" y="391"/>
                      </a:cubicBezTo>
                      <a:cubicBezTo>
                        <a:pt x="11516" y="249"/>
                        <a:pt x="11285" y="125"/>
                        <a:pt x="11055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5" name="Google Shape;2085;p76"/>
                <p:cNvSpPr/>
                <p:nvPr/>
              </p:nvSpPr>
              <p:spPr>
                <a:xfrm>
                  <a:off x="3779659" y="-441254"/>
                  <a:ext cx="74264" cy="69794"/>
                </a:xfrm>
                <a:custGeom>
                  <a:rect b="b" l="l" r="r" t="t"/>
                  <a:pathLst>
                    <a:path extrusionOk="0" h="6371" w="6779">
                      <a:moveTo>
                        <a:pt x="870" y="1"/>
                      </a:moveTo>
                      <a:lnTo>
                        <a:pt x="1" y="1154"/>
                      </a:lnTo>
                      <a:lnTo>
                        <a:pt x="1509" y="2698"/>
                      </a:lnTo>
                      <a:lnTo>
                        <a:pt x="2272" y="3283"/>
                      </a:lnTo>
                      <a:cubicBezTo>
                        <a:pt x="3567" y="3922"/>
                        <a:pt x="3301" y="5625"/>
                        <a:pt x="4436" y="6370"/>
                      </a:cubicBezTo>
                      <a:cubicBezTo>
                        <a:pt x="4880" y="5341"/>
                        <a:pt x="5838" y="5554"/>
                        <a:pt x="6654" y="5377"/>
                      </a:cubicBezTo>
                      <a:cubicBezTo>
                        <a:pt x="6778" y="4117"/>
                        <a:pt x="5732" y="3549"/>
                        <a:pt x="4933" y="3265"/>
                      </a:cubicBezTo>
                      <a:cubicBezTo>
                        <a:pt x="3762" y="2875"/>
                        <a:pt x="2928" y="2360"/>
                        <a:pt x="2325" y="1278"/>
                      </a:cubicBezTo>
                      <a:cubicBezTo>
                        <a:pt x="2023" y="746"/>
                        <a:pt x="1367" y="426"/>
                        <a:pt x="87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76"/>
                <p:cNvSpPr/>
                <p:nvPr/>
              </p:nvSpPr>
              <p:spPr>
                <a:xfrm>
                  <a:off x="3658562" y="-488295"/>
                  <a:ext cx="47632" cy="25284"/>
                </a:xfrm>
                <a:custGeom>
                  <a:rect b="b" l="l" r="r" t="t"/>
                  <a:pathLst>
                    <a:path extrusionOk="0" h="2308" w="4348">
                      <a:moveTo>
                        <a:pt x="3957" y="1"/>
                      </a:moveTo>
                      <a:cubicBezTo>
                        <a:pt x="2680" y="355"/>
                        <a:pt x="1296" y="143"/>
                        <a:pt x="0" y="906"/>
                      </a:cubicBezTo>
                      <a:cubicBezTo>
                        <a:pt x="728" y="1651"/>
                        <a:pt x="728" y="1615"/>
                        <a:pt x="1544" y="1757"/>
                      </a:cubicBezTo>
                      <a:cubicBezTo>
                        <a:pt x="2147" y="1917"/>
                        <a:pt x="2733" y="2094"/>
                        <a:pt x="3318" y="2307"/>
                      </a:cubicBezTo>
                      <a:lnTo>
                        <a:pt x="4348" y="639"/>
                      </a:lnTo>
                      <a:lnTo>
                        <a:pt x="3957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76"/>
                <p:cNvSpPr/>
                <p:nvPr/>
              </p:nvSpPr>
              <p:spPr>
                <a:xfrm>
                  <a:off x="3773239" y="-411709"/>
                  <a:ext cx="34223" cy="31496"/>
                </a:xfrm>
                <a:custGeom>
                  <a:rect b="b" l="l" r="r" t="t"/>
                  <a:pathLst>
                    <a:path extrusionOk="0" h="2875" w="3124">
                      <a:moveTo>
                        <a:pt x="2095" y="1"/>
                      </a:moveTo>
                      <a:lnTo>
                        <a:pt x="1" y="1030"/>
                      </a:lnTo>
                      <a:cubicBezTo>
                        <a:pt x="498" y="1455"/>
                        <a:pt x="782" y="1615"/>
                        <a:pt x="941" y="1864"/>
                      </a:cubicBezTo>
                      <a:cubicBezTo>
                        <a:pt x="1119" y="2112"/>
                        <a:pt x="1154" y="2449"/>
                        <a:pt x="1279" y="2875"/>
                      </a:cubicBezTo>
                      <a:lnTo>
                        <a:pt x="3124" y="2467"/>
                      </a:lnTo>
                      <a:lnTo>
                        <a:pt x="2858" y="586"/>
                      </a:lnTo>
                      <a:lnTo>
                        <a:pt x="2095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8" name="Google Shape;2088;p76"/>
                <p:cNvSpPr/>
                <p:nvPr/>
              </p:nvSpPr>
              <p:spPr>
                <a:xfrm>
                  <a:off x="3776942" y="-526397"/>
                  <a:ext cx="377487" cy="831956"/>
                </a:xfrm>
                <a:custGeom>
                  <a:rect b="b" l="l" r="r" t="t"/>
                  <a:pathLst>
                    <a:path extrusionOk="0" h="75943" w="34458">
                      <a:moveTo>
                        <a:pt x="8836" y="6211"/>
                      </a:moveTo>
                      <a:cubicBezTo>
                        <a:pt x="10061" y="6371"/>
                        <a:pt x="10061" y="6371"/>
                        <a:pt x="12438" y="9352"/>
                      </a:cubicBezTo>
                      <a:lnTo>
                        <a:pt x="10930" y="10416"/>
                      </a:lnTo>
                      <a:cubicBezTo>
                        <a:pt x="10646" y="10044"/>
                        <a:pt x="9244" y="10079"/>
                        <a:pt x="10309" y="8997"/>
                      </a:cubicBezTo>
                      <a:lnTo>
                        <a:pt x="8836" y="6211"/>
                      </a:lnTo>
                      <a:close/>
                      <a:moveTo>
                        <a:pt x="13237" y="17585"/>
                      </a:moveTo>
                      <a:cubicBezTo>
                        <a:pt x="14213" y="18330"/>
                        <a:pt x="14976" y="19235"/>
                        <a:pt x="15951" y="19572"/>
                      </a:cubicBezTo>
                      <a:cubicBezTo>
                        <a:pt x="17034" y="19945"/>
                        <a:pt x="17548" y="20761"/>
                        <a:pt x="18294" y="21506"/>
                      </a:cubicBezTo>
                      <a:lnTo>
                        <a:pt x="16892" y="22216"/>
                      </a:lnTo>
                      <a:lnTo>
                        <a:pt x="19092" y="23440"/>
                      </a:lnTo>
                      <a:lnTo>
                        <a:pt x="18826" y="19359"/>
                      </a:lnTo>
                      <a:lnTo>
                        <a:pt x="18826" y="19359"/>
                      </a:lnTo>
                      <a:cubicBezTo>
                        <a:pt x="19500" y="20264"/>
                        <a:pt x="19890" y="20867"/>
                        <a:pt x="20352" y="21382"/>
                      </a:cubicBezTo>
                      <a:cubicBezTo>
                        <a:pt x="20813" y="21914"/>
                        <a:pt x="21328" y="22340"/>
                        <a:pt x="22091" y="23050"/>
                      </a:cubicBezTo>
                      <a:lnTo>
                        <a:pt x="22587" y="21346"/>
                      </a:lnTo>
                      <a:lnTo>
                        <a:pt x="25267" y="23742"/>
                      </a:lnTo>
                      <a:lnTo>
                        <a:pt x="26402" y="22713"/>
                      </a:lnTo>
                      <a:lnTo>
                        <a:pt x="27999" y="26261"/>
                      </a:lnTo>
                      <a:cubicBezTo>
                        <a:pt x="27384" y="26597"/>
                        <a:pt x="26823" y="26720"/>
                        <a:pt x="26292" y="26720"/>
                      </a:cubicBezTo>
                      <a:cubicBezTo>
                        <a:pt x="24969" y="26720"/>
                        <a:pt x="23833" y="25957"/>
                        <a:pt x="22516" y="25818"/>
                      </a:cubicBezTo>
                      <a:cubicBezTo>
                        <a:pt x="22516" y="26527"/>
                        <a:pt x="22499" y="27131"/>
                        <a:pt x="22499" y="27787"/>
                      </a:cubicBezTo>
                      <a:cubicBezTo>
                        <a:pt x="22392" y="27787"/>
                        <a:pt x="22270" y="27819"/>
                        <a:pt x="22169" y="27819"/>
                      </a:cubicBezTo>
                      <a:cubicBezTo>
                        <a:pt x="22118" y="27819"/>
                        <a:pt x="22073" y="27811"/>
                        <a:pt x="22037" y="27787"/>
                      </a:cubicBezTo>
                      <a:cubicBezTo>
                        <a:pt x="21133" y="27288"/>
                        <a:pt x="20502" y="26308"/>
                        <a:pt x="19338" y="26308"/>
                      </a:cubicBezTo>
                      <a:cubicBezTo>
                        <a:pt x="19178" y="26308"/>
                        <a:pt x="19008" y="26327"/>
                        <a:pt x="18826" y="26368"/>
                      </a:cubicBezTo>
                      <a:cubicBezTo>
                        <a:pt x="18808" y="26372"/>
                        <a:pt x="18788" y="26375"/>
                        <a:pt x="18768" y="26375"/>
                      </a:cubicBezTo>
                      <a:cubicBezTo>
                        <a:pt x="18417" y="26375"/>
                        <a:pt x="17797" y="25667"/>
                        <a:pt x="17495" y="25197"/>
                      </a:cubicBezTo>
                      <a:cubicBezTo>
                        <a:pt x="16998" y="24416"/>
                        <a:pt x="16661" y="23529"/>
                        <a:pt x="16360" y="22925"/>
                      </a:cubicBezTo>
                      <a:cubicBezTo>
                        <a:pt x="16129" y="22764"/>
                        <a:pt x="15928" y="22701"/>
                        <a:pt x="15748" y="22701"/>
                      </a:cubicBezTo>
                      <a:cubicBezTo>
                        <a:pt x="15114" y="22701"/>
                        <a:pt x="14724" y="23479"/>
                        <a:pt x="14110" y="23479"/>
                      </a:cubicBezTo>
                      <a:cubicBezTo>
                        <a:pt x="13959" y="23479"/>
                        <a:pt x="13794" y="23432"/>
                        <a:pt x="13609" y="23316"/>
                      </a:cubicBezTo>
                      <a:cubicBezTo>
                        <a:pt x="13398" y="23182"/>
                        <a:pt x="13213" y="23127"/>
                        <a:pt x="13048" y="23127"/>
                      </a:cubicBezTo>
                      <a:cubicBezTo>
                        <a:pt x="12310" y="23127"/>
                        <a:pt x="11952" y="24236"/>
                        <a:pt x="11285" y="24540"/>
                      </a:cubicBezTo>
                      <a:cubicBezTo>
                        <a:pt x="10309" y="24984"/>
                        <a:pt x="9475" y="24913"/>
                        <a:pt x="8357" y="25126"/>
                      </a:cubicBezTo>
                      <a:cubicBezTo>
                        <a:pt x="8712" y="23440"/>
                        <a:pt x="10007" y="23263"/>
                        <a:pt x="10877" y="22588"/>
                      </a:cubicBezTo>
                      <a:cubicBezTo>
                        <a:pt x="9333" y="21453"/>
                        <a:pt x="11161" y="20583"/>
                        <a:pt x="11107" y="19732"/>
                      </a:cubicBezTo>
                      <a:cubicBezTo>
                        <a:pt x="10966" y="17815"/>
                        <a:pt x="13183" y="19075"/>
                        <a:pt x="13237" y="17585"/>
                      </a:cubicBezTo>
                      <a:close/>
                      <a:moveTo>
                        <a:pt x="444" y="1"/>
                      </a:moveTo>
                      <a:lnTo>
                        <a:pt x="444" y="1"/>
                      </a:lnTo>
                      <a:cubicBezTo>
                        <a:pt x="373" y="746"/>
                        <a:pt x="0" y="1438"/>
                        <a:pt x="1278" y="1758"/>
                      </a:cubicBezTo>
                      <a:cubicBezTo>
                        <a:pt x="2147" y="1953"/>
                        <a:pt x="2662" y="2929"/>
                        <a:pt x="2857" y="3869"/>
                      </a:cubicBezTo>
                      <a:cubicBezTo>
                        <a:pt x="3034" y="4756"/>
                        <a:pt x="3123" y="5643"/>
                        <a:pt x="3247" y="6530"/>
                      </a:cubicBezTo>
                      <a:lnTo>
                        <a:pt x="3549" y="6140"/>
                      </a:lnTo>
                      <a:lnTo>
                        <a:pt x="5412" y="8145"/>
                      </a:lnTo>
                      <a:lnTo>
                        <a:pt x="6654" y="6903"/>
                      </a:lnTo>
                      <a:lnTo>
                        <a:pt x="8393" y="10505"/>
                      </a:lnTo>
                      <a:lnTo>
                        <a:pt x="6654" y="14426"/>
                      </a:lnTo>
                      <a:lnTo>
                        <a:pt x="5944" y="14036"/>
                      </a:lnTo>
                      <a:cubicBezTo>
                        <a:pt x="5678" y="14338"/>
                        <a:pt x="5447" y="14657"/>
                        <a:pt x="5252" y="14976"/>
                      </a:cubicBezTo>
                      <a:cubicBezTo>
                        <a:pt x="5163" y="15154"/>
                        <a:pt x="5217" y="15402"/>
                        <a:pt x="5199" y="15615"/>
                      </a:cubicBezTo>
                      <a:cubicBezTo>
                        <a:pt x="7346" y="16591"/>
                        <a:pt x="7701" y="17017"/>
                        <a:pt x="8162" y="19004"/>
                      </a:cubicBezTo>
                      <a:lnTo>
                        <a:pt x="4471" y="18827"/>
                      </a:lnTo>
                      <a:lnTo>
                        <a:pt x="4471" y="18827"/>
                      </a:lnTo>
                      <a:cubicBezTo>
                        <a:pt x="4755" y="21754"/>
                        <a:pt x="5057" y="22606"/>
                        <a:pt x="6193" y="24114"/>
                      </a:cubicBezTo>
                      <a:lnTo>
                        <a:pt x="7754" y="24061"/>
                      </a:lnTo>
                      <a:lnTo>
                        <a:pt x="7754" y="24061"/>
                      </a:lnTo>
                      <a:cubicBezTo>
                        <a:pt x="8073" y="25480"/>
                        <a:pt x="7914" y="26740"/>
                        <a:pt x="6920" y="27379"/>
                      </a:cubicBezTo>
                      <a:cubicBezTo>
                        <a:pt x="5518" y="28319"/>
                        <a:pt x="7026" y="29703"/>
                        <a:pt x="5962" y="30857"/>
                      </a:cubicBezTo>
                      <a:cubicBezTo>
                        <a:pt x="4241" y="32720"/>
                        <a:pt x="3850" y="35399"/>
                        <a:pt x="2644" y="37812"/>
                      </a:cubicBezTo>
                      <a:lnTo>
                        <a:pt x="4471" y="38380"/>
                      </a:lnTo>
                      <a:cubicBezTo>
                        <a:pt x="4400" y="39161"/>
                        <a:pt x="4436" y="40012"/>
                        <a:pt x="4259" y="40829"/>
                      </a:cubicBezTo>
                      <a:cubicBezTo>
                        <a:pt x="3939" y="42319"/>
                        <a:pt x="4329" y="43579"/>
                        <a:pt x="5252" y="44732"/>
                      </a:cubicBezTo>
                      <a:cubicBezTo>
                        <a:pt x="5838" y="45460"/>
                        <a:pt x="6370" y="46240"/>
                        <a:pt x="7026" y="46932"/>
                      </a:cubicBezTo>
                      <a:cubicBezTo>
                        <a:pt x="7789" y="47731"/>
                        <a:pt x="9209" y="47678"/>
                        <a:pt x="9670" y="48920"/>
                      </a:cubicBezTo>
                      <a:cubicBezTo>
                        <a:pt x="9723" y="49026"/>
                        <a:pt x="9812" y="49097"/>
                        <a:pt x="9919" y="49132"/>
                      </a:cubicBezTo>
                      <a:cubicBezTo>
                        <a:pt x="10191" y="49213"/>
                        <a:pt x="10478" y="49350"/>
                        <a:pt x="10740" y="49350"/>
                      </a:cubicBezTo>
                      <a:cubicBezTo>
                        <a:pt x="10768" y="49350"/>
                        <a:pt x="10796" y="49349"/>
                        <a:pt x="10824" y="49345"/>
                      </a:cubicBezTo>
                      <a:cubicBezTo>
                        <a:pt x="11569" y="49257"/>
                        <a:pt x="12279" y="49257"/>
                        <a:pt x="12917" y="48547"/>
                      </a:cubicBezTo>
                      <a:cubicBezTo>
                        <a:pt x="12958" y="48500"/>
                        <a:pt x="13033" y="48481"/>
                        <a:pt x="13131" y="48481"/>
                      </a:cubicBezTo>
                      <a:cubicBezTo>
                        <a:pt x="13526" y="48481"/>
                        <a:pt x="14291" y="48790"/>
                        <a:pt x="14670" y="48790"/>
                      </a:cubicBezTo>
                      <a:cubicBezTo>
                        <a:pt x="14764" y="48790"/>
                        <a:pt x="14834" y="48771"/>
                        <a:pt x="14869" y="48724"/>
                      </a:cubicBezTo>
                      <a:cubicBezTo>
                        <a:pt x="15721" y="47642"/>
                        <a:pt x="16892" y="47944"/>
                        <a:pt x="17921" y="47695"/>
                      </a:cubicBezTo>
                      <a:cubicBezTo>
                        <a:pt x="17948" y="47687"/>
                        <a:pt x="17976" y="47684"/>
                        <a:pt x="18005" y="47684"/>
                      </a:cubicBezTo>
                      <a:cubicBezTo>
                        <a:pt x="18165" y="47684"/>
                        <a:pt x="18357" y="47795"/>
                        <a:pt x="18613" y="47855"/>
                      </a:cubicBezTo>
                      <a:cubicBezTo>
                        <a:pt x="18550" y="48716"/>
                        <a:pt x="18847" y="48890"/>
                        <a:pt x="19260" y="48890"/>
                      </a:cubicBezTo>
                      <a:cubicBezTo>
                        <a:pt x="19540" y="48890"/>
                        <a:pt x="19874" y="48810"/>
                        <a:pt x="20185" y="48810"/>
                      </a:cubicBezTo>
                      <a:cubicBezTo>
                        <a:pt x="20457" y="48810"/>
                        <a:pt x="20713" y="48871"/>
                        <a:pt x="20902" y="49097"/>
                      </a:cubicBezTo>
                      <a:cubicBezTo>
                        <a:pt x="20831" y="49558"/>
                        <a:pt x="20902" y="50233"/>
                        <a:pt x="20636" y="50765"/>
                      </a:cubicBezTo>
                      <a:cubicBezTo>
                        <a:pt x="20228" y="51546"/>
                        <a:pt x="21150" y="52592"/>
                        <a:pt x="20068" y="53178"/>
                      </a:cubicBezTo>
                      <a:cubicBezTo>
                        <a:pt x="21771" y="55112"/>
                        <a:pt x="20955" y="57649"/>
                        <a:pt x="21594" y="59424"/>
                      </a:cubicBezTo>
                      <a:cubicBezTo>
                        <a:pt x="20742" y="61713"/>
                        <a:pt x="19589" y="63327"/>
                        <a:pt x="19624" y="65776"/>
                      </a:cubicBezTo>
                      <a:cubicBezTo>
                        <a:pt x="19678" y="68597"/>
                        <a:pt x="18453" y="71436"/>
                        <a:pt x="17406" y="74168"/>
                      </a:cubicBezTo>
                      <a:cubicBezTo>
                        <a:pt x="17247" y="74577"/>
                        <a:pt x="17158" y="75002"/>
                        <a:pt x="16910" y="75943"/>
                      </a:cubicBezTo>
                      <a:cubicBezTo>
                        <a:pt x="28177" y="66379"/>
                        <a:pt x="34458" y="51617"/>
                        <a:pt x="32258" y="36144"/>
                      </a:cubicBezTo>
                      <a:cubicBezTo>
                        <a:pt x="29756" y="18472"/>
                        <a:pt x="16874" y="4756"/>
                        <a:pt x="444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9" name="Google Shape;2089;p76"/>
                <p:cNvSpPr/>
                <p:nvPr/>
              </p:nvSpPr>
              <p:spPr>
                <a:xfrm>
                  <a:off x="3352414" y="12491"/>
                  <a:ext cx="353584" cy="411448"/>
                </a:xfrm>
                <a:custGeom>
                  <a:rect b="b" l="l" r="r" t="t"/>
                  <a:pathLst>
                    <a:path extrusionOk="0" h="37558" w="32276">
                      <a:moveTo>
                        <a:pt x="3376" y="1"/>
                      </a:moveTo>
                      <a:cubicBezTo>
                        <a:pt x="3358" y="1"/>
                        <a:pt x="3345" y="4"/>
                        <a:pt x="3336" y="12"/>
                      </a:cubicBezTo>
                      <a:cubicBezTo>
                        <a:pt x="905" y="2621"/>
                        <a:pt x="905" y="2621"/>
                        <a:pt x="1243" y="6400"/>
                      </a:cubicBezTo>
                      <a:cubicBezTo>
                        <a:pt x="1260" y="6595"/>
                        <a:pt x="1118" y="6790"/>
                        <a:pt x="1065" y="7003"/>
                      </a:cubicBezTo>
                      <a:cubicBezTo>
                        <a:pt x="693" y="8405"/>
                        <a:pt x="338" y="9807"/>
                        <a:pt x="1" y="11155"/>
                      </a:cubicBezTo>
                      <a:lnTo>
                        <a:pt x="1118" y="14012"/>
                      </a:lnTo>
                      <a:cubicBezTo>
                        <a:pt x="2147" y="15148"/>
                        <a:pt x="3106" y="16283"/>
                        <a:pt x="4188" y="17330"/>
                      </a:cubicBezTo>
                      <a:cubicBezTo>
                        <a:pt x="5271" y="18413"/>
                        <a:pt x="5677" y="20424"/>
                        <a:pt x="7592" y="20424"/>
                      </a:cubicBezTo>
                      <a:cubicBezTo>
                        <a:pt x="7779" y="20424"/>
                        <a:pt x="7980" y="20405"/>
                        <a:pt x="8198" y="20364"/>
                      </a:cubicBezTo>
                      <a:cubicBezTo>
                        <a:pt x="9263" y="21234"/>
                        <a:pt x="10735" y="21553"/>
                        <a:pt x="11179" y="23221"/>
                      </a:cubicBezTo>
                      <a:cubicBezTo>
                        <a:pt x="11587" y="24711"/>
                        <a:pt x="12669" y="26024"/>
                        <a:pt x="13024" y="27515"/>
                      </a:cubicBezTo>
                      <a:cubicBezTo>
                        <a:pt x="13361" y="28863"/>
                        <a:pt x="14461" y="29662"/>
                        <a:pt x="14834" y="30780"/>
                      </a:cubicBezTo>
                      <a:cubicBezTo>
                        <a:pt x="15278" y="32128"/>
                        <a:pt x="15970" y="33246"/>
                        <a:pt x="16573" y="34470"/>
                      </a:cubicBezTo>
                      <a:cubicBezTo>
                        <a:pt x="17070" y="35428"/>
                        <a:pt x="18223" y="35038"/>
                        <a:pt x="18525" y="36191"/>
                      </a:cubicBezTo>
                      <a:cubicBezTo>
                        <a:pt x="18631" y="36564"/>
                        <a:pt x="18844" y="36901"/>
                        <a:pt x="19146" y="37185"/>
                      </a:cubicBezTo>
                      <a:cubicBezTo>
                        <a:pt x="20299" y="37345"/>
                        <a:pt x="21470" y="37469"/>
                        <a:pt x="22659" y="37558"/>
                      </a:cubicBezTo>
                      <a:cubicBezTo>
                        <a:pt x="22559" y="37158"/>
                        <a:pt x="22490" y="36790"/>
                        <a:pt x="21808" y="36790"/>
                      </a:cubicBezTo>
                      <a:cubicBezTo>
                        <a:pt x="21763" y="36790"/>
                        <a:pt x="21716" y="36791"/>
                        <a:pt x="21665" y="36795"/>
                      </a:cubicBezTo>
                      <a:cubicBezTo>
                        <a:pt x="21645" y="36796"/>
                        <a:pt x="21626" y="36796"/>
                        <a:pt x="21608" y="36796"/>
                      </a:cubicBezTo>
                      <a:cubicBezTo>
                        <a:pt x="20725" y="36796"/>
                        <a:pt x="22437" y="35547"/>
                        <a:pt x="21115" y="35251"/>
                      </a:cubicBezTo>
                      <a:cubicBezTo>
                        <a:pt x="20388" y="35073"/>
                        <a:pt x="22109" y="33707"/>
                        <a:pt x="20725" y="33246"/>
                      </a:cubicBezTo>
                      <a:lnTo>
                        <a:pt x="20920" y="32980"/>
                      </a:lnTo>
                      <a:lnTo>
                        <a:pt x="22783" y="32394"/>
                      </a:lnTo>
                      <a:lnTo>
                        <a:pt x="21860" y="30017"/>
                      </a:lnTo>
                      <a:lnTo>
                        <a:pt x="23191" y="29839"/>
                      </a:lnTo>
                      <a:cubicBezTo>
                        <a:pt x="23599" y="29041"/>
                        <a:pt x="24007" y="28313"/>
                        <a:pt x="24380" y="27550"/>
                      </a:cubicBezTo>
                      <a:cubicBezTo>
                        <a:pt x="24646" y="26982"/>
                        <a:pt x="25178" y="26308"/>
                        <a:pt x="25036" y="25829"/>
                      </a:cubicBezTo>
                      <a:cubicBezTo>
                        <a:pt x="24451" y="23718"/>
                        <a:pt x="26083" y="22972"/>
                        <a:pt x="27343" y="22529"/>
                      </a:cubicBezTo>
                      <a:cubicBezTo>
                        <a:pt x="28603" y="22068"/>
                        <a:pt x="29082" y="21482"/>
                        <a:pt x="29242" y="20311"/>
                      </a:cubicBezTo>
                      <a:cubicBezTo>
                        <a:pt x="29419" y="19069"/>
                        <a:pt x="29809" y="17862"/>
                        <a:pt x="29898" y="16620"/>
                      </a:cubicBezTo>
                      <a:cubicBezTo>
                        <a:pt x="29987" y="15467"/>
                        <a:pt x="30005" y="14438"/>
                        <a:pt x="31087" y="13675"/>
                      </a:cubicBezTo>
                      <a:cubicBezTo>
                        <a:pt x="31442" y="13444"/>
                        <a:pt x="31531" y="12788"/>
                        <a:pt x="31655" y="12309"/>
                      </a:cubicBezTo>
                      <a:cubicBezTo>
                        <a:pt x="32276" y="10144"/>
                        <a:pt x="31868" y="9612"/>
                        <a:pt x="29490" y="9133"/>
                      </a:cubicBezTo>
                      <a:cubicBezTo>
                        <a:pt x="29100" y="9062"/>
                        <a:pt x="28816" y="8494"/>
                        <a:pt x="28266" y="7926"/>
                      </a:cubicBezTo>
                      <a:lnTo>
                        <a:pt x="24895" y="8778"/>
                      </a:lnTo>
                      <a:cubicBezTo>
                        <a:pt x="24522" y="7678"/>
                        <a:pt x="23315" y="7678"/>
                        <a:pt x="22215" y="7465"/>
                      </a:cubicBezTo>
                      <a:lnTo>
                        <a:pt x="21647" y="8157"/>
                      </a:lnTo>
                      <a:lnTo>
                        <a:pt x="18063" y="3597"/>
                      </a:lnTo>
                      <a:cubicBezTo>
                        <a:pt x="16840" y="3528"/>
                        <a:pt x="15905" y="3374"/>
                        <a:pt x="15067" y="3374"/>
                      </a:cubicBezTo>
                      <a:cubicBezTo>
                        <a:pt x="14823" y="3374"/>
                        <a:pt x="14587" y="3387"/>
                        <a:pt x="14355" y="3419"/>
                      </a:cubicBezTo>
                      <a:cubicBezTo>
                        <a:pt x="14295" y="3427"/>
                        <a:pt x="14238" y="3430"/>
                        <a:pt x="14183" y="3430"/>
                      </a:cubicBezTo>
                      <a:cubicBezTo>
                        <a:pt x="13092" y="3430"/>
                        <a:pt x="13035" y="1981"/>
                        <a:pt x="11835" y="1964"/>
                      </a:cubicBezTo>
                      <a:cubicBezTo>
                        <a:pt x="11108" y="1964"/>
                        <a:pt x="9901" y="1467"/>
                        <a:pt x="9582" y="438"/>
                      </a:cubicBezTo>
                      <a:cubicBezTo>
                        <a:pt x="8677" y="793"/>
                        <a:pt x="7914" y="1361"/>
                        <a:pt x="7133" y="1361"/>
                      </a:cubicBezTo>
                      <a:cubicBezTo>
                        <a:pt x="7119" y="1361"/>
                        <a:pt x="7105" y="1361"/>
                        <a:pt x="7091" y="1361"/>
                      </a:cubicBezTo>
                      <a:cubicBezTo>
                        <a:pt x="6288" y="1361"/>
                        <a:pt x="5470" y="877"/>
                        <a:pt x="4703" y="616"/>
                      </a:cubicBezTo>
                      <a:lnTo>
                        <a:pt x="4170" y="1184"/>
                      </a:lnTo>
                      <a:lnTo>
                        <a:pt x="3585" y="48"/>
                      </a:lnTo>
                      <a:cubicBezTo>
                        <a:pt x="3517" y="34"/>
                        <a:pt x="3429" y="1"/>
                        <a:pt x="337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76"/>
                <p:cNvSpPr/>
                <p:nvPr/>
              </p:nvSpPr>
              <p:spPr>
                <a:xfrm>
                  <a:off x="3289631" y="-66747"/>
                  <a:ext cx="64547" cy="26511"/>
                </a:xfrm>
                <a:custGeom>
                  <a:rect b="b" l="l" r="r" t="t"/>
                  <a:pathLst>
                    <a:path extrusionOk="0" h="2420" w="5892">
                      <a:moveTo>
                        <a:pt x="2076" y="1"/>
                      </a:moveTo>
                      <a:cubicBezTo>
                        <a:pt x="1454" y="1"/>
                        <a:pt x="791" y="230"/>
                        <a:pt x="0" y="592"/>
                      </a:cubicBezTo>
                      <a:cubicBezTo>
                        <a:pt x="564" y="957"/>
                        <a:pt x="1113" y="1415"/>
                        <a:pt x="1254" y="1415"/>
                      </a:cubicBezTo>
                      <a:cubicBezTo>
                        <a:pt x="1264" y="1415"/>
                        <a:pt x="1272" y="1412"/>
                        <a:pt x="1278" y="1408"/>
                      </a:cubicBezTo>
                      <a:cubicBezTo>
                        <a:pt x="1606" y="1108"/>
                        <a:pt x="1874" y="952"/>
                        <a:pt x="2167" y="952"/>
                      </a:cubicBezTo>
                      <a:cubicBezTo>
                        <a:pt x="2429" y="952"/>
                        <a:pt x="2710" y="1077"/>
                        <a:pt x="3070" y="1337"/>
                      </a:cubicBezTo>
                      <a:cubicBezTo>
                        <a:pt x="3815" y="1869"/>
                        <a:pt x="4773" y="2011"/>
                        <a:pt x="5838" y="2419"/>
                      </a:cubicBezTo>
                      <a:lnTo>
                        <a:pt x="5891" y="1071"/>
                      </a:lnTo>
                      <a:cubicBezTo>
                        <a:pt x="5040" y="893"/>
                        <a:pt x="4170" y="964"/>
                        <a:pt x="3656" y="574"/>
                      </a:cubicBezTo>
                      <a:cubicBezTo>
                        <a:pt x="3121" y="171"/>
                        <a:pt x="2614" y="1"/>
                        <a:pt x="207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1" name="Google Shape;2091;p76"/>
                <p:cNvSpPr/>
                <p:nvPr/>
              </p:nvSpPr>
              <p:spPr>
                <a:xfrm>
                  <a:off x="3368156" y="-47247"/>
                  <a:ext cx="67855" cy="22556"/>
                </a:xfrm>
                <a:custGeom>
                  <a:rect b="b" l="l" r="r" t="t"/>
                  <a:pathLst>
                    <a:path extrusionOk="0" h="2059" w="6194">
                      <a:moveTo>
                        <a:pt x="6193" y="0"/>
                      </a:moveTo>
                      <a:lnTo>
                        <a:pt x="6193" y="0"/>
                      </a:lnTo>
                      <a:cubicBezTo>
                        <a:pt x="4801" y="195"/>
                        <a:pt x="3970" y="433"/>
                        <a:pt x="3202" y="433"/>
                      </a:cubicBezTo>
                      <a:cubicBezTo>
                        <a:pt x="3128" y="433"/>
                        <a:pt x="3055" y="431"/>
                        <a:pt x="2982" y="426"/>
                      </a:cubicBezTo>
                      <a:cubicBezTo>
                        <a:pt x="2453" y="395"/>
                        <a:pt x="1944" y="74"/>
                        <a:pt x="1353" y="74"/>
                      </a:cubicBezTo>
                      <a:cubicBezTo>
                        <a:pt x="951" y="74"/>
                        <a:pt x="511" y="222"/>
                        <a:pt x="1" y="710"/>
                      </a:cubicBezTo>
                      <a:lnTo>
                        <a:pt x="1473" y="2059"/>
                      </a:lnTo>
                      <a:cubicBezTo>
                        <a:pt x="2432" y="409"/>
                        <a:pt x="4472" y="1526"/>
                        <a:pt x="6193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2" name="Google Shape;2092;p76"/>
                <p:cNvSpPr/>
                <p:nvPr/>
              </p:nvSpPr>
              <p:spPr>
                <a:xfrm>
                  <a:off x="3466707" y="-328516"/>
                  <a:ext cx="37532" cy="23334"/>
                </a:xfrm>
                <a:custGeom>
                  <a:rect b="b" l="l" r="r" t="t"/>
                  <a:pathLst>
                    <a:path extrusionOk="0" h="2130" w="3426">
                      <a:moveTo>
                        <a:pt x="1473" y="1"/>
                      </a:moveTo>
                      <a:lnTo>
                        <a:pt x="1" y="1828"/>
                      </a:lnTo>
                      <a:lnTo>
                        <a:pt x="3372" y="2130"/>
                      </a:lnTo>
                      <a:cubicBezTo>
                        <a:pt x="3407" y="1917"/>
                        <a:pt x="3425" y="1704"/>
                        <a:pt x="3425" y="1509"/>
                      </a:cubicBezTo>
                      <a:cubicBezTo>
                        <a:pt x="3390" y="1172"/>
                        <a:pt x="3301" y="870"/>
                        <a:pt x="3248" y="586"/>
                      </a:cubicBezTo>
                      <a:lnTo>
                        <a:pt x="147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3" name="Google Shape;2093;p76"/>
                <p:cNvSpPr/>
                <p:nvPr/>
              </p:nvSpPr>
              <p:spPr>
                <a:xfrm>
                  <a:off x="3148311" y="-512013"/>
                  <a:ext cx="344841" cy="575576"/>
                </a:xfrm>
                <a:custGeom>
                  <a:rect b="b" l="l" r="r" t="t"/>
                  <a:pathLst>
                    <a:path extrusionOk="0" h="52540" w="31478">
                      <a:moveTo>
                        <a:pt x="28337" y="1"/>
                      </a:moveTo>
                      <a:cubicBezTo>
                        <a:pt x="13326" y="5785"/>
                        <a:pt x="2556" y="18986"/>
                        <a:pt x="1" y="34405"/>
                      </a:cubicBezTo>
                      <a:cubicBezTo>
                        <a:pt x="516" y="36961"/>
                        <a:pt x="764" y="39569"/>
                        <a:pt x="1154" y="42159"/>
                      </a:cubicBezTo>
                      <a:cubicBezTo>
                        <a:pt x="1172" y="42266"/>
                        <a:pt x="1438" y="42355"/>
                        <a:pt x="1687" y="42496"/>
                      </a:cubicBezTo>
                      <a:cubicBezTo>
                        <a:pt x="1687" y="41574"/>
                        <a:pt x="1704" y="40704"/>
                        <a:pt x="1704" y="39835"/>
                      </a:cubicBezTo>
                      <a:lnTo>
                        <a:pt x="2112" y="39817"/>
                      </a:lnTo>
                      <a:lnTo>
                        <a:pt x="3905" y="45513"/>
                      </a:lnTo>
                      <a:cubicBezTo>
                        <a:pt x="4490" y="45956"/>
                        <a:pt x="5289" y="46595"/>
                        <a:pt x="6122" y="47145"/>
                      </a:cubicBezTo>
                      <a:cubicBezTo>
                        <a:pt x="6548" y="47465"/>
                        <a:pt x="7045" y="47678"/>
                        <a:pt x="7560" y="47784"/>
                      </a:cubicBezTo>
                      <a:cubicBezTo>
                        <a:pt x="9813" y="48068"/>
                        <a:pt x="12492" y="48884"/>
                        <a:pt x="13557" y="50481"/>
                      </a:cubicBezTo>
                      <a:cubicBezTo>
                        <a:pt x="14515" y="51971"/>
                        <a:pt x="15810" y="52202"/>
                        <a:pt x="16751" y="52539"/>
                      </a:cubicBezTo>
                      <a:lnTo>
                        <a:pt x="18827" y="51652"/>
                      </a:lnTo>
                      <a:cubicBezTo>
                        <a:pt x="18720" y="51475"/>
                        <a:pt x="18632" y="51155"/>
                        <a:pt x="18525" y="51138"/>
                      </a:cubicBezTo>
                      <a:cubicBezTo>
                        <a:pt x="15367" y="50960"/>
                        <a:pt x="15367" y="50978"/>
                        <a:pt x="14905" y="48015"/>
                      </a:cubicBezTo>
                      <a:cubicBezTo>
                        <a:pt x="14870" y="47695"/>
                        <a:pt x="14799" y="47376"/>
                        <a:pt x="14675" y="46755"/>
                      </a:cubicBezTo>
                      <a:lnTo>
                        <a:pt x="11818" y="46152"/>
                      </a:lnTo>
                      <a:lnTo>
                        <a:pt x="12031" y="42461"/>
                      </a:lnTo>
                      <a:cubicBezTo>
                        <a:pt x="12009" y="42460"/>
                        <a:pt x="11988" y="42460"/>
                        <a:pt x="11967" y="42460"/>
                      </a:cubicBezTo>
                      <a:cubicBezTo>
                        <a:pt x="9761" y="42460"/>
                        <a:pt x="10756" y="45214"/>
                        <a:pt x="9157" y="45531"/>
                      </a:cubicBezTo>
                      <a:cubicBezTo>
                        <a:pt x="7577" y="44537"/>
                        <a:pt x="7577" y="44537"/>
                        <a:pt x="6832" y="39036"/>
                      </a:cubicBezTo>
                      <a:cubicBezTo>
                        <a:pt x="7471" y="36162"/>
                        <a:pt x="10807" y="37120"/>
                        <a:pt x="11570" y="34867"/>
                      </a:cubicBezTo>
                      <a:lnTo>
                        <a:pt x="13876" y="35683"/>
                      </a:lnTo>
                      <a:cubicBezTo>
                        <a:pt x="13930" y="37014"/>
                        <a:pt x="14213" y="38274"/>
                        <a:pt x="15651" y="39090"/>
                      </a:cubicBezTo>
                      <a:lnTo>
                        <a:pt x="14870" y="33554"/>
                      </a:lnTo>
                      <a:cubicBezTo>
                        <a:pt x="15012" y="33305"/>
                        <a:pt x="15189" y="33092"/>
                        <a:pt x="15367" y="32880"/>
                      </a:cubicBezTo>
                      <a:cubicBezTo>
                        <a:pt x="16733" y="31584"/>
                        <a:pt x="18720" y="30662"/>
                        <a:pt x="18277" y="28231"/>
                      </a:cubicBezTo>
                      <a:cubicBezTo>
                        <a:pt x="19217" y="27148"/>
                        <a:pt x="19501" y="25569"/>
                        <a:pt x="20903" y="24824"/>
                      </a:cubicBezTo>
                      <a:cubicBezTo>
                        <a:pt x="21169" y="24664"/>
                        <a:pt x="21701" y="24540"/>
                        <a:pt x="21701" y="24416"/>
                      </a:cubicBezTo>
                      <a:cubicBezTo>
                        <a:pt x="21701" y="22606"/>
                        <a:pt x="23298" y="22375"/>
                        <a:pt x="24345" y="21453"/>
                      </a:cubicBezTo>
                      <a:cubicBezTo>
                        <a:pt x="24698" y="21969"/>
                        <a:pt x="25002" y="22149"/>
                        <a:pt x="25280" y="22149"/>
                      </a:cubicBezTo>
                      <a:cubicBezTo>
                        <a:pt x="25925" y="22149"/>
                        <a:pt x="26432" y="21185"/>
                        <a:pt x="27082" y="21185"/>
                      </a:cubicBezTo>
                      <a:cubicBezTo>
                        <a:pt x="27098" y="21185"/>
                        <a:pt x="27114" y="21185"/>
                        <a:pt x="27131" y="21187"/>
                      </a:cubicBezTo>
                      <a:cubicBezTo>
                        <a:pt x="27184" y="21187"/>
                        <a:pt x="27237" y="20867"/>
                        <a:pt x="27255" y="20832"/>
                      </a:cubicBezTo>
                      <a:lnTo>
                        <a:pt x="25250" y="19909"/>
                      </a:lnTo>
                      <a:lnTo>
                        <a:pt x="25835" y="18348"/>
                      </a:lnTo>
                      <a:lnTo>
                        <a:pt x="24274" y="17851"/>
                      </a:lnTo>
                      <a:cubicBezTo>
                        <a:pt x="25161" y="17514"/>
                        <a:pt x="26048" y="17727"/>
                        <a:pt x="26829" y="17531"/>
                      </a:cubicBezTo>
                      <a:cubicBezTo>
                        <a:pt x="27610" y="17336"/>
                        <a:pt x="28266" y="16751"/>
                        <a:pt x="28976" y="16325"/>
                      </a:cubicBezTo>
                      <a:cubicBezTo>
                        <a:pt x="29774" y="15846"/>
                        <a:pt x="30573" y="15349"/>
                        <a:pt x="31478" y="14781"/>
                      </a:cubicBezTo>
                      <a:cubicBezTo>
                        <a:pt x="30466" y="12723"/>
                        <a:pt x="27769" y="12049"/>
                        <a:pt x="27698" y="9565"/>
                      </a:cubicBezTo>
                      <a:lnTo>
                        <a:pt x="25143" y="11836"/>
                      </a:lnTo>
                      <a:cubicBezTo>
                        <a:pt x="25764" y="8571"/>
                        <a:pt x="23600" y="8908"/>
                        <a:pt x="22269" y="8465"/>
                      </a:cubicBezTo>
                      <a:cubicBezTo>
                        <a:pt x="21932" y="8855"/>
                        <a:pt x="21559" y="9032"/>
                        <a:pt x="21027" y="9316"/>
                      </a:cubicBezTo>
                      <a:lnTo>
                        <a:pt x="21825" y="10132"/>
                      </a:lnTo>
                      <a:lnTo>
                        <a:pt x="20353" y="11197"/>
                      </a:lnTo>
                      <a:cubicBezTo>
                        <a:pt x="21772" y="12244"/>
                        <a:pt x="20956" y="13628"/>
                        <a:pt x="20690" y="13734"/>
                      </a:cubicBezTo>
                      <a:cubicBezTo>
                        <a:pt x="18756" y="14444"/>
                        <a:pt x="19217" y="16396"/>
                        <a:pt x="18401" y="17620"/>
                      </a:cubicBezTo>
                      <a:lnTo>
                        <a:pt x="17460" y="16910"/>
                      </a:lnTo>
                      <a:cubicBezTo>
                        <a:pt x="17052" y="16502"/>
                        <a:pt x="17886" y="16360"/>
                        <a:pt x="17851" y="16023"/>
                      </a:cubicBezTo>
                      <a:cubicBezTo>
                        <a:pt x="17833" y="15580"/>
                        <a:pt x="17744" y="15136"/>
                        <a:pt x="17673" y="14639"/>
                      </a:cubicBezTo>
                      <a:lnTo>
                        <a:pt x="14781" y="13805"/>
                      </a:lnTo>
                      <a:cubicBezTo>
                        <a:pt x="14391" y="10558"/>
                        <a:pt x="17727" y="10026"/>
                        <a:pt x="19075" y="8056"/>
                      </a:cubicBezTo>
                      <a:cubicBezTo>
                        <a:pt x="19476" y="8451"/>
                        <a:pt x="19895" y="8555"/>
                        <a:pt x="20323" y="8555"/>
                      </a:cubicBezTo>
                      <a:cubicBezTo>
                        <a:pt x="20808" y="8555"/>
                        <a:pt x="21305" y="8420"/>
                        <a:pt x="21802" y="8420"/>
                      </a:cubicBezTo>
                      <a:cubicBezTo>
                        <a:pt x="21952" y="8420"/>
                        <a:pt x="22102" y="8433"/>
                        <a:pt x="22251" y="8465"/>
                      </a:cubicBezTo>
                      <a:cubicBezTo>
                        <a:pt x="22127" y="7702"/>
                        <a:pt x="22056" y="7152"/>
                        <a:pt x="21967" y="6495"/>
                      </a:cubicBezTo>
                      <a:cubicBezTo>
                        <a:pt x="23198" y="6481"/>
                        <a:pt x="23566" y="4540"/>
                        <a:pt x="24952" y="4540"/>
                      </a:cubicBezTo>
                      <a:cubicBezTo>
                        <a:pt x="25264" y="4540"/>
                        <a:pt x="25629" y="4639"/>
                        <a:pt x="26066" y="4880"/>
                      </a:cubicBezTo>
                      <a:cubicBezTo>
                        <a:pt x="25374" y="5963"/>
                        <a:pt x="24274" y="6335"/>
                        <a:pt x="23458" y="7010"/>
                      </a:cubicBezTo>
                      <a:lnTo>
                        <a:pt x="26243" y="8376"/>
                      </a:lnTo>
                      <a:lnTo>
                        <a:pt x="28089" y="7205"/>
                      </a:lnTo>
                      <a:lnTo>
                        <a:pt x="28160" y="5324"/>
                      </a:lnTo>
                      <a:cubicBezTo>
                        <a:pt x="28332" y="5383"/>
                        <a:pt x="28506" y="5414"/>
                        <a:pt x="28690" y="5414"/>
                      </a:cubicBezTo>
                      <a:cubicBezTo>
                        <a:pt x="29226" y="5414"/>
                        <a:pt x="29853" y="5151"/>
                        <a:pt x="30804" y="4543"/>
                      </a:cubicBezTo>
                      <a:lnTo>
                        <a:pt x="29029" y="3621"/>
                      </a:lnTo>
                      <a:lnTo>
                        <a:pt x="29561" y="2733"/>
                      </a:lnTo>
                      <a:lnTo>
                        <a:pt x="28231" y="1722"/>
                      </a:lnTo>
                      <a:cubicBezTo>
                        <a:pt x="28355" y="1190"/>
                        <a:pt x="28692" y="586"/>
                        <a:pt x="28515" y="232"/>
                      </a:cubicBezTo>
                      <a:cubicBezTo>
                        <a:pt x="28479" y="161"/>
                        <a:pt x="28408" y="72"/>
                        <a:pt x="28337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94" name="Google Shape;2094;p76"/>
              <p:cNvSpPr/>
              <p:nvPr/>
            </p:nvSpPr>
            <p:spPr>
              <a:xfrm>
                <a:off x="1232300" y="2775003"/>
                <a:ext cx="967940" cy="899369"/>
              </a:xfrm>
              <a:custGeom>
                <a:rect b="b" l="l" r="r" t="t"/>
                <a:pathLst>
                  <a:path extrusionOk="0" h="89534" w="96649">
                    <a:moveTo>
                      <a:pt x="48671" y="444"/>
                    </a:moveTo>
                    <a:cubicBezTo>
                      <a:pt x="70814" y="444"/>
                      <a:pt x="90084" y="16342"/>
                      <a:pt x="93207" y="38415"/>
                    </a:cubicBezTo>
                    <a:cubicBezTo>
                      <a:pt x="96649" y="62635"/>
                      <a:pt x="79314" y="85116"/>
                      <a:pt x="54526" y="88629"/>
                    </a:cubicBezTo>
                    <a:cubicBezTo>
                      <a:pt x="52344" y="88930"/>
                      <a:pt x="50161" y="89090"/>
                      <a:pt x="47961" y="89090"/>
                    </a:cubicBezTo>
                    <a:cubicBezTo>
                      <a:pt x="25817" y="89090"/>
                      <a:pt x="6548" y="73192"/>
                      <a:pt x="3425" y="51119"/>
                    </a:cubicBezTo>
                    <a:cubicBezTo>
                      <a:pt x="1" y="26899"/>
                      <a:pt x="17318" y="4418"/>
                      <a:pt x="42123" y="905"/>
                    </a:cubicBezTo>
                    <a:cubicBezTo>
                      <a:pt x="44288" y="586"/>
                      <a:pt x="46470" y="444"/>
                      <a:pt x="48671" y="444"/>
                    </a:cubicBezTo>
                    <a:close/>
                    <a:moveTo>
                      <a:pt x="48746" y="0"/>
                    </a:moveTo>
                    <a:cubicBezTo>
                      <a:pt x="48721" y="0"/>
                      <a:pt x="48696" y="0"/>
                      <a:pt x="48671" y="0"/>
                    </a:cubicBezTo>
                    <a:cubicBezTo>
                      <a:pt x="46453" y="0"/>
                      <a:pt x="44253" y="160"/>
                      <a:pt x="42052" y="462"/>
                    </a:cubicBezTo>
                    <a:cubicBezTo>
                      <a:pt x="36002" y="1313"/>
                      <a:pt x="30164" y="3336"/>
                      <a:pt x="24895" y="6441"/>
                    </a:cubicBezTo>
                    <a:cubicBezTo>
                      <a:pt x="19838" y="9404"/>
                      <a:pt x="15402" y="13326"/>
                      <a:pt x="11835" y="17974"/>
                    </a:cubicBezTo>
                    <a:cubicBezTo>
                      <a:pt x="8269" y="22570"/>
                      <a:pt x="5643" y="27822"/>
                      <a:pt x="4099" y="33447"/>
                    </a:cubicBezTo>
                    <a:cubicBezTo>
                      <a:pt x="2520" y="39213"/>
                      <a:pt x="2130" y="45246"/>
                      <a:pt x="2981" y="51190"/>
                    </a:cubicBezTo>
                    <a:cubicBezTo>
                      <a:pt x="4507" y="61925"/>
                      <a:pt x="9955" y="71737"/>
                      <a:pt x="18276" y="78728"/>
                    </a:cubicBezTo>
                    <a:cubicBezTo>
                      <a:pt x="26561" y="85703"/>
                      <a:pt x="37054" y="89534"/>
                      <a:pt x="47886" y="89534"/>
                    </a:cubicBezTo>
                    <a:cubicBezTo>
                      <a:pt x="47911" y="89534"/>
                      <a:pt x="47936" y="89534"/>
                      <a:pt x="47961" y="89534"/>
                    </a:cubicBezTo>
                    <a:cubicBezTo>
                      <a:pt x="50179" y="89534"/>
                      <a:pt x="52397" y="89374"/>
                      <a:pt x="54579" y="89072"/>
                    </a:cubicBezTo>
                    <a:cubicBezTo>
                      <a:pt x="60647" y="88221"/>
                      <a:pt x="66467" y="86198"/>
                      <a:pt x="71737" y="83093"/>
                    </a:cubicBezTo>
                    <a:cubicBezTo>
                      <a:pt x="76794" y="80112"/>
                      <a:pt x="81230" y="76208"/>
                      <a:pt x="84796" y="71560"/>
                    </a:cubicBezTo>
                    <a:cubicBezTo>
                      <a:pt x="88363" y="66964"/>
                      <a:pt x="90989" y="61712"/>
                      <a:pt x="92532" y="56105"/>
                    </a:cubicBezTo>
                    <a:cubicBezTo>
                      <a:pt x="94112" y="50321"/>
                      <a:pt x="94502" y="44288"/>
                      <a:pt x="93650" y="38362"/>
                    </a:cubicBezTo>
                    <a:cubicBezTo>
                      <a:pt x="92124" y="27609"/>
                      <a:pt x="86677" y="17797"/>
                      <a:pt x="78355" y="10824"/>
                    </a:cubicBezTo>
                    <a:cubicBezTo>
                      <a:pt x="70071" y="3831"/>
                      <a:pt x="59578" y="0"/>
                      <a:pt x="4874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5" name="Google Shape;2095;p76"/>
            <p:cNvGrpSpPr/>
            <p:nvPr/>
          </p:nvGrpSpPr>
          <p:grpSpPr>
            <a:xfrm>
              <a:off x="2258823" y="3433041"/>
              <a:ext cx="1098938" cy="804151"/>
              <a:chOff x="2258823" y="3466225"/>
              <a:chExt cx="1098938" cy="804151"/>
            </a:xfrm>
          </p:grpSpPr>
          <p:sp>
            <p:nvSpPr>
              <p:cNvPr id="2096" name="Google Shape;2096;p76"/>
              <p:cNvSpPr txBox="1"/>
              <p:nvPr/>
            </p:nvSpPr>
            <p:spPr>
              <a:xfrm>
                <a:off x="2258823" y="3466225"/>
                <a:ext cx="10830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b="0" i="0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97" name="Google Shape;2097;p76"/>
              <p:cNvSpPr txBox="1"/>
              <p:nvPr/>
            </p:nvSpPr>
            <p:spPr>
              <a:xfrm>
                <a:off x="2263361" y="3849776"/>
                <a:ext cx="10944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98" name="Google Shape;2098;p76"/>
            <p:cNvSpPr/>
            <p:nvPr/>
          </p:nvSpPr>
          <p:spPr>
            <a:xfrm>
              <a:off x="1310738" y="3433049"/>
              <a:ext cx="160725" cy="208647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9" name="Google Shape;2099;p76"/>
          <p:cNvGrpSpPr/>
          <p:nvPr/>
        </p:nvGrpSpPr>
        <p:grpSpPr>
          <a:xfrm>
            <a:off x="3665938" y="1740385"/>
            <a:ext cx="2152298" cy="899270"/>
            <a:chOff x="3598100" y="1656953"/>
            <a:chExt cx="2152298" cy="899270"/>
          </a:xfrm>
        </p:grpSpPr>
        <p:grpSp>
          <p:nvGrpSpPr>
            <p:cNvPr id="2100" name="Google Shape;2100;p76"/>
            <p:cNvGrpSpPr/>
            <p:nvPr/>
          </p:nvGrpSpPr>
          <p:grpSpPr>
            <a:xfrm>
              <a:off x="3598100" y="1656953"/>
              <a:ext cx="1010276" cy="899270"/>
              <a:chOff x="2314458" y="1656953"/>
              <a:chExt cx="1010276" cy="899270"/>
            </a:xfrm>
          </p:grpSpPr>
          <p:grpSp>
            <p:nvGrpSpPr>
              <p:cNvPr id="2101" name="Google Shape;2101;p76"/>
              <p:cNvGrpSpPr/>
              <p:nvPr/>
            </p:nvGrpSpPr>
            <p:grpSpPr>
              <a:xfrm>
                <a:off x="2441692" y="1662395"/>
                <a:ext cx="836462" cy="880110"/>
                <a:chOff x="1833536" y="-546641"/>
                <a:chExt cx="914567" cy="962418"/>
              </a:xfrm>
            </p:grpSpPr>
            <p:grpSp>
              <p:nvGrpSpPr>
                <p:cNvPr id="2102" name="Google Shape;2102;p76"/>
                <p:cNvGrpSpPr/>
                <p:nvPr/>
              </p:nvGrpSpPr>
              <p:grpSpPr>
                <a:xfrm>
                  <a:off x="1833536" y="-524249"/>
                  <a:ext cx="914567" cy="940026"/>
                  <a:chOff x="1833536" y="-524249"/>
                  <a:chExt cx="914567" cy="940026"/>
                </a:xfrm>
              </p:grpSpPr>
              <p:sp>
                <p:nvSpPr>
                  <p:cNvPr id="2103" name="Google Shape;2103;p76"/>
                  <p:cNvSpPr/>
                  <p:nvPr/>
                </p:nvSpPr>
                <p:spPr>
                  <a:xfrm>
                    <a:off x="1833536" y="-524249"/>
                    <a:ext cx="453307" cy="599490"/>
                  </a:xfrm>
                  <a:custGeom>
                    <a:rect b="b" l="l" r="r" t="t"/>
                    <a:pathLst>
                      <a:path extrusionOk="0" h="54723" w="41379">
                        <a:moveTo>
                          <a:pt x="20938" y="3904"/>
                        </a:moveTo>
                        <a:lnTo>
                          <a:pt x="22677" y="6583"/>
                        </a:lnTo>
                        <a:lnTo>
                          <a:pt x="22091" y="7097"/>
                        </a:lnTo>
                        <a:lnTo>
                          <a:pt x="18951" y="4400"/>
                        </a:lnTo>
                        <a:lnTo>
                          <a:pt x="20938" y="3904"/>
                        </a:lnTo>
                        <a:close/>
                        <a:moveTo>
                          <a:pt x="25072" y="0"/>
                        </a:moveTo>
                        <a:lnTo>
                          <a:pt x="25072" y="0"/>
                        </a:lnTo>
                        <a:cubicBezTo>
                          <a:pt x="24433" y="195"/>
                          <a:pt x="23812" y="408"/>
                          <a:pt x="23191" y="621"/>
                        </a:cubicBezTo>
                        <a:lnTo>
                          <a:pt x="23493" y="1047"/>
                        </a:lnTo>
                        <a:lnTo>
                          <a:pt x="21861" y="1136"/>
                        </a:lnTo>
                        <a:cubicBezTo>
                          <a:pt x="20920" y="1491"/>
                          <a:pt x="19980" y="1899"/>
                          <a:pt x="19075" y="2307"/>
                        </a:cubicBezTo>
                        <a:lnTo>
                          <a:pt x="17709" y="4489"/>
                        </a:lnTo>
                        <a:lnTo>
                          <a:pt x="19341" y="6778"/>
                        </a:lnTo>
                        <a:lnTo>
                          <a:pt x="19341" y="6778"/>
                        </a:lnTo>
                        <a:lnTo>
                          <a:pt x="16697" y="6086"/>
                        </a:lnTo>
                        <a:lnTo>
                          <a:pt x="17017" y="4542"/>
                        </a:lnTo>
                        <a:lnTo>
                          <a:pt x="15473" y="4205"/>
                        </a:lnTo>
                        <a:cubicBezTo>
                          <a:pt x="14124" y="4968"/>
                          <a:pt x="12811" y="5820"/>
                          <a:pt x="11552" y="6725"/>
                        </a:cubicBezTo>
                        <a:lnTo>
                          <a:pt x="12581" y="6920"/>
                        </a:lnTo>
                        <a:lnTo>
                          <a:pt x="11836" y="8091"/>
                        </a:lnTo>
                        <a:cubicBezTo>
                          <a:pt x="11392" y="7967"/>
                          <a:pt x="10842" y="7772"/>
                          <a:pt x="10363" y="7612"/>
                        </a:cubicBezTo>
                        <a:cubicBezTo>
                          <a:pt x="6300" y="10753"/>
                          <a:pt x="2804" y="14567"/>
                          <a:pt x="1" y="18897"/>
                        </a:cubicBezTo>
                        <a:cubicBezTo>
                          <a:pt x="356" y="19536"/>
                          <a:pt x="498" y="20299"/>
                          <a:pt x="373" y="21026"/>
                        </a:cubicBezTo>
                        <a:cubicBezTo>
                          <a:pt x="285" y="21895"/>
                          <a:pt x="870" y="22800"/>
                          <a:pt x="977" y="23723"/>
                        </a:cubicBezTo>
                        <a:cubicBezTo>
                          <a:pt x="1101" y="24681"/>
                          <a:pt x="835" y="25710"/>
                          <a:pt x="1048" y="26633"/>
                        </a:cubicBezTo>
                        <a:cubicBezTo>
                          <a:pt x="1580" y="28922"/>
                          <a:pt x="1651" y="28904"/>
                          <a:pt x="1314" y="30696"/>
                        </a:cubicBezTo>
                        <a:cubicBezTo>
                          <a:pt x="1260" y="30998"/>
                          <a:pt x="1243" y="31335"/>
                          <a:pt x="1189" y="31654"/>
                        </a:cubicBezTo>
                        <a:cubicBezTo>
                          <a:pt x="906" y="33943"/>
                          <a:pt x="852" y="36090"/>
                          <a:pt x="2378" y="38184"/>
                        </a:cubicBezTo>
                        <a:cubicBezTo>
                          <a:pt x="3194" y="39302"/>
                          <a:pt x="4490" y="39461"/>
                          <a:pt x="5217" y="40473"/>
                        </a:cubicBezTo>
                        <a:cubicBezTo>
                          <a:pt x="5377" y="41147"/>
                          <a:pt x="5679" y="41821"/>
                          <a:pt x="5679" y="42496"/>
                        </a:cubicBezTo>
                        <a:cubicBezTo>
                          <a:pt x="5679" y="43170"/>
                          <a:pt x="7311" y="43347"/>
                          <a:pt x="6406" y="44146"/>
                        </a:cubicBezTo>
                        <a:lnTo>
                          <a:pt x="8429" y="45122"/>
                        </a:lnTo>
                        <a:lnTo>
                          <a:pt x="8429" y="45122"/>
                        </a:lnTo>
                        <a:lnTo>
                          <a:pt x="8269" y="43170"/>
                        </a:lnTo>
                        <a:lnTo>
                          <a:pt x="8269" y="43170"/>
                        </a:lnTo>
                        <a:cubicBezTo>
                          <a:pt x="8872" y="43613"/>
                          <a:pt x="9298" y="43826"/>
                          <a:pt x="9600" y="44146"/>
                        </a:cubicBezTo>
                        <a:cubicBezTo>
                          <a:pt x="10345" y="44909"/>
                          <a:pt x="10948" y="45849"/>
                          <a:pt x="11765" y="46523"/>
                        </a:cubicBezTo>
                        <a:cubicBezTo>
                          <a:pt x="12652" y="47251"/>
                          <a:pt x="13734" y="47730"/>
                          <a:pt x="13255" y="49167"/>
                        </a:cubicBezTo>
                        <a:cubicBezTo>
                          <a:pt x="15142" y="50239"/>
                          <a:pt x="17068" y="51273"/>
                          <a:pt x="19240" y="51273"/>
                        </a:cubicBezTo>
                        <a:cubicBezTo>
                          <a:pt x="19621" y="51273"/>
                          <a:pt x="20009" y="51241"/>
                          <a:pt x="20406" y="51172"/>
                        </a:cubicBezTo>
                        <a:cubicBezTo>
                          <a:pt x="21066" y="51051"/>
                          <a:pt x="21687" y="50867"/>
                          <a:pt x="22299" y="50867"/>
                        </a:cubicBezTo>
                        <a:cubicBezTo>
                          <a:pt x="22856" y="50867"/>
                          <a:pt x="23406" y="51019"/>
                          <a:pt x="23972" y="51509"/>
                        </a:cubicBezTo>
                        <a:cubicBezTo>
                          <a:pt x="24575" y="52042"/>
                          <a:pt x="25551" y="52219"/>
                          <a:pt x="26403" y="52414"/>
                        </a:cubicBezTo>
                        <a:cubicBezTo>
                          <a:pt x="26412" y="52417"/>
                          <a:pt x="26421" y="52418"/>
                          <a:pt x="26431" y="52418"/>
                        </a:cubicBezTo>
                        <a:cubicBezTo>
                          <a:pt x="26612" y="52418"/>
                          <a:pt x="26911" y="51958"/>
                          <a:pt x="27130" y="51722"/>
                        </a:cubicBezTo>
                        <a:cubicBezTo>
                          <a:pt x="29563" y="53875"/>
                          <a:pt x="30553" y="54722"/>
                          <a:pt x="31970" y="54722"/>
                        </a:cubicBezTo>
                        <a:cubicBezTo>
                          <a:pt x="32888" y="54722"/>
                          <a:pt x="33985" y="54367"/>
                          <a:pt x="35771" y="53780"/>
                        </a:cubicBezTo>
                        <a:cubicBezTo>
                          <a:pt x="35754" y="53674"/>
                          <a:pt x="35736" y="53568"/>
                          <a:pt x="35700" y="53461"/>
                        </a:cubicBezTo>
                        <a:cubicBezTo>
                          <a:pt x="35026" y="53479"/>
                          <a:pt x="34387" y="53550"/>
                          <a:pt x="33731" y="53568"/>
                        </a:cubicBezTo>
                        <a:cubicBezTo>
                          <a:pt x="33590" y="53572"/>
                          <a:pt x="33456" y="53574"/>
                          <a:pt x="33329" y="53574"/>
                        </a:cubicBezTo>
                        <a:cubicBezTo>
                          <a:pt x="31461" y="53574"/>
                          <a:pt x="31079" y="53047"/>
                          <a:pt x="30697" y="50871"/>
                        </a:cubicBezTo>
                        <a:cubicBezTo>
                          <a:pt x="30590" y="50179"/>
                          <a:pt x="30005" y="49575"/>
                          <a:pt x="29650" y="48972"/>
                        </a:cubicBezTo>
                        <a:lnTo>
                          <a:pt x="26030" y="49628"/>
                        </a:lnTo>
                        <a:lnTo>
                          <a:pt x="26030" y="49628"/>
                        </a:lnTo>
                        <a:lnTo>
                          <a:pt x="26385" y="45406"/>
                        </a:lnTo>
                        <a:lnTo>
                          <a:pt x="24167" y="45956"/>
                        </a:lnTo>
                        <a:cubicBezTo>
                          <a:pt x="23812" y="46931"/>
                          <a:pt x="24007" y="48085"/>
                          <a:pt x="22553" y="48564"/>
                        </a:cubicBezTo>
                        <a:cubicBezTo>
                          <a:pt x="22259" y="48659"/>
                          <a:pt x="21992" y="48700"/>
                          <a:pt x="21745" y="48700"/>
                        </a:cubicBezTo>
                        <a:cubicBezTo>
                          <a:pt x="20706" y="48700"/>
                          <a:pt x="20016" y="47976"/>
                          <a:pt x="19199" y="47517"/>
                        </a:cubicBezTo>
                        <a:lnTo>
                          <a:pt x="17851" y="42123"/>
                        </a:lnTo>
                        <a:cubicBezTo>
                          <a:pt x="19459" y="40109"/>
                          <a:pt x="19754" y="39740"/>
                          <a:pt x="21393" y="39740"/>
                        </a:cubicBezTo>
                        <a:cubicBezTo>
                          <a:pt x="21761" y="39740"/>
                          <a:pt x="22197" y="39758"/>
                          <a:pt x="22730" y="39781"/>
                        </a:cubicBezTo>
                        <a:lnTo>
                          <a:pt x="22890" y="38237"/>
                        </a:lnTo>
                        <a:lnTo>
                          <a:pt x="27042" y="38113"/>
                        </a:lnTo>
                        <a:lnTo>
                          <a:pt x="30324" y="41786"/>
                        </a:lnTo>
                        <a:cubicBezTo>
                          <a:pt x="30679" y="39550"/>
                          <a:pt x="29064" y="38290"/>
                          <a:pt x="28532" y="36374"/>
                        </a:cubicBezTo>
                        <a:cubicBezTo>
                          <a:pt x="29366" y="35363"/>
                          <a:pt x="30324" y="34280"/>
                          <a:pt x="31229" y="33163"/>
                        </a:cubicBezTo>
                        <a:cubicBezTo>
                          <a:pt x="32045" y="32133"/>
                          <a:pt x="31974" y="31885"/>
                          <a:pt x="30644" y="30359"/>
                        </a:cubicBezTo>
                        <a:cubicBezTo>
                          <a:pt x="31105" y="29916"/>
                          <a:pt x="31886" y="29490"/>
                          <a:pt x="31957" y="28993"/>
                        </a:cubicBezTo>
                        <a:cubicBezTo>
                          <a:pt x="32152" y="27378"/>
                          <a:pt x="33411" y="26757"/>
                          <a:pt x="34441" y="25906"/>
                        </a:cubicBezTo>
                        <a:lnTo>
                          <a:pt x="34245" y="24273"/>
                        </a:lnTo>
                        <a:lnTo>
                          <a:pt x="36588" y="22996"/>
                        </a:lnTo>
                        <a:lnTo>
                          <a:pt x="37120" y="24096"/>
                        </a:lnTo>
                        <a:lnTo>
                          <a:pt x="40438" y="20849"/>
                        </a:lnTo>
                        <a:lnTo>
                          <a:pt x="40048" y="20387"/>
                        </a:lnTo>
                        <a:lnTo>
                          <a:pt x="38184" y="21700"/>
                        </a:lnTo>
                        <a:lnTo>
                          <a:pt x="36410" y="20547"/>
                        </a:lnTo>
                        <a:cubicBezTo>
                          <a:pt x="37315" y="19429"/>
                          <a:pt x="38309" y="18631"/>
                          <a:pt x="38752" y="17584"/>
                        </a:cubicBezTo>
                        <a:cubicBezTo>
                          <a:pt x="39285" y="16377"/>
                          <a:pt x="40686" y="16271"/>
                          <a:pt x="41378" y="15295"/>
                        </a:cubicBezTo>
                        <a:cubicBezTo>
                          <a:pt x="40314" y="14177"/>
                          <a:pt x="39285" y="13663"/>
                          <a:pt x="37989" y="13521"/>
                        </a:cubicBezTo>
                        <a:cubicBezTo>
                          <a:pt x="37031" y="13467"/>
                          <a:pt x="36162" y="12971"/>
                          <a:pt x="35647" y="12154"/>
                        </a:cubicBezTo>
                        <a:cubicBezTo>
                          <a:pt x="35257" y="11622"/>
                          <a:pt x="34813" y="11161"/>
                          <a:pt x="34281" y="10770"/>
                        </a:cubicBezTo>
                        <a:cubicBezTo>
                          <a:pt x="34068" y="10593"/>
                          <a:pt x="33678" y="10628"/>
                          <a:pt x="33323" y="10557"/>
                        </a:cubicBezTo>
                        <a:lnTo>
                          <a:pt x="32773" y="12509"/>
                        </a:lnTo>
                        <a:cubicBezTo>
                          <a:pt x="31022" y="12013"/>
                          <a:pt x="29978" y="9739"/>
                          <a:pt x="28235" y="9739"/>
                        </a:cubicBezTo>
                        <a:cubicBezTo>
                          <a:pt x="27735" y="9739"/>
                          <a:pt x="27176" y="9927"/>
                          <a:pt x="26527" y="10398"/>
                        </a:cubicBezTo>
                        <a:cubicBezTo>
                          <a:pt x="26793" y="11711"/>
                          <a:pt x="25942" y="13290"/>
                          <a:pt x="27343" y="14479"/>
                        </a:cubicBezTo>
                        <a:cubicBezTo>
                          <a:pt x="27538" y="14638"/>
                          <a:pt x="27609" y="15295"/>
                          <a:pt x="27485" y="15419"/>
                        </a:cubicBezTo>
                        <a:cubicBezTo>
                          <a:pt x="26154" y="16590"/>
                          <a:pt x="27095" y="18169"/>
                          <a:pt x="26935" y="19447"/>
                        </a:cubicBezTo>
                        <a:cubicBezTo>
                          <a:pt x="26757" y="19471"/>
                          <a:pt x="26594" y="19483"/>
                          <a:pt x="26444" y="19483"/>
                        </a:cubicBezTo>
                        <a:cubicBezTo>
                          <a:pt x="24534" y="19483"/>
                          <a:pt x="24803" y="17604"/>
                          <a:pt x="24309" y="16732"/>
                        </a:cubicBezTo>
                        <a:cubicBezTo>
                          <a:pt x="23538" y="16756"/>
                          <a:pt x="22881" y="16829"/>
                          <a:pt x="22272" y="16829"/>
                        </a:cubicBezTo>
                        <a:cubicBezTo>
                          <a:pt x="21985" y="16829"/>
                          <a:pt x="21708" y="16813"/>
                          <a:pt x="21435" y="16768"/>
                        </a:cubicBezTo>
                        <a:cubicBezTo>
                          <a:pt x="20583" y="16626"/>
                          <a:pt x="19767" y="16235"/>
                          <a:pt x="18968" y="15880"/>
                        </a:cubicBezTo>
                        <a:cubicBezTo>
                          <a:pt x="18099" y="15508"/>
                          <a:pt x="17904" y="14745"/>
                          <a:pt x="18117" y="13929"/>
                        </a:cubicBezTo>
                        <a:cubicBezTo>
                          <a:pt x="18489" y="12562"/>
                          <a:pt x="19820" y="11799"/>
                          <a:pt x="20317" y="10433"/>
                        </a:cubicBezTo>
                        <a:cubicBezTo>
                          <a:pt x="20420" y="10159"/>
                          <a:pt x="20643" y="10069"/>
                          <a:pt x="20926" y="10069"/>
                        </a:cubicBezTo>
                        <a:cubicBezTo>
                          <a:pt x="21466" y="10069"/>
                          <a:pt x="22224" y="10398"/>
                          <a:pt x="22783" y="10398"/>
                        </a:cubicBezTo>
                        <a:cubicBezTo>
                          <a:pt x="23422" y="10398"/>
                          <a:pt x="24078" y="10114"/>
                          <a:pt x="25445" y="9777"/>
                        </a:cubicBezTo>
                        <a:lnTo>
                          <a:pt x="22925" y="8836"/>
                        </a:lnTo>
                        <a:cubicBezTo>
                          <a:pt x="23351" y="8002"/>
                          <a:pt x="23759" y="7435"/>
                          <a:pt x="23972" y="6796"/>
                        </a:cubicBezTo>
                        <a:cubicBezTo>
                          <a:pt x="24489" y="5333"/>
                          <a:pt x="24808" y="4715"/>
                          <a:pt x="25467" y="4715"/>
                        </a:cubicBezTo>
                        <a:cubicBezTo>
                          <a:pt x="25870" y="4715"/>
                          <a:pt x="26401" y="4947"/>
                          <a:pt x="27184" y="5359"/>
                        </a:cubicBezTo>
                        <a:cubicBezTo>
                          <a:pt x="27485" y="5518"/>
                          <a:pt x="27787" y="5713"/>
                          <a:pt x="28177" y="5944"/>
                        </a:cubicBezTo>
                        <a:lnTo>
                          <a:pt x="26012" y="8694"/>
                        </a:lnTo>
                        <a:cubicBezTo>
                          <a:pt x="26754" y="8600"/>
                          <a:pt x="27262" y="8535"/>
                          <a:pt x="27696" y="8535"/>
                        </a:cubicBezTo>
                        <a:cubicBezTo>
                          <a:pt x="28642" y="8535"/>
                          <a:pt x="29231" y="8844"/>
                          <a:pt x="31105" y="9830"/>
                        </a:cubicBezTo>
                        <a:lnTo>
                          <a:pt x="32844" y="8304"/>
                        </a:lnTo>
                        <a:lnTo>
                          <a:pt x="31886" y="7346"/>
                        </a:lnTo>
                        <a:lnTo>
                          <a:pt x="32861" y="5341"/>
                        </a:lnTo>
                        <a:lnTo>
                          <a:pt x="25232" y="2005"/>
                        </a:lnTo>
                        <a:lnTo>
                          <a:pt x="21577" y="2733"/>
                        </a:lnTo>
                        <a:lnTo>
                          <a:pt x="21452" y="2218"/>
                        </a:lnTo>
                        <a:lnTo>
                          <a:pt x="24540" y="1437"/>
                        </a:lnTo>
                        <a:lnTo>
                          <a:pt x="25072" y="0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4" name="Google Shape;2104;p76"/>
                  <p:cNvSpPr/>
                  <p:nvPr/>
                </p:nvSpPr>
                <p:spPr>
                  <a:xfrm>
                    <a:off x="2215098" y="11844"/>
                    <a:ext cx="361756" cy="403933"/>
                  </a:xfrm>
                  <a:custGeom>
                    <a:rect b="b" l="l" r="r" t="t"/>
                    <a:pathLst>
                      <a:path extrusionOk="0" h="36872" w="33022">
                        <a:moveTo>
                          <a:pt x="11233" y="0"/>
                        </a:moveTo>
                        <a:cubicBezTo>
                          <a:pt x="10639" y="505"/>
                          <a:pt x="10418" y="1084"/>
                          <a:pt x="9687" y="1084"/>
                        </a:cubicBezTo>
                        <a:cubicBezTo>
                          <a:pt x="9544" y="1084"/>
                          <a:pt x="9381" y="1061"/>
                          <a:pt x="9192" y="1012"/>
                        </a:cubicBezTo>
                        <a:cubicBezTo>
                          <a:pt x="8542" y="845"/>
                          <a:pt x="7805" y="576"/>
                          <a:pt x="7089" y="576"/>
                        </a:cubicBezTo>
                        <a:cubicBezTo>
                          <a:pt x="6437" y="576"/>
                          <a:pt x="5804" y="799"/>
                          <a:pt x="5271" y="1526"/>
                        </a:cubicBezTo>
                        <a:lnTo>
                          <a:pt x="4632" y="231"/>
                        </a:lnTo>
                        <a:cubicBezTo>
                          <a:pt x="3940" y="1030"/>
                          <a:pt x="3780" y="2165"/>
                          <a:pt x="2591" y="2325"/>
                        </a:cubicBezTo>
                        <a:cubicBezTo>
                          <a:pt x="1208" y="2502"/>
                          <a:pt x="2538" y="4649"/>
                          <a:pt x="959" y="4844"/>
                        </a:cubicBezTo>
                        <a:lnTo>
                          <a:pt x="2006" y="8961"/>
                        </a:lnTo>
                        <a:lnTo>
                          <a:pt x="1" y="12190"/>
                        </a:lnTo>
                        <a:cubicBezTo>
                          <a:pt x="1190" y="12935"/>
                          <a:pt x="143" y="14302"/>
                          <a:pt x="640" y="15153"/>
                        </a:cubicBezTo>
                        <a:cubicBezTo>
                          <a:pt x="1882" y="15987"/>
                          <a:pt x="3071" y="16697"/>
                          <a:pt x="4135" y="17531"/>
                        </a:cubicBezTo>
                        <a:cubicBezTo>
                          <a:pt x="5058" y="18276"/>
                          <a:pt x="5732" y="19359"/>
                          <a:pt x="6726" y="19980"/>
                        </a:cubicBezTo>
                        <a:cubicBezTo>
                          <a:pt x="7808" y="20654"/>
                          <a:pt x="9121" y="20973"/>
                          <a:pt x="10044" y="21364"/>
                        </a:cubicBezTo>
                        <a:cubicBezTo>
                          <a:pt x="11250" y="25161"/>
                          <a:pt x="11587" y="28638"/>
                          <a:pt x="10878" y="32152"/>
                        </a:cubicBezTo>
                        <a:cubicBezTo>
                          <a:pt x="11091" y="32506"/>
                          <a:pt x="11623" y="32968"/>
                          <a:pt x="11605" y="33394"/>
                        </a:cubicBezTo>
                        <a:cubicBezTo>
                          <a:pt x="11552" y="34405"/>
                          <a:pt x="11605" y="35416"/>
                          <a:pt x="11783" y="36428"/>
                        </a:cubicBezTo>
                        <a:cubicBezTo>
                          <a:pt x="11800" y="36587"/>
                          <a:pt x="11836" y="36729"/>
                          <a:pt x="11871" y="36871"/>
                        </a:cubicBezTo>
                        <a:cubicBezTo>
                          <a:pt x="12634" y="36712"/>
                          <a:pt x="13379" y="36552"/>
                          <a:pt x="14125" y="36357"/>
                        </a:cubicBezTo>
                        <a:lnTo>
                          <a:pt x="14568" y="36233"/>
                        </a:lnTo>
                        <a:cubicBezTo>
                          <a:pt x="15172" y="34139"/>
                          <a:pt x="15828" y="32045"/>
                          <a:pt x="17798" y="30785"/>
                        </a:cubicBezTo>
                        <a:cubicBezTo>
                          <a:pt x="18543" y="30324"/>
                          <a:pt x="18951" y="29845"/>
                          <a:pt x="19235" y="29117"/>
                        </a:cubicBezTo>
                        <a:cubicBezTo>
                          <a:pt x="19377" y="28763"/>
                          <a:pt x="19465" y="28230"/>
                          <a:pt x="19732" y="28124"/>
                        </a:cubicBezTo>
                        <a:cubicBezTo>
                          <a:pt x="22233" y="27059"/>
                          <a:pt x="23334" y="24930"/>
                          <a:pt x="24008" y="22535"/>
                        </a:cubicBezTo>
                        <a:cubicBezTo>
                          <a:pt x="24345" y="21346"/>
                          <a:pt x="25232" y="20423"/>
                          <a:pt x="26403" y="20051"/>
                        </a:cubicBezTo>
                        <a:cubicBezTo>
                          <a:pt x="28550" y="19447"/>
                          <a:pt x="29065" y="17904"/>
                          <a:pt x="29615" y="16147"/>
                        </a:cubicBezTo>
                        <a:cubicBezTo>
                          <a:pt x="30449" y="13503"/>
                          <a:pt x="30999" y="10735"/>
                          <a:pt x="32844" y="8517"/>
                        </a:cubicBezTo>
                        <a:cubicBezTo>
                          <a:pt x="32933" y="8429"/>
                          <a:pt x="32986" y="8340"/>
                          <a:pt x="33021" y="8216"/>
                        </a:cubicBezTo>
                        <a:cubicBezTo>
                          <a:pt x="33021" y="7683"/>
                          <a:pt x="33021" y="7133"/>
                          <a:pt x="33021" y="6424"/>
                        </a:cubicBezTo>
                        <a:cubicBezTo>
                          <a:pt x="32898" y="6449"/>
                          <a:pt x="32778" y="6461"/>
                          <a:pt x="32662" y="6461"/>
                        </a:cubicBezTo>
                        <a:cubicBezTo>
                          <a:pt x="31610" y="6461"/>
                          <a:pt x="30838" y="5512"/>
                          <a:pt x="29835" y="5512"/>
                        </a:cubicBezTo>
                        <a:cubicBezTo>
                          <a:pt x="29647" y="5512"/>
                          <a:pt x="29450" y="5546"/>
                          <a:pt x="29242" y="5625"/>
                        </a:cubicBezTo>
                        <a:cubicBezTo>
                          <a:pt x="28763" y="5810"/>
                          <a:pt x="28295" y="5881"/>
                          <a:pt x="27833" y="5881"/>
                        </a:cubicBezTo>
                        <a:cubicBezTo>
                          <a:pt x="27010" y="5881"/>
                          <a:pt x="26203" y="5659"/>
                          <a:pt x="25374" y="5465"/>
                        </a:cubicBezTo>
                        <a:cubicBezTo>
                          <a:pt x="25322" y="5454"/>
                          <a:pt x="25270" y="5449"/>
                          <a:pt x="25215" y="5449"/>
                        </a:cubicBezTo>
                        <a:cubicBezTo>
                          <a:pt x="24767" y="5449"/>
                          <a:pt x="24231" y="5812"/>
                          <a:pt x="23582" y="6033"/>
                        </a:cubicBezTo>
                        <a:lnTo>
                          <a:pt x="20637" y="2112"/>
                        </a:lnTo>
                        <a:lnTo>
                          <a:pt x="16467" y="2201"/>
                        </a:lnTo>
                        <a:lnTo>
                          <a:pt x="11233" y="0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5" name="Google Shape;2105;p76"/>
                  <p:cNvSpPr/>
                  <p:nvPr/>
                </p:nvSpPr>
                <p:spPr>
                  <a:xfrm>
                    <a:off x="2637874" y="-333183"/>
                    <a:ext cx="110229" cy="289442"/>
                  </a:xfrm>
                  <a:custGeom>
                    <a:rect b="b" l="l" r="r" t="t"/>
                    <a:pathLst>
                      <a:path extrusionOk="0" h="26421" w="10062">
                        <a:moveTo>
                          <a:pt x="2520" y="1"/>
                        </a:moveTo>
                        <a:lnTo>
                          <a:pt x="2254" y="19"/>
                        </a:lnTo>
                        <a:cubicBezTo>
                          <a:pt x="2077" y="515"/>
                          <a:pt x="2041" y="1474"/>
                          <a:pt x="1545" y="1864"/>
                        </a:cubicBezTo>
                        <a:cubicBezTo>
                          <a:pt x="107" y="3035"/>
                          <a:pt x="214" y="4401"/>
                          <a:pt x="586" y="5927"/>
                        </a:cubicBezTo>
                        <a:cubicBezTo>
                          <a:pt x="746" y="6566"/>
                          <a:pt x="1012" y="7311"/>
                          <a:pt x="835" y="7897"/>
                        </a:cubicBezTo>
                        <a:cubicBezTo>
                          <a:pt x="1" y="10523"/>
                          <a:pt x="799" y="13202"/>
                          <a:pt x="72" y="15917"/>
                        </a:cubicBezTo>
                        <a:lnTo>
                          <a:pt x="1686" y="15846"/>
                        </a:lnTo>
                        <a:cubicBezTo>
                          <a:pt x="1811" y="17177"/>
                          <a:pt x="2698" y="18241"/>
                          <a:pt x="1970" y="19590"/>
                        </a:cubicBezTo>
                        <a:cubicBezTo>
                          <a:pt x="1740" y="20051"/>
                          <a:pt x="2024" y="21293"/>
                          <a:pt x="2414" y="21506"/>
                        </a:cubicBezTo>
                        <a:cubicBezTo>
                          <a:pt x="4596" y="22642"/>
                          <a:pt x="4632" y="25587"/>
                          <a:pt x="6885" y="26421"/>
                        </a:cubicBezTo>
                        <a:lnTo>
                          <a:pt x="10061" y="24079"/>
                        </a:lnTo>
                        <a:cubicBezTo>
                          <a:pt x="9973" y="15491"/>
                          <a:pt x="7364" y="7098"/>
                          <a:pt x="2520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6" name="Google Shape;2106;p76"/>
                  <p:cNvSpPr/>
                  <p:nvPr/>
                </p:nvSpPr>
                <p:spPr>
                  <a:xfrm>
                    <a:off x="2134042" y="-54389"/>
                    <a:ext cx="90203" cy="22195"/>
                  </a:xfrm>
                  <a:custGeom>
                    <a:rect b="b" l="l" r="r" t="t"/>
                    <a:pathLst>
                      <a:path extrusionOk="0" h="2026" w="8234">
                        <a:moveTo>
                          <a:pt x="3405" y="1"/>
                        </a:moveTo>
                        <a:cubicBezTo>
                          <a:pt x="2255" y="1"/>
                          <a:pt x="1201" y="655"/>
                          <a:pt x="1" y="919"/>
                        </a:cubicBezTo>
                        <a:cubicBezTo>
                          <a:pt x="371" y="1711"/>
                          <a:pt x="675" y="1974"/>
                          <a:pt x="943" y="1974"/>
                        </a:cubicBezTo>
                        <a:cubicBezTo>
                          <a:pt x="1419" y="1974"/>
                          <a:pt x="1781" y="1142"/>
                          <a:pt x="2201" y="972"/>
                        </a:cubicBezTo>
                        <a:cubicBezTo>
                          <a:pt x="2266" y="967"/>
                          <a:pt x="2330" y="964"/>
                          <a:pt x="2394" y="964"/>
                        </a:cubicBezTo>
                        <a:cubicBezTo>
                          <a:pt x="3717" y="964"/>
                          <a:pt x="4976" y="2025"/>
                          <a:pt x="6356" y="2025"/>
                        </a:cubicBezTo>
                        <a:cubicBezTo>
                          <a:pt x="6954" y="2025"/>
                          <a:pt x="7575" y="1826"/>
                          <a:pt x="8234" y="1256"/>
                        </a:cubicBezTo>
                        <a:cubicBezTo>
                          <a:pt x="7932" y="936"/>
                          <a:pt x="7684" y="440"/>
                          <a:pt x="7400" y="422"/>
                        </a:cubicBezTo>
                        <a:cubicBezTo>
                          <a:pt x="7374" y="421"/>
                          <a:pt x="7348" y="420"/>
                          <a:pt x="7322" y="420"/>
                        </a:cubicBezTo>
                        <a:cubicBezTo>
                          <a:pt x="6763" y="420"/>
                          <a:pt x="6090" y="679"/>
                          <a:pt x="5591" y="679"/>
                        </a:cubicBezTo>
                        <a:cubicBezTo>
                          <a:pt x="5418" y="679"/>
                          <a:pt x="5266" y="648"/>
                          <a:pt x="5147" y="564"/>
                        </a:cubicBezTo>
                        <a:cubicBezTo>
                          <a:pt x="4527" y="150"/>
                          <a:pt x="3955" y="1"/>
                          <a:pt x="3405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7" name="Google Shape;2107;p76"/>
                  <p:cNvSpPr/>
                  <p:nvPr/>
                </p:nvSpPr>
                <p:spPr>
                  <a:xfrm>
                    <a:off x="2238816" y="-47827"/>
                    <a:ext cx="72325" cy="27026"/>
                  </a:xfrm>
                  <a:custGeom>
                    <a:rect b="b" l="l" r="r" t="t"/>
                    <a:pathLst>
                      <a:path extrusionOk="0" h="2467" w="6602">
                        <a:moveTo>
                          <a:pt x="6601" y="0"/>
                        </a:moveTo>
                        <a:cubicBezTo>
                          <a:pt x="4188" y="231"/>
                          <a:pt x="2254" y="391"/>
                          <a:pt x="338" y="604"/>
                        </a:cubicBezTo>
                        <a:cubicBezTo>
                          <a:pt x="231" y="621"/>
                          <a:pt x="160" y="976"/>
                          <a:pt x="1" y="1384"/>
                        </a:cubicBezTo>
                        <a:lnTo>
                          <a:pt x="1438" y="2467"/>
                        </a:lnTo>
                        <a:cubicBezTo>
                          <a:pt x="2573" y="621"/>
                          <a:pt x="4862" y="1491"/>
                          <a:pt x="6601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08" name="Google Shape;2108;p76"/>
                <p:cNvSpPr/>
                <p:nvPr/>
              </p:nvSpPr>
              <p:spPr>
                <a:xfrm>
                  <a:off x="2128411" y="-546641"/>
                  <a:ext cx="194386" cy="108115"/>
                </a:xfrm>
                <a:custGeom>
                  <a:rect b="b" l="l" r="r" t="t"/>
                  <a:pathLst>
                    <a:path extrusionOk="0" h="9869" w="17744">
                      <a:moveTo>
                        <a:pt x="11775" y="1"/>
                      </a:moveTo>
                      <a:cubicBezTo>
                        <a:pt x="7969" y="1"/>
                        <a:pt x="4175" y="474"/>
                        <a:pt x="479" y="1405"/>
                      </a:cubicBezTo>
                      <a:lnTo>
                        <a:pt x="0" y="1530"/>
                      </a:lnTo>
                      <a:cubicBezTo>
                        <a:pt x="266" y="1749"/>
                        <a:pt x="570" y="1886"/>
                        <a:pt x="955" y="1886"/>
                      </a:cubicBezTo>
                      <a:cubicBezTo>
                        <a:pt x="1161" y="1886"/>
                        <a:pt x="1391" y="1847"/>
                        <a:pt x="1651" y="1760"/>
                      </a:cubicBezTo>
                      <a:cubicBezTo>
                        <a:pt x="2029" y="1630"/>
                        <a:pt x="2392" y="1564"/>
                        <a:pt x="2739" y="1564"/>
                      </a:cubicBezTo>
                      <a:cubicBezTo>
                        <a:pt x="3580" y="1564"/>
                        <a:pt x="4337" y="1950"/>
                        <a:pt x="5040" y="2754"/>
                      </a:cubicBezTo>
                      <a:cubicBezTo>
                        <a:pt x="5749" y="3588"/>
                        <a:pt x="7204" y="3428"/>
                        <a:pt x="7967" y="4422"/>
                      </a:cubicBezTo>
                      <a:cubicBezTo>
                        <a:pt x="8017" y="4486"/>
                        <a:pt x="8125" y="4504"/>
                        <a:pt x="8257" y="4504"/>
                      </a:cubicBezTo>
                      <a:cubicBezTo>
                        <a:pt x="8429" y="4504"/>
                        <a:pt x="8642" y="4473"/>
                        <a:pt x="8821" y="4473"/>
                      </a:cubicBezTo>
                      <a:cubicBezTo>
                        <a:pt x="8844" y="4473"/>
                        <a:pt x="8868" y="4474"/>
                        <a:pt x="8890" y="4475"/>
                      </a:cubicBezTo>
                      <a:lnTo>
                        <a:pt x="8233" y="6054"/>
                      </a:lnTo>
                      <a:cubicBezTo>
                        <a:pt x="9475" y="6533"/>
                        <a:pt x="11019" y="6640"/>
                        <a:pt x="11605" y="7420"/>
                      </a:cubicBezTo>
                      <a:cubicBezTo>
                        <a:pt x="13095" y="9479"/>
                        <a:pt x="15065" y="9745"/>
                        <a:pt x="17744" y="9869"/>
                      </a:cubicBezTo>
                      <a:cubicBezTo>
                        <a:pt x="17105" y="8982"/>
                        <a:pt x="16271" y="8325"/>
                        <a:pt x="16342" y="7828"/>
                      </a:cubicBezTo>
                      <a:cubicBezTo>
                        <a:pt x="16502" y="6888"/>
                        <a:pt x="16892" y="6125"/>
                        <a:pt x="15632" y="5717"/>
                      </a:cubicBezTo>
                      <a:lnTo>
                        <a:pt x="16857" y="4706"/>
                      </a:lnTo>
                      <a:lnTo>
                        <a:pt x="16484" y="3215"/>
                      </a:lnTo>
                      <a:cubicBezTo>
                        <a:pt x="16786" y="3073"/>
                        <a:pt x="17123" y="3002"/>
                        <a:pt x="17336" y="2772"/>
                      </a:cubicBezTo>
                      <a:cubicBezTo>
                        <a:pt x="17531" y="2559"/>
                        <a:pt x="17549" y="2222"/>
                        <a:pt x="17744" y="1689"/>
                      </a:cubicBezTo>
                      <a:cubicBezTo>
                        <a:pt x="16928" y="1441"/>
                        <a:pt x="16218" y="1281"/>
                        <a:pt x="15579" y="660"/>
                      </a:cubicBezTo>
                      <a:cubicBezTo>
                        <a:pt x="15384" y="465"/>
                        <a:pt x="15171" y="270"/>
                        <a:pt x="14940" y="110"/>
                      </a:cubicBezTo>
                      <a:cubicBezTo>
                        <a:pt x="13885" y="37"/>
                        <a:pt x="12830" y="1"/>
                        <a:pt x="1177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9" name="Google Shape;2109;p76"/>
                <p:cNvSpPr/>
                <p:nvPr/>
              </p:nvSpPr>
              <p:spPr>
                <a:xfrm>
                  <a:off x="2511333" y="-459604"/>
                  <a:ext cx="149109" cy="146063"/>
                </a:xfrm>
                <a:custGeom>
                  <a:rect b="b" l="l" r="r" t="t"/>
                  <a:pathLst>
                    <a:path extrusionOk="0" h="13333" w="13611">
                      <a:moveTo>
                        <a:pt x="1947" y="1"/>
                      </a:moveTo>
                      <a:cubicBezTo>
                        <a:pt x="1321" y="1"/>
                        <a:pt x="678" y="263"/>
                        <a:pt x="1" y="842"/>
                      </a:cubicBezTo>
                      <a:lnTo>
                        <a:pt x="1420" y="2634"/>
                      </a:lnTo>
                      <a:lnTo>
                        <a:pt x="5856" y="2829"/>
                      </a:lnTo>
                      <a:lnTo>
                        <a:pt x="5342" y="5224"/>
                      </a:lnTo>
                      <a:lnTo>
                        <a:pt x="8802" y="7105"/>
                      </a:lnTo>
                      <a:lnTo>
                        <a:pt x="7453" y="8702"/>
                      </a:lnTo>
                      <a:lnTo>
                        <a:pt x="9884" y="12925"/>
                      </a:lnTo>
                      <a:lnTo>
                        <a:pt x="12386" y="13333"/>
                      </a:lnTo>
                      <a:cubicBezTo>
                        <a:pt x="11889" y="12109"/>
                        <a:pt x="13610" y="10813"/>
                        <a:pt x="11694" y="9891"/>
                      </a:cubicBezTo>
                      <a:cubicBezTo>
                        <a:pt x="11605" y="9181"/>
                        <a:pt x="11232" y="8436"/>
                        <a:pt x="11179" y="7726"/>
                      </a:cubicBezTo>
                      <a:cubicBezTo>
                        <a:pt x="8713" y="4852"/>
                        <a:pt x="5892" y="2297"/>
                        <a:pt x="2769" y="150"/>
                      </a:cubicBezTo>
                      <a:cubicBezTo>
                        <a:pt x="2497" y="52"/>
                        <a:pt x="2224" y="1"/>
                        <a:pt x="1947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76"/>
                <p:cNvSpPr/>
                <p:nvPr/>
              </p:nvSpPr>
              <p:spPr>
                <a:xfrm>
                  <a:off x="2278079" y="-341148"/>
                  <a:ext cx="40051" cy="28001"/>
                </a:xfrm>
                <a:custGeom>
                  <a:rect b="b" l="l" r="r" t="t"/>
                  <a:pathLst>
                    <a:path extrusionOk="0" h="2556" w="3656">
                      <a:moveTo>
                        <a:pt x="498" y="0"/>
                      </a:moveTo>
                      <a:cubicBezTo>
                        <a:pt x="444" y="426"/>
                        <a:pt x="373" y="852"/>
                        <a:pt x="302" y="1278"/>
                      </a:cubicBezTo>
                      <a:cubicBezTo>
                        <a:pt x="231" y="1686"/>
                        <a:pt x="107" y="2076"/>
                        <a:pt x="1" y="2555"/>
                      </a:cubicBezTo>
                      <a:lnTo>
                        <a:pt x="3656" y="2467"/>
                      </a:lnTo>
                      <a:lnTo>
                        <a:pt x="3319" y="1100"/>
                      </a:lnTo>
                      <a:lnTo>
                        <a:pt x="498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76"/>
                <p:cNvSpPr/>
                <p:nvPr/>
              </p:nvSpPr>
              <p:spPr>
                <a:xfrm>
                  <a:off x="2357973" y="-515102"/>
                  <a:ext cx="46077" cy="20902"/>
                </a:xfrm>
                <a:custGeom>
                  <a:rect b="b" l="l" r="r" t="t"/>
                  <a:pathLst>
                    <a:path extrusionOk="0" h="1908" w="4206">
                      <a:moveTo>
                        <a:pt x="2533" y="1"/>
                      </a:moveTo>
                      <a:cubicBezTo>
                        <a:pt x="1985" y="1"/>
                        <a:pt x="1354" y="226"/>
                        <a:pt x="0" y="709"/>
                      </a:cubicBezTo>
                      <a:cubicBezTo>
                        <a:pt x="1204" y="1500"/>
                        <a:pt x="1825" y="1908"/>
                        <a:pt x="2340" y="1908"/>
                      </a:cubicBezTo>
                      <a:cubicBezTo>
                        <a:pt x="2889" y="1908"/>
                        <a:pt x="3319" y="1447"/>
                        <a:pt x="4206" y="496"/>
                      </a:cubicBezTo>
                      <a:cubicBezTo>
                        <a:pt x="3427" y="173"/>
                        <a:pt x="3012" y="1"/>
                        <a:pt x="2533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12" name="Google Shape;2112;p76"/>
              <p:cNvSpPr/>
              <p:nvPr/>
            </p:nvSpPr>
            <p:spPr>
              <a:xfrm>
                <a:off x="2314458" y="1656953"/>
                <a:ext cx="1010276" cy="899270"/>
              </a:xfrm>
              <a:custGeom>
                <a:rect b="b" l="l" r="r" t="t"/>
                <a:pathLst>
                  <a:path extrusionOk="0" h="88751" w="99879">
                    <a:moveTo>
                      <a:pt x="50483" y="1"/>
                    </a:moveTo>
                    <a:cubicBezTo>
                      <a:pt x="46751" y="1"/>
                      <a:pt x="42953" y="456"/>
                      <a:pt x="39160" y="1409"/>
                    </a:cubicBezTo>
                    <a:cubicBezTo>
                      <a:pt x="14870" y="7513"/>
                      <a:pt x="1" y="31697"/>
                      <a:pt x="5963" y="55420"/>
                    </a:cubicBezTo>
                    <a:cubicBezTo>
                      <a:pt x="10993" y="75452"/>
                      <a:pt x="29236" y="88750"/>
                      <a:pt x="49406" y="88750"/>
                    </a:cubicBezTo>
                    <a:cubicBezTo>
                      <a:pt x="53141" y="88750"/>
                      <a:pt x="56941" y="88294"/>
                      <a:pt x="60736" y="87341"/>
                    </a:cubicBezTo>
                    <a:cubicBezTo>
                      <a:pt x="85027" y="81237"/>
                      <a:pt x="99878" y="57053"/>
                      <a:pt x="93917" y="33330"/>
                    </a:cubicBezTo>
                    <a:cubicBezTo>
                      <a:pt x="88901" y="13311"/>
                      <a:pt x="70655" y="1"/>
                      <a:pt x="5048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3" name="Google Shape;2113;p76"/>
            <p:cNvGrpSpPr/>
            <p:nvPr/>
          </p:nvGrpSpPr>
          <p:grpSpPr>
            <a:xfrm>
              <a:off x="4652098" y="1701914"/>
              <a:ext cx="1098300" cy="804745"/>
              <a:chOff x="2273176" y="1701914"/>
              <a:chExt cx="1098300" cy="804745"/>
            </a:xfrm>
          </p:grpSpPr>
          <p:sp>
            <p:nvSpPr>
              <p:cNvPr id="2114" name="Google Shape;2114;p76"/>
              <p:cNvSpPr txBox="1"/>
              <p:nvPr/>
            </p:nvSpPr>
            <p:spPr>
              <a:xfrm>
                <a:off x="2273255" y="1701914"/>
                <a:ext cx="1086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0" i="0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15" name="Google Shape;2115;p76"/>
              <p:cNvSpPr txBox="1"/>
              <p:nvPr/>
            </p:nvSpPr>
            <p:spPr>
              <a:xfrm>
                <a:off x="2273176" y="2086059"/>
                <a:ext cx="10983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a very cold place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16" name="Google Shape;2116;p76"/>
            <p:cNvSpPr/>
            <p:nvPr/>
          </p:nvSpPr>
          <p:spPr>
            <a:xfrm>
              <a:off x="3786013" y="1800149"/>
              <a:ext cx="160725" cy="208647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7" name="Google Shape;2117;p76"/>
          <p:cNvGrpSpPr/>
          <p:nvPr/>
        </p:nvGrpSpPr>
        <p:grpSpPr>
          <a:xfrm>
            <a:off x="3684588" y="3464465"/>
            <a:ext cx="2136006" cy="899336"/>
            <a:chOff x="3616750" y="3381628"/>
            <a:chExt cx="2136006" cy="899336"/>
          </a:xfrm>
        </p:grpSpPr>
        <p:grpSp>
          <p:nvGrpSpPr>
            <p:cNvPr id="2118" name="Google Shape;2118;p76"/>
            <p:cNvGrpSpPr/>
            <p:nvPr/>
          </p:nvGrpSpPr>
          <p:grpSpPr>
            <a:xfrm>
              <a:off x="3616750" y="3381628"/>
              <a:ext cx="973826" cy="899336"/>
              <a:chOff x="2337275" y="2774853"/>
              <a:chExt cx="973826" cy="899336"/>
            </a:xfrm>
          </p:grpSpPr>
          <p:grpSp>
            <p:nvGrpSpPr>
              <p:cNvPr id="2119" name="Google Shape;2119;p76"/>
              <p:cNvGrpSpPr/>
              <p:nvPr/>
            </p:nvGrpSpPr>
            <p:grpSpPr>
              <a:xfrm>
                <a:off x="2367857" y="2779332"/>
                <a:ext cx="810682" cy="806467"/>
                <a:chOff x="3139766" y="765669"/>
                <a:chExt cx="886380" cy="881888"/>
              </a:xfrm>
            </p:grpSpPr>
            <p:grpSp>
              <p:nvGrpSpPr>
                <p:cNvPr id="2120" name="Google Shape;2120;p76"/>
                <p:cNvGrpSpPr/>
                <p:nvPr/>
              </p:nvGrpSpPr>
              <p:grpSpPr>
                <a:xfrm>
                  <a:off x="3139766" y="765669"/>
                  <a:ext cx="886380" cy="881888"/>
                  <a:chOff x="3139766" y="765669"/>
                  <a:chExt cx="886380" cy="881888"/>
                </a:xfrm>
              </p:grpSpPr>
              <p:sp>
                <p:nvSpPr>
                  <p:cNvPr id="2121" name="Google Shape;2121;p76"/>
                  <p:cNvSpPr/>
                  <p:nvPr/>
                </p:nvSpPr>
                <p:spPr>
                  <a:xfrm>
                    <a:off x="3139766" y="765669"/>
                    <a:ext cx="733591" cy="881888"/>
                  </a:xfrm>
                  <a:custGeom>
                    <a:rect b="b" l="l" r="r" t="t"/>
                    <a:pathLst>
                      <a:path extrusionOk="0" h="80501" w="66964">
                        <a:moveTo>
                          <a:pt x="45863" y="0"/>
                        </a:moveTo>
                        <a:cubicBezTo>
                          <a:pt x="43461" y="0"/>
                          <a:pt x="41054" y="188"/>
                          <a:pt x="38663" y="566"/>
                        </a:cubicBezTo>
                        <a:cubicBezTo>
                          <a:pt x="20352" y="3441"/>
                          <a:pt x="6281" y="16660"/>
                          <a:pt x="1757" y="33161"/>
                        </a:cubicBezTo>
                        <a:lnTo>
                          <a:pt x="4081" y="32487"/>
                        </a:lnTo>
                        <a:lnTo>
                          <a:pt x="4081" y="32487"/>
                        </a:lnTo>
                        <a:cubicBezTo>
                          <a:pt x="4756" y="33871"/>
                          <a:pt x="3939" y="34971"/>
                          <a:pt x="3496" y="36213"/>
                        </a:cubicBezTo>
                        <a:cubicBezTo>
                          <a:pt x="3088" y="37384"/>
                          <a:pt x="2129" y="37207"/>
                          <a:pt x="1384" y="37295"/>
                        </a:cubicBezTo>
                        <a:cubicBezTo>
                          <a:pt x="1207" y="37313"/>
                          <a:pt x="1012" y="37348"/>
                          <a:pt x="816" y="37366"/>
                        </a:cubicBezTo>
                        <a:cubicBezTo>
                          <a:pt x="36" y="41997"/>
                          <a:pt x="0" y="46717"/>
                          <a:pt x="728" y="51348"/>
                        </a:cubicBezTo>
                        <a:cubicBezTo>
                          <a:pt x="2644" y="63591"/>
                          <a:pt x="9528" y="73847"/>
                          <a:pt x="19057" y="80501"/>
                        </a:cubicBezTo>
                        <a:cubicBezTo>
                          <a:pt x="18897" y="80217"/>
                          <a:pt x="18737" y="79950"/>
                          <a:pt x="18560" y="79684"/>
                        </a:cubicBezTo>
                        <a:cubicBezTo>
                          <a:pt x="18099" y="79010"/>
                          <a:pt x="17069" y="77928"/>
                          <a:pt x="17194" y="77768"/>
                        </a:cubicBezTo>
                        <a:cubicBezTo>
                          <a:pt x="18081" y="76703"/>
                          <a:pt x="16094" y="76632"/>
                          <a:pt x="16626" y="75834"/>
                        </a:cubicBezTo>
                        <a:cubicBezTo>
                          <a:pt x="15206" y="74876"/>
                          <a:pt x="14816" y="73652"/>
                          <a:pt x="15277" y="71948"/>
                        </a:cubicBezTo>
                        <a:cubicBezTo>
                          <a:pt x="15455" y="71292"/>
                          <a:pt x="15100" y="70529"/>
                          <a:pt x="14426" y="69854"/>
                        </a:cubicBezTo>
                        <a:cubicBezTo>
                          <a:pt x="13468" y="68896"/>
                          <a:pt x="12811" y="67601"/>
                          <a:pt x="12101" y="66394"/>
                        </a:cubicBezTo>
                        <a:cubicBezTo>
                          <a:pt x="11782" y="65862"/>
                          <a:pt x="11338" y="65152"/>
                          <a:pt x="11463" y="64620"/>
                        </a:cubicBezTo>
                        <a:cubicBezTo>
                          <a:pt x="11871" y="62739"/>
                          <a:pt x="12172" y="60734"/>
                          <a:pt x="13095" y="59102"/>
                        </a:cubicBezTo>
                        <a:cubicBezTo>
                          <a:pt x="14337" y="56919"/>
                          <a:pt x="14284" y="54914"/>
                          <a:pt x="13343" y="51969"/>
                        </a:cubicBezTo>
                        <a:lnTo>
                          <a:pt x="13343" y="51969"/>
                        </a:lnTo>
                        <a:cubicBezTo>
                          <a:pt x="12811" y="53619"/>
                          <a:pt x="11888" y="53229"/>
                          <a:pt x="11090" y="53353"/>
                        </a:cubicBezTo>
                        <a:cubicBezTo>
                          <a:pt x="10814" y="53401"/>
                          <a:pt x="10612" y="53439"/>
                          <a:pt x="10447" y="53439"/>
                        </a:cubicBezTo>
                        <a:cubicBezTo>
                          <a:pt x="9997" y="53439"/>
                          <a:pt x="9823" y="53151"/>
                          <a:pt x="9174" y="51969"/>
                        </a:cubicBezTo>
                        <a:cubicBezTo>
                          <a:pt x="7861" y="50763"/>
                          <a:pt x="6619" y="49485"/>
                          <a:pt x="5447" y="48136"/>
                        </a:cubicBezTo>
                        <a:cubicBezTo>
                          <a:pt x="5270" y="47853"/>
                          <a:pt x="5146" y="47551"/>
                          <a:pt x="5110" y="47214"/>
                        </a:cubicBezTo>
                        <a:cubicBezTo>
                          <a:pt x="4862" y="45759"/>
                          <a:pt x="4649" y="44304"/>
                          <a:pt x="4773" y="42796"/>
                        </a:cubicBezTo>
                        <a:lnTo>
                          <a:pt x="4773" y="42796"/>
                        </a:lnTo>
                        <a:lnTo>
                          <a:pt x="9653" y="51756"/>
                        </a:lnTo>
                        <a:cubicBezTo>
                          <a:pt x="11924" y="50745"/>
                          <a:pt x="13680" y="49201"/>
                          <a:pt x="15650" y="47995"/>
                        </a:cubicBezTo>
                        <a:cubicBezTo>
                          <a:pt x="17034" y="47161"/>
                          <a:pt x="17584" y="45954"/>
                          <a:pt x="18045" y="44606"/>
                        </a:cubicBezTo>
                        <a:cubicBezTo>
                          <a:pt x="18205" y="44109"/>
                          <a:pt x="18329" y="43594"/>
                          <a:pt x="18436" y="43080"/>
                        </a:cubicBezTo>
                        <a:lnTo>
                          <a:pt x="15597" y="40542"/>
                        </a:lnTo>
                        <a:lnTo>
                          <a:pt x="15224" y="41749"/>
                        </a:lnTo>
                        <a:cubicBezTo>
                          <a:pt x="14000" y="41092"/>
                          <a:pt x="12793" y="40507"/>
                          <a:pt x="11640" y="39833"/>
                        </a:cubicBezTo>
                        <a:cubicBezTo>
                          <a:pt x="10593" y="39212"/>
                          <a:pt x="10433" y="38395"/>
                          <a:pt x="11374" y="37082"/>
                        </a:cubicBezTo>
                        <a:lnTo>
                          <a:pt x="11374" y="37082"/>
                        </a:lnTo>
                        <a:cubicBezTo>
                          <a:pt x="12448" y="38789"/>
                          <a:pt x="13681" y="39825"/>
                          <a:pt x="15346" y="39825"/>
                        </a:cubicBezTo>
                        <a:cubicBezTo>
                          <a:pt x="15689" y="39825"/>
                          <a:pt x="16049" y="39781"/>
                          <a:pt x="16431" y="39691"/>
                        </a:cubicBezTo>
                        <a:cubicBezTo>
                          <a:pt x="16437" y="39689"/>
                          <a:pt x="16444" y="39688"/>
                          <a:pt x="16450" y="39688"/>
                        </a:cubicBezTo>
                        <a:cubicBezTo>
                          <a:pt x="16592" y="39688"/>
                          <a:pt x="16795" y="40029"/>
                          <a:pt x="16998" y="40063"/>
                        </a:cubicBezTo>
                        <a:cubicBezTo>
                          <a:pt x="17810" y="40257"/>
                          <a:pt x="18605" y="40492"/>
                          <a:pt x="19428" y="40492"/>
                        </a:cubicBezTo>
                        <a:cubicBezTo>
                          <a:pt x="19811" y="40492"/>
                          <a:pt x="20200" y="40441"/>
                          <a:pt x="20600" y="40312"/>
                        </a:cubicBezTo>
                        <a:cubicBezTo>
                          <a:pt x="21150" y="40152"/>
                          <a:pt x="21718" y="40045"/>
                          <a:pt x="22304" y="40010"/>
                        </a:cubicBezTo>
                        <a:cubicBezTo>
                          <a:pt x="24003" y="41489"/>
                          <a:pt x="25144" y="42940"/>
                          <a:pt x="27015" y="42940"/>
                        </a:cubicBezTo>
                        <a:cubicBezTo>
                          <a:pt x="27253" y="42940"/>
                          <a:pt x="27504" y="42917"/>
                          <a:pt x="27769" y="42867"/>
                        </a:cubicBezTo>
                        <a:cubicBezTo>
                          <a:pt x="27999" y="44251"/>
                          <a:pt x="27875" y="45564"/>
                          <a:pt x="28407" y="46486"/>
                        </a:cubicBezTo>
                        <a:cubicBezTo>
                          <a:pt x="29614" y="48616"/>
                          <a:pt x="31158" y="50532"/>
                          <a:pt x="32701" y="52732"/>
                        </a:cubicBezTo>
                        <a:lnTo>
                          <a:pt x="34600" y="50425"/>
                        </a:lnTo>
                        <a:lnTo>
                          <a:pt x="34103" y="47196"/>
                        </a:lnTo>
                        <a:cubicBezTo>
                          <a:pt x="34972" y="46096"/>
                          <a:pt x="36268" y="45173"/>
                          <a:pt x="36286" y="44251"/>
                        </a:cubicBezTo>
                        <a:cubicBezTo>
                          <a:pt x="36303" y="42707"/>
                          <a:pt x="38503" y="42955"/>
                          <a:pt x="38202" y="41394"/>
                        </a:cubicBezTo>
                        <a:cubicBezTo>
                          <a:pt x="38184" y="41305"/>
                          <a:pt x="39604" y="40986"/>
                          <a:pt x="40313" y="40702"/>
                        </a:cubicBezTo>
                        <a:cubicBezTo>
                          <a:pt x="40650" y="40560"/>
                          <a:pt x="40899" y="40223"/>
                          <a:pt x="41378" y="39797"/>
                        </a:cubicBezTo>
                        <a:lnTo>
                          <a:pt x="44785" y="44978"/>
                        </a:lnTo>
                        <a:lnTo>
                          <a:pt x="46630" y="43914"/>
                        </a:lnTo>
                        <a:cubicBezTo>
                          <a:pt x="47553" y="45102"/>
                          <a:pt x="46754" y="46699"/>
                          <a:pt x="48067" y="47480"/>
                        </a:cubicBezTo>
                        <a:cubicBezTo>
                          <a:pt x="47020" y="50124"/>
                          <a:pt x="48741" y="51508"/>
                          <a:pt x="50445" y="52980"/>
                        </a:cubicBezTo>
                        <a:cubicBezTo>
                          <a:pt x="50764" y="53247"/>
                          <a:pt x="50640" y="54010"/>
                          <a:pt x="50746" y="54684"/>
                        </a:cubicBezTo>
                        <a:cubicBezTo>
                          <a:pt x="49546" y="54279"/>
                          <a:pt x="48739" y="53108"/>
                          <a:pt x="47515" y="53108"/>
                        </a:cubicBezTo>
                        <a:cubicBezTo>
                          <a:pt x="47074" y="53108"/>
                          <a:pt x="46579" y="53260"/>
                          <a:pt x="45991" y="53655"/>
                        </a:cubicBezTo>
                        <a:cubicBezTo>
                          <a:pt x="46130" y="53637"/>
                          <a:pt x="46261" y="53629"/>
                          <a:pt x="46385" y="53629"/>
                        </a:cubicBezTo>
                        <a:cubicBezTo>
                          <a:pt x="47902" y="53629"/>
                          <a:pt x="48314" y="54868"/>
                          <a:pt x="48954" y="55606"/>
                        </a:cubicBezTo>
                        <a:cubicBezTo>
                          <a:pt x="49646" y="56387"/>
                          <a:pt x="51119" y="56937"/>
                          <a:pt x="50782" y="58712"/>
                        </a:cubicBezTo>
                        <a:cubicBezTo>
                          <a:pt x="50925" y="58653"/>
                          <a:pt x="51063" y="58628"/>
                          <a:pt x="51196" y="58628"/>
                        </a:cubicBezTo>
                        <a:cubicBezTo>
                          <a:pt x="52116" y="58628"/>
                          <a:pt x="52822" y="59846"/>
                          <a:pt x="53828" y="59846"/>
                        </a:cubicBezTo>
                        <a:cubicBezTo>
                          <a:pt x="54135" y="59846"/>
                          <a:pt x="54469" y="59733"/>
                          <a:pt x="54845" y="59439"/>
                        </a:cubicBezTo>
                        <a:lnTo>
                          <a:pt x="55431" y="57026"/>
                        </a:lnTo>
                        <a:cubicBezTo>
                          <a:pt x="55147" y="56955"/>
                          <a:pt x="54863" y="56902"/>
                          <a:pt x="54579" y="56849"/>
                        </a:cubicBezTo>
                        <a:cubicBezTo>
                          <a:pt x="53053" y="56760"/>
                          <a:pt x="51385" y="55819"/>
                          <a:pt x="51793" y="55269"/>
                        </a:cubicBezTo>
                        <a:lnTo>
                          <a:pt x="52787" y="54844"/>
                        </a:lnTo>
                        <a:lnTo>
                          <a:pt x="52414" y="52501"/>
                        </a:lnTo>
                        <a:cubicBezTo>
                          <a:pt x="48866" y="49893"/>
                          <a:pt x="48440" y="48917"/>
                          <a:pt x="49770" y="46291"/>
                        </a:cubicBezTo>
                        <a:lnTo>
                          <a:pt x="49770" y="46291"/>
                        </a:lnTo>
                        <a:cubicBezTo>
                          <a:pt x="50462" y="46859"/>
                          <a:pt x="51208" y="47338"/>
                          <a:pt x="51775" y="47977"/>
                        </a:cubicBezTo>
                        <a:cubicBezTo>
                          <a:pt x="52326" y="48562"/>
                          <a:pt x="52698" y="49325"/>
                          <a:pt x="53088" y="49929"/>
                        </a:cubicBezTo>
                        <a:lnTo>
                          <a:pt x="55821" y="46948"/>
                        </a:lnTo>
                        <a:lnTo>
                          <a:pt x="55200" y="42955"/>
                        </a:lnTo>
                        <a:lnTo>
                          <a:pt x="52805" y="41447"/>
                        </a:lnTo>
                        <a:lnTo>
                          <a:pt x="53585" y="38253"/>
                        </a:lnTo>
                        <a:lnTo>
                          <a:pt x="55111" y="39229"/>
                        </a:lnTo>
                        <a:cubicBezTo>
                          <a:pt x="55111" y="40045"/>
                          <a:pt x="55111" y="40542"/>
                          <a:pt x="55111" y="41039"/>
                        </a:cubicBezTo>
                        <a:lnTo>
                          <a:pt x="56300" y="41021"/>
                        </a:lnTo>
                        <a:lnTo>
                          <a:pt x="56034" y="38466"/>
                        </a:lnTo>
                        <a:cubicBezTo>
                          <a:pt x="59778" y="37011"/>
                          <a:pt x="60754" y="35876"/>
                          <a:pt x="62546" y="30925"/>
                        </a:cubicBezTo>
                        <a:lnTo>
                          <a:pt x="59370" y="25407"/>
                        </a:lnTo>
                        <a:lnTo>
                          <a:pt x="60754" y="24609"/>
                        </a:lnTo>
                        <a:cubicBezTo>
                          <a:pt x="60620" y="24079"/>
                          <a:pt x="60336" y="23926"/>
                          <a:pt x="59999" y="23926"/>
                        </a:cubicBezTo>
                        <a:cubicBezTo>
                          <a:pt x="59536" y="23926"/>
                          <a:pt x="58975" y="24215"/>
                          <a:pt x="58567" y="24215"/>
                        </a:cubicBezTo>
                        <a:cubicBezTo>
                          <a:pt x="58326" y="24215"/>
                          <a:pt x="58138" y="24114"/>
                          <a:pt x="58057" y="23792"/>
                        </a:cubicBezTo>
                        <a:lnTo>
                          <a:pt x="59316" y="21344"/>
                        </a:lnTo>
                        <a:lnTo>
                          <a:pt x="60062" y="22692"/>
                        </a:lnTo>
                        <a:lnTo>
                          <a:pt x="61286" y="21858"/>
                        </a:lnTo>
                        <a:lnTo>
                          <a:pt x="63504" y="23775"/>
                        </a:lnTo>
                        <a:lnTo>
                          <a:pt x="64178" y="27040"/>
                        </a:lnTo>
                        <a:cubicBezTo>
                          <a:pt x="64959" y="25993"/>
                          <a:pt x="65598" y="25478"/>
                          <a:pt x="65775" y="24822"/>
                        </a:cubicBezTo>
                        <a:cubicBezTo>
                          <a:pt x="66201" y="23367"/>
                          <a:pt x="64356" y="23225"/>
                          <a:pt x="64089" y="22515"/>
                        </a:cubicBezTo>
                        <a:lnTo>
                          <a:pt x="64444" y="18647"/>
                        </a:lnTo>
                        <a:cubicBezTo>
                          <a:pt x="66520" y="17955"/>
                          <a:pt x="66538" y="17902"/>
                          <a:pt x="66609" y="16305"/>
                        </a:cubicBezTo>
                        <a:cubicBezTo>
                          <a:pt x="66698" y="14229"/>
                          <a:pt x="66840" y="12171"/>
                          <a:pt x="66964" y="10059"/>
                        </a:cubicBezTo>
                        <a:cubicBezTo>
                          <a:pt x="65951" y="8994"/>
                          <a:pt x="64617" y="8884"/>
                          <a:pt x="63235" y="8884"/>
                        </a:cubicBezTo>
                        <a:cubicBezTo>
                          <a:pt x="62876" y="8884"/>
                          <a:pt x="62514" y="8891"/>
                          <a:pt x="62153" y="8891"/>
                        </a:cubicBezTo>
                        <a:cubicBezTo>
                          <a:pt x="62029" y="8891"/>
                          <a:pt x="61906" y="8890"/>
                          <a:pt x="61783" y="8888"/>
                        </a:cubicBezTo>
                        <a:cubicBezTo>
                          <a:pt x="61978" y="8001"/>
                          <a:pt x="62209" y="7362"/>
                          <a:pt x="62262" y="6741"/>
                        </a:cubicBezTo>
                        <a:cubicBezTo>
                          <a:pt x="62297" y="6102"/>
                          <a:pt x="62173" y="5464"/>
                          <a:pt x="62120" y="4701"/>
                        </a:cubicBezTo>
                        <a:lnTo>
                          <a:pt x="65119" y="4239"/>
                        </a:lnTo>
                        <a:cubicBezTo>
                          <a:pt x="59052" y="1427"/>
                          <a:pt x="52479" y="0"/>
                          <a:pt x="45863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2" name="Google Shape;2122;p76"/>
                  <p:cNvSpPr/>
                  <p:nvPr/>
                </p:nvSpPr>
                <p:spPr>
                  <a:xfrm>
                    <a:off x="3787623" y="1419737"/>
                    <a:ext cx="223361" cy="194002"/>
                  </a:xfrm>
                  <a:custGeom>
                    <a:rect b="b" l="l" r="r" t="t"/>
                    <a:pathLst>
                      <a:path extrusionOk="0" h="17709" w="20389">
                        <a:moveTo>
                          <a:pt x="17567" y="0"/>
                        </a:moveTo>
                        <a:lnTo>
                          <a:pt x="17567" y="0"/>
                        </a:lnTo>
                        <a:cubicBezTo>
                          <a:pt x="17070" y="1331"/>
                          <a:pt x="16644" y="2697"/>
                          <a:pt x="16307" y="4081"/>
                        </a:cubicBezTo>
                        <a:cubicBezTo>
                          <a:pt x="16278" y="4199"/>
                          <a:pt x="16114" y="4268"/>
                          <a:pt x="16100" y="4268"/>
                        </a:cubicBezTo>
                        <a:cubicBezTo>
                          <a:pt x="16097" y="4268"/>
                          <a:pt x="16100" y="4265"/>
                          <a:pt x="16112" y="4259"/>
                        </a:cubicBezTo>
                        <a:lnTo>
                          <a:pt x="13912" y="3034"/>
                        </a:lnTo>
                        <a:lnTo>
                          <a:pt x="14391" y="1437"/>
                        </a:lnTo>
                        <a:lnTo>
                          <a:pt x="12617" y="337"/>
                        </a:lnTo>
                        <a:cubicBezTo>
                          <a:pt x="12563" y="2112"/>
                          <a:pt x="10416" y="1970"/>
                          <a:pt x="10523" y="3655"/>
                        </a:cubicBezTo>
                        <a:cubicBezTo>
                          <a:pt x="10523" y="3709"/>
                          <a:pt x="10239" y="3797"/>
                          <a:pt x="10079" y="3815"/>
                        </a:cubicBezTo>
                        <a:cubicBezTo>
                          <a:pt x="8287" y="4028"/>
                          <a:pt x="8553" y="4418"/>
                          <a:pt x="7276" y="5305"/>
                        </a:cubicBezTo>
                        <a:cubicBezTo>
                          <a:pt x="5785" y="6352"/>
                          <a:pt x="5466" y="8730"/>
                          <a:pt x="3017" y="8765"/>
                        </a:cubicBezTo>
                        <a:cubicBezTo>
                          <a:pt x="2166" y="8783"/>
                          <a:pt x="1154" y="9919"/>
                          <a:pt x="569" y="10770"/>
                        </a:cubicBezTo>
                        <a:cubicBezTo>
                          <a:pt x="178" y="11356"/>
                          <a:pt x="1" y="12705"/>
                          <a:pt x="374" y="13095"/>
                        </a:cubicBezTo>
                        <a:cubicBezTo>
                          <a:pt x="1687" y="14443"/>
                          <a:pt x="746" y="15810"/>
                          <a:pt x="569" y="17708"/>
                        </a:cubicBezTo>
                        <a:cubicBezTo>
                          <a:pt x="3337" y="16519"/>
                          <a:pt x="5839" y="15668"/>
                          <a:pt x="8074" y="14213"/>
                        </a:cubicBezTo>
                        <a:lnTo>
                          <a:pt x="10558" y="15934"/>
                        </a:lnTo>
                        <a:lnTo>
                          <a:pt x="9866" y="17336"/>
                        </a:lnTo>
                        <a:cubicBezTo>
                          <a:pt x="11960" y="17300"/>
                          <a:pt x="13592" y="16998"/>
                          <a:pt x="14710" y="15508"/>
                        </a:cubicBezTo>
                        <a:cubicBezTo>
                          <a:pt x="16094" y="13645"/>
                          <a:pt x="17585" y="11835"/>
                          <a:pt x="18773" y="9866"/>
                        </a:cubicBezTo>
                        <a:cubicBezTo>
                          <a:pt x="19590" y="8482"/>
                          <a:pt x="20388" y="6885"/>
                          <a:pt x="18862" y="5305"/>
                        </a:cubicBezTo>
                        <a:cubicBezTo>
                          <a:pt x="18596" y="5039"/>
                          <a:pt x="18330" y="4330"/>
                          <a:pt x="18472" y="4099"/>
                        </a:cubicBezTo>
                        <a:cubicBezTo>
                          <a:pt x="19732" y="2307"/>
                          <a:pt x="17372" y="1491"/>
                          <a:pt x="17567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3" name="Google Shape;2123;p76"/>
                  <p:cNvSpPr/>
                  <p:nvPr/>
                </p:nvSpPr>
                <p:spPr>
                  <a:xfrm>
                    <a:off x="3757694" y="1303888"/>
                    <a:ext cx="77956" cy="97007"/>
                  </a:xfrm>
                  <a:custGeom>
                    <a:rect b="b" l="l" r="r" t="t"/>
                    <a:pathLst>
                      <a:path extrusionOk="0" h="8855" w="7116">
                        <a:moveTo>
                          <a:pt x="5359" y="0"/>
                        </a:moveTo>
                        <a:cubicBezTo>
                          <a:pt x="4649" y="976"/>
                          <a:pt x="3993" y="1774"/>
                          <a:pt x="3460" y="2644"/>
                        </a:cubicBezTo>
                        <a:cubicBezTo>
                          <a:pt x="2910" y="3513"/>
                          <a:pt x="1455" y="3638"/>
                          <a:pt x="1828" y="5181"/>
                        </a:cubicBezTo>
                        <a:cubicBezTo>
                          <a:pt x="1354" y="4803"/>
                          <a:pt x="1037" y="4660"/>
                          <a:pt x="815" y="4660"/>
                        </a:cubicBezTo>
                        <a:cubicBezTo>
                          <a:pt x="256" y="4660"/>
                          <a:pt x="305" y="5571"/>
                          <a:pt x="1" y="5926"/>
                        </a:cubicBezTo>
                        <a:cubicBezTo>
                          <a:pt x="1136" y="7417"/>
                          <a:pt x="1438" y="7577"/>
                          <a:pt x="5412" y="8854"/>
                        </a:cubicBezTo>
                        <a:cubicBezTo>
                          <a:pt x="5590" y="7896"/>
                          <a:pt x="5625" y="7239"/>
                          <a:pt x="5820" y="6636"/>
                        </a:cubicBezTo>
                        <a:cubicBezTo>
                          <a:pt x="6033" y="6015"/>
                          <a:pt x="6335" y="5430"/>
                          <a:pt x="6708" y="4880"/>
                        </a:cubicBezTo>
                        <a:cubicBezTo>
                          <a:pt x="7116" y="4294"/>
                          <a:pt x="5696" y="4170"/>
                          <a:pt x="6459" y="3354"/>
                        </a:cubicBezTo>
                        <a:cubicBezTo>
                          <a:pt x="6849" y="2928"/>
                          <a:pt x="6637" y="1686"/>
                          <a:pt x="6778" y="1384"/>
                        </a:cubicBezTo>
                        <a:cubicBezTo>
                          <a:pt x="6832" y="1224"/>
                          <a:pt x="6867" y="1047"/>
                          <a:pt x="6885" y="870"/>
                        </a:cubicBezTo>
                        <a:lnTo>
                          <a:pt x="5359" y="0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4" name="Google Shape;2124;p76"/>
                  <p:cNvSpPr/>
                  <p:nvPr/>
                </p:nvSpPr>
                <p:spPr>
                  <a:xfrm>
                    <a:off x="3916892" y="1338867"/>
                    <a:ext cx="109254" cy="68436"/>
                  </a:xfrm>
                  <a:custGeom>
                    <a:rect b="b" l="l" r="r" t="t"/>
                    <a:pathLst>
                      <a:path extrusionOk="0" h="6247" w="9973">
                        <a:moveTo>
                          <a:pt x="0" y="1"/>
                        </a:moveTo>
                        <a:lnTo>
                          <a:pt x="266" y="1722"/>
                        </a:lnTo>
                        <a:lnTo>
                          <a:pt x="1668" y="1970"/>
                        </a:lnTo>
                        <a:lnTo>
                          <a:pt x="870" y="3177"/>
                        </a:lnTo>
                        <a:cubicBezTo>
                          <a:pt x="1300" y="3058"/>
                          <a:pt x="1704" y="3001"/>
                          <a:pt x="2079" y="3001"/>
                        </a:cubicBezTo>
                        <a:cubicBezTo>
                          <a:pt x="3221" y="3001"/>
                          <a:pt x="4106" y="3533"/>
                          <a:pt x="4720" y="4508"/>
                        </a:cubicBezTo>
                        <a:cubicBezTo>
                          <a:pt x="5319" y="5452"/>
                          <a:pt x="5558" y="5867"/>
                          <a:pt x="5945" y="5867"/>
                        </a:cubicBezTo>
                        <a:cubicBezTo>
                          <a:pt x="6235" y="5867"/>
                          <a:pt x="6607" y="5635"/>
                          <a:pt x="7275" y="5218"/>
                        </a:cubicBezTo>
                        <a:cubicBezTo>
                          <a:pt x="7453" y="5111"/>
                          <a:pt x="7648" y="5058"/>
                          <a:pt x="7861" y="5022"/>
                        </a:cubicBezTo>
                        <a:lnTo>
                          <a:pt x="9564" y="6247"/>
                        </a:lnTo>
                        <a:lnTo>
                          <a:pt x="9972" y="5679"/>
                        </a:lnTo>
                        <a:cubicBezTo>
                          <a:pt x="9582" y="4809"/>
                          <a:pt x="9262" y="3887"/>
                          <a:pt x="8819" y="3035"/>
                        </a:cubicBezTo>
                        <a:cubicBezTo>
                          <a:pt x="8151" y="1821"/>
                          <a:pt x="7070" y="1194"/>
                          <a:pt x="5857" y="1194"/>
                        </a:cubicBezTo>
                        <a:cubicBezTo>
                          <a:pt x="5138" y="1194"/>
                          <a:pt x="4373" y="1415"/>
                          <a:pt x="3620" y="1864"/>
                        </a:cubicBezTo>
                        <a:cubicBezTo>
                          <a:pt x="3336" y="2024"/>
                          <a:pt x="3052" y="2166"/>
                          <a:pt x="2644" y="2396"/>
                        </a:cubicBezTo>
                        <a:lnTo>
                          <a:pt x="1970" y="462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5" name="Google Shape;2125;p76"/>
                  <p:cNvSpPr/>
                  <p:nvPr/>
                </p:nvSpPr>
                <p:spPr>
                  <a:xfrm>
                    <a:off x="3865184" y="936118"/>
                    <a:ext cx="73103" cy="134516"/>
                  </a:xfrm>
                  <a:custGeom>
                    <a:rect b="b" l="l" r="r" t="t"/>
                    <a:pathLst>
                      <a:path extrusionOk="0" h="12279" w="6673">
                        <a:moveTo>
                          <a:pt x="6672" y="1"/>
                        </a:moveTo>
                        <a:lnTo>
                          <a:pt x="6672" y="1"/>
                        </a:lnTo>
                        <a:cubicBezTo>
                          <a:pt x="6223" y="198"/>
                          <a:pt x="5784" y="260"/>
                          <a:pt x="5357" y="260"/>
                        </a:cubicBezTo>
                        <a:cubicBezTo>
                          <a:pt x="4670" y="260"/>
                          <a:pt x="4013" y="100"/>
                          <a:pt x="3390" y="89"/>
                        </a:cubicBezTo>
                        <a:lnTo>
                          <a:pt x="3088" y="2786"/>
                        </a:lnTo>
                        <a:lnTo>
                          <a:pt x="4809" y="5164"/>
                        </a:lnTo>
                        <a:lnTo>
                          <a:pt x="1" y="10771"/>
                        </a:lnTo>
                        <a:lnTo>
                          <a:pt x="1083" y="12279"/>
                        </a:lnTo>
                        <a:lnTo>
                          <a:pt x="6388" y="7772"/>
                        </a:lnTo>
                        <a:cubicBezTo>
                          <a:pt x="4454" y="6495"/>
                          <a:pt x="6175" y="3709"/>
                          <a:pt x="4383" y="2502"/>
                        </a:cubicBezTo>
                        <a:lnTo>
                          <a:pt x="6672" y="1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6" name="Google Shape;2126;p76"/>
                  <p:cNvSpPr/>
                  <p:nvPr/>
                </p:nvSpPr>
                <p:spPr>
                  <a:xfrm>
                    <a:off x="3738260" y="1420756"/>
                    <a:ext cx="79895" cy="16893"/>
                  </a:xfrm>
                  <a:custGeom>
                    <a:rect b="b" l="l" r="r" t="t"/>
                    <a:pathLst>
                      <a:path extrusionOk="0" h="1542" w="7293">
                        <a:moveTo>
                          <a:pt x="4286" y="0"/>
                        </a:moveTo>
                        <a:cubicBezTo>
                          <a:pt x="2949" y="0"/>
                          <a:pt x="1596" y="367"/>
                          <a:pt x="0" y="510"/>
                        </a:cubicBezTo>
                        <a:cubicBezTo>
                          <a:pt x="787" y="973"/>
                          <a:pt x="1302" y="1542"/>
                          <a:pt x="1738" y="1542"/>
                        </a:cubicBezTo>
                        <a:cubicBezTo>
                          <a:pt x="1970" y="1542"/>
                          <a:pt x="2179" y="1380"/>
                          <a:pt x="2396" y="954"/>
                        </a:cubicBezTo>
                        <a:cubicBezTo>
                          <a:pt x="2708" y="1325"/>
                          <a:pt x="3056" y="1432"/>
                          <a:pt x="3417" y="1432"/>
                        </a:cubicBezTo>
                        <a:cubicBezTo>
                          <a:pt x="3816" y="1432"/>
                          <a:pt x="4231" y="1302"/>
                          <a:pt x="4631" y="1256"/>
                        </a:cubicBezTo>
                        <a:cubicBezTo>
                          <a:pt x="5394" y="1149"/>
                          <a:pt x="6157" y="1025"/>
                          <a:pt x="7293" y="830"/>
                        </a:cubicBezTo>
                        <a:cubicBezTo>
                          <a:pt x="6240" y="198"/>
                          <a:pt x="5268" y="0"/>
                          <a:pt x="4286" y="0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7" name="Google Shape;2127;p76"/>
                  <p:cNvSpPr/>
                  <p:nvPr/>
                </p:nvSpPr>
                <p:spPr>
                  <a:xfrm>
                    <a:off x="3833886" y="1361610"/>
                    <a:ext cx="29370" cy="41224"/>
                  </a:xfrm>
                  <a:custGeom>
                    <a:rect b="b" l="l" r="r" t="t"/>
                    <a:pathLst>
                      <a:path extrusionOk="0" h="3763" w="2681">
                        <a:moveTo>
                          <a:pt x="2662" y="1"/>
                        </a:moveTo>
                        <a:cubicBezTo>
                          <a:pt x="19" y="675"/>
                          <a:pt x="1" y="764"/>
                          <a:pt x="1012" y="3763"/>
                        </a:cubicBezTo>
                        <a:lnTo>
                          <a:pt x="1491" y="2148"/>
                        </a:lnTo>
                        <a:lnTo>
                          <a:pt x="2201" y="3408"/>
                        </a:lnTo>
                        <a:lnTo>
                          <a:pt x="2680" y="3372"/>
                        </a:lnTo>
                        <a:cubicBezTo>
                          <a:pt x="2574" y="2840"/>
                          <a:pt x="2485" y="2308"/>
                          <a:pt x="2450" y="1758"/>
                        </a:cubicBezTo>
                        <a:cubicBezTo>
                          <a:pt x="2485" y="1172"/>
                          <a:pt x="2556" y="586"/>
                          <a:pt x="2662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8" name="Google Shape;2128;p76"/>
                  <p:cNvSpPr/>
                  <p:nvPr/>
                </p:nvSpPr>
                <p:spPr>
                  <a:xfrm>
                    <a:off x="3852553" y="1272590"/>
                    <a:ext cx="36162" cy="34421"/>
                  </a:xfrm>
                  <a:custGeom>
                    <a:rect b="b" l="l" r="r" t="t"/>
                    <a:pathLst>
                      <a:path extrusionOk="0" h="3142" w="3301">
                        <a:moveTo>
                          <a:pt x="3301" y="0"/>
                        </a:moveTo>
                        <a:lnTo>
                          <a:pt x="0" y="1455"/>
                        </a:lnTo>
                        <a:lnTo>
                          <a:pt x="550" y="2520"/>
                        </a:lnTo>
                        <a:lnTo>
                          <a:pt x="1154" y="1793"/>
                        </a:lnTo>
                        <a:lnTo>
                          <a:pt x="2804" y="3141"/>
                        </a:lnTo>
                        <a:lnTo>
                          <a:pt x="3301" y="0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9" name="Google Shape;2129;p76"/>
                  <p:cNvSpPr/>
                  <p:nvPr/>
                </p:nvSpPr>
                <p:spPr>
                  <a:xfrm>
                    <a:off x="3832330" y="1195806"/>
                    <a:ext cx="18481" cy="46668"/>
                  </a:xfrm>
                  <a:custGeom>
                    <a:rect b="b" l="l" r="r" t="t"/>
                    <a:pathLst>
                      <a:path extrusionOk="0" h="4260" w="1687">
                        <a:moveTo>
                          <a:pt x="249" y="1"/>
                        </a:moveTo>
                        <a:cubicBezTo>
                          <a:pt x="1" y="2627"/>
                          <a:pt x="1" y="2627"/>
                          <a:pt x="977" y="4259"/>
                        </a:cubicBezTo>
                        <a:cubicBezTo>
                          <a:pt x="1687" y="1261"/>
                          <a:pt x="1687" y="1261"/>
                          <a:pt x="249" y="1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30" name="Google Shape;2130;p76"/>
                <p:cNvSpPr/>
                <p:nvPr/>
              </p:nvSpPr>
              <p:spPr>
                <a:xfrm>
                  <a:off x="3243368" y="1332656"/>
                  <a:ext cx="2147" cy="975"/>
                </a:xfrm>
                <a:custGeom>
                  <a:rect b="b" l="l" r="r" t="t"/>
                  <a:pathLst>
                    <a:path extrusionOk="0" h="89" w="196">
                      <a:moveTo>
                        <a:pt x="196" y="0"/>
                      </a:moveTo>
                      <a:lnTo>
                        <a:pt x="1" y="89"/>
                      </a:lnTo>
                      <a:lnTo>
                        <a:pt x="1" y="89"/>
                      </a:lnTo>
                      <a:lnTo>
                        <a:pt x="196" y="18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76"/>
                <p:cNvSpPr/>
                <p:nvPr/>
              </p:nvSpPr>
              <p:spPr>
                <a:xfrm>
                  <a:off x="3903089" y="838542"/>
                  <a:ext cx="31496" cy="31112"/>
                </a:xfrm>
                <a:custGeom>
                  <a:rect b="b" l="l" r="r" t="t"/>
                  <a:pathLst>
                    <a:path extrusionOk="0" h="2840" w="287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835" y="1029"/>
                        <a:pt x="1739" y="1970"/>
                        <a:pt x="2733" y="2839"/>
                      </a:cubicBezTo>
                      <a:cubicBezTo>
                        <a:pt x="2840" y="2520"/>
                        <a:pt x="2875" y="2201"/>
                        <a:pt x="2822" y="1881"/>
                      </a:cubicBezTo>
                      <a:cubicBezTo>
                        <a:pt x="1899" y="1225"/>
                        <a:pt x="959" y="604"/>
                        <a:pt x="1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76"/>
                <p:cNvSpPr/>
                <p:nvPr/>
              </p:nvSpPr>
              <p:spPr>
                <a:xfrm>
                  <a:off x="3240256" y="1333620"/>
                  <a:ext cx="2925" cy="1380"/>
                </a:xfrm>
                <a:custGeom>
                  <a:rect b="b" l="l" r="r" t="t"/>
                  <a:pathLst>
                    <a:path extrusionOk="0" h="126" w="267">
                      <a:moveTo>
                        <a:pt x="267" y="1"/>
                      </a:moveTo>
                      <a:cubicBezTo>
                        <a:pt x="178" y="36"/>
                        <a:pt x="89" y="72"/>
                        <a:pt x="1" y="125"/>
                      </a:cubicBezTo>
                      <a:cubicBezTo>
                        <a:pt x="107" y="90"/>
                        <a:pt x="178" y="36"/>
                        <a:pt x="267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3" name="Google Shape;2133;p76"/>
                <p:cNvSpPr/>
                <p:nvPr/>
              </p:nvSpPr>
              <p:spPr>
                <a:xfrm>
                  <a:off x="3334721" y="1524314"/>
                  <a:ext cx="58719" cy="88834"/>
                </a:xfrm>
                <a:custGeom>
                  <a:rect b="b" l="l" r="r" t="t"/>
                  <a:pathLst>
                    <a:path extrusionOk="0" h="8109" w="5360">
                      <a:moveTo>
                        <a:pt x="1828" y="0"/>
                      </a:moveTo>
                      <a:lnTo>
                        <a:pt x="1" y="2946"/>
                      </a:lnTo>
                      <a:cubicBezTo>
                        <a:pt x="444" y="3762"/>
                        <a:pt x="1030" y="4738"/>
                        <a:pt x="1527" y="5785"/>
                      </a:cubicBezTo>
                      <a:cubicBezTo>
                        <a:pt x="2308" y="7328"/>
                        <a:pt x="3479" y="8091"/>
                        <a:pt x="5359" y="8109"/>
                      </a:cubicBezTo>
                      <a:cubicBezTo>
                        <a:pt x="4667" y="6689"/>
                        <a:pt x="3993" y="5625"/>
                        <a:pt x="3798" y="4205"/>
                      </a:cubicBezTo>
                      <a:cubicBezTo>
                        <a:pt x="3621" y="2768"/>
                        <a:pt x="2574" y="1491"/>
                        <a:pt x="1828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34" name="Google Shape;2134;p76"/>
              <p:cNvSpPr/>
              <p:nvPr/>
            </p:nvSpPr>
            <p:spPr>
              <a:xfrm>
                <a:off x="2337275" y="2774853"/>
                <a:ext cx="973826" cy="899336"/>
              </a:xfrm>
              <a:custGeom>
                <a:rect b="b" l="l" r="r" t="t"/>
                <a:pathLst>
                  <a:path extrusionOk="0" h="89553" w="97164">
                    <a:moveTo>
                      <a:pt x="48954" y="445"/>
                    </a:moveTo>
                    <a:cubicBezTo>
                      <a:pt x="70832" y="445"/>
                      <a:pt x="89977" y="15970"/>
                      <a:pt x="93384" y="37777"/>
                    </a:cubicBezTo>
                    <a:cubicBezTo>
                      <a:pt x="97163" y="61943"/>
                      <a:pt x="80183" y="84673"/>
                      <a:pt x="55431" y="88541"/>
                    </a:cubicBezTo>
                    <a:cubicBezTo>
                      <a:pt x="53035" y="88913"/>
                      <a:pt x="50622" y="89109"/>
                      <a:pt x="48209" y="89109"/>
                    </a:cubicBezTo>
                    <a:cubicBezTo>
                      <a:pt x="26332" y="89109"/>
                      <a:pt x="7204" y="73583"/>
                      <a:pt x="3780" y="51794"/>
                    </a:cubicBezTo>
                    <a:cubicBezTo>
                      <a:pt x="0" y="27610"/>
                      <a:pt x="16999" y="4880"/>
                      <a:pt x="41733" y="1012"/>
                    </a:cubicBezTo>
                    <a:cubicBezTo>
                      <a:pt x="44128" y="640"/>
                      <a:pt x="46541" y="445"/>
                      <a:pt x="48954" y="445"/>
                    </a:cubicBezTo>
                    <a:close/>
                    <a:moveTo>
                      <a:pt x="48954" y="1"/>
                    </a:moveTo>
                    <a:cubicBezTo>
                      <a:pt x="46524" y="1"/>
                      <a:pt x="44075" y="196"/>
                      <a:pt x="41662" y="569"/>
                    </a:cubicBezTo>
                    <a:cubicBezTo>
                      <a:pt x="35629" y="1509"/>
                      <a:pt x="29827" y="3621"/>
                      <a:pt x="24610" y="6797"/>
                    </a:cubicBezTo>
                    <a:cubicBezTo>
                      <a:pt x="19589" y="9849"/>
                      <a:pt x="15206" y="13823"/>
                      <a:pt x="11711" y="18525"/>
                    </a:cubicBezTo>
                    <a:cubicBezTo>
                      <a:pt x="8216" y="23174"/>
                      <a:pt x="5661" y="28461"/>
                      <a:pt x="4206" y="34086"/>
                    </a:cubicBezTo>
                    <a:cubicBezTo>
                      <a:pt x="1331" y="45247"/>
                      <a:pt x="2946" y="57064"/>
                      <a:pt x="8712" y="67036"/>
                    </a:cubicBezTo>
                    <a:cubicBezTo>
                      <a:pt x="11338" y="71578"/>
                      <a:pt x="14745" y="75623"/>
                      <a:pt x="18791" y="78959"/>
                    </a:cubicBezTo>
                    <a:cubicBezTo>
                      <a:pt x="27059" y="85808"/>
                      <a:pt x="37474" y="89552"/>
                      <a:pt x="48209" y="89552"/>
                    </a:cubicBezTo>
                    <a:cubicBezTo>
                      <a:pt x="50640" y="89552"/>
                      <a:pt x="53089" y="89357"/>
                      <a:pt x="55502" y="88984"/>
                    </a:cubicBezTo>
                    <a:cubicBezTo>
                      <a:pt x="61534" y="88044"/>
                      <a:pt x="67337" y="85932"/>
                      <a:pt x="72571" y="82756"/>
                    </a:cubicBezTo>
                    <a:cubicBezTo>
                      <a:pt x="77575" y="79704"/>
                      <a:pt x="81957" y="75730"/>
                      <a:pt x="85453" y="71028"/>
                    </a:cubicBezTo>
                    <a:cubicBezTo>
                      <a:pt x="88948" y="66379"/>
                      <a:pt x="91503" y="61092"/>
                      <a:pt x="92958" y="55467"/>
                    </a:cubicBezTo>
                    <a:cubicBezTo>
                      <a:pt x="95832" y="44324"/>
                      <a:pt x="94218" y="32489"/>
                      <a:pt x="88451" y="22517"/>
                    </a:cubicBezTo>
                    <a:cubicBezTo>
                      <a:pt x="85825" y="17975"/>
                      <a:pt x="82418" y="13947"/>
                      <a:pt x="78373" y="10594"/>
                    </a:cubicBezTo>
                    <a:cubicBezTo>
                      <a:pt x="70105" y="3745"/>
                      <a:pt x="59689" y="1"/>
                      <a:pt x="4895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5" name="Google Shape;2135;p76"/>
            <p:cNvGrpSpPr/>
            <p:nvPr/>
          </p:nvGrpSpPr>
          <p:grpSpPr>
            <a:xfrm>
              <a:off x="4658356" y="3433041"/>
              <a:ext cx="1094400" cy="804151"/>
              <a:chOff x="2272886" y="3466225"/>
              <a:chExt cx="1094400" cy="804151"/>
            </a:xfrm>
          </p:grpSpPr>
          <p:sp>
            <p:nvSpPr>
              <p:cNvPr id="2136" name="Google Shape;2136;p76"/>
              <p:cNvSpPr txBox="1"/>
              <p:nvPr/>
            </p:nvSpPr>
            <p:spPr>
              <a:xfrm>
                <a:off x="2275492" y="3466225"/>
                <a:ext cx="10830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b="0" i="0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37" name="Google Shape;2137;p76"/>
              <p:cNvSpPr txBox="1"/>
              <p:nvPr/>
            </p:nvSpPr>
            <p:spPr>
              <a:xfrm>
                <a:off x="2272886" y="3849776"/>
                <a:ext cx="10944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Saturn is the ringed one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38" name="Google Shape;2138;p76"/>
            <p:cNvSpPr/>
            <p:nvPr/>
          </p:nvSpPr>
          <p:spPr>
            <a:xfrm>
              <a:off x="3878663" y="3545374"/>
              <a:ext cx="160725" cy="208647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9" name="Google Shape;2139;p76"/>
          <p:cNvGrpSpPr/>
          <p:nvPr/>
        </p:nvGrpSpPr>
        <p:grpSpPr>
          <a:xfrm>
            <a:off x="6046063" y="1739865"/>
            <a:ext cx="1901400" cy="517800"/>
            <a:chOff x="5978225" y="1871575"/>
            <a:chExt cx="1901400" cy="517800"/>
          </a:xfrm>
        </p:grpSpPr>
        <p:sp>
          <p:nvSpPr>
            <p:cNvPr id="2140" name="Google Shape;2140;p76"/>
            <p:cNvSpPr/>
            <p:nvPr/>
          </p:nvSpPr>
          <p:spPr>
            <a:xfrm>
              <a:off x="5978225" y="1871575"/>
              <a:ext cx="1901400" cy="5178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1" name="Google Shape;2141;p76"/>
            <p:cNvGrpSpPr/>
            <p:nvPr/>
          </p:nvGrpSpPr>
          <p:grpSpPr>
            <a:xfrm>
              <a:off x="6122779" y="1976074"/>
              <a:ext cx="1681735" cy="308806"/>
              <a:chOff x="6122779" y="1976074"/>
              <a:chExt cx="1681735" cy="308806"/>
            </a:xfrm>
          </p:grpSpPr>
          <p:sp>
            <p:nvSpPr>
              <p:cNvPr id="2142" name="Google Shape;2142;p76"/>
              <p:cNvSpPr txBox="1"/>
              <p:nvPr/>
            </p:nvSpPr>
            <p:spPr>
              <a:xfrm>
                <a:off x="6511247" y="1976875"/>
                <a:ext cx="405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56%</a:t>
                </a:r>
                <a:endParaRPr b="0" i="0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2143" name="Google Shape;2143;p76"/>
              <p:cNvGrpSpPr/>
              <p:nvPr/>
            </p:nvGrpSpPr>
            <p:grpSpPr>
              <a:xfrm>
                <a:off x="6122779" y="1976074"/>
                <a:ext cx="193472" cy="308806"/>
                <a:chOff x="4054103" y="2430191"/>
                <a:chExt cx="218687" cy="349052"/>
              </a:xfrm>
            </p:grpSpPr>
            <p:sp>
              <p:nvSpPr>
                <p:cNvPr id="2144" name="Google Shape;2144;p76"/>
                <p:cNvSpPr/>
                <p:nvPr/>
              </p:nvSpPr>
              <p:spPr>
                <a:xfrm>
                  <a:off x="4054103" y="2430191"/>
                  <a:ext cx="218687" cy="349052"/>
                </a:xfrm>
                <a:custGeom>
                  <a:rect b="b" l="l" r="r" t="t"/>
                  <a:pathLst>
                    <a:path extrusionOk="0" h="10967" w="6871">
                      <a:moveTo>
                        <a:pt x="6513" y="846"/>
                      </a:moveTo>
                      <a:cubicBezTo>
                        <a:pt x="6513" y="846"/>
                        <a:pt x="6537" y="846"/>
                        <a:pt x="6537" y="870"/>
                      </a:cubicBezTo>
                      <a:lnTo>
                        <a:pt x="6537" y="1203"/>
                      </a:lnTo>
                      <a:lnTo>
                        <a:pt x="6513" y="1203"/>
                      </a:lnTo>
                      <a:lnTo>
                        <a:pt x="6001" y="1227"/>
                      </a:lnTo>
                      <a:cubicBezTo>
                        <a:pt x="5906" y="1227"/>
                        <a:pt x="5834" y="1298"/>
                        <a:pt x="5834" y="1382"/>
                      </a:cubicBezTo>
                      <a:cubicBezTo>
                        <a:pt x="5834" y="1477"/>
                        <a:pt x="5906" y="1548"/>
                        <a:pt x="6001" y="1548"/>
                      </a:cubicBezTo>
                      <a:lnTo>
                        <a:pt x="6180" y="1548"/>
                      </a:lnTo>
                      <a:lnTo>
                        <a:pt x="6180" y="7239"/>
                      </a:lnTo>
                      <a:cubicBezTo>
                        <a:pt x="6180" y="7239"/>
                        <a:pt x="6180" y="7251"/>
                        <a:pt x="6156" y="7251"/>
                      </a:cubicBezTo>
                      <a:lnTo>
                        <a:pt x="655" y="7251"/>
                      </a:lnTo>
                      <a:cubicBezTo>
                        <a:pt x="655" y="7251"/>
                        <a:pt x="643" y="7251"/>
                        <a:pt x="643" y="7239"/>
                      </a:cubicBezTo>
                      <a:lnTo>
                        <a:pt x="643" y="1548"/>
                      </a:lnTo>
                      <a:lnTo>
                        <a:pt x="5310" y="1548"/>
                      </a:lnTo>
                      <a:cubicBezTo>
                        <a:pt x="5406" y="1548"/>
                        <a:pt x="5477" y="1477"/>
                        <a:pt x="5477" y="1382"/>
                      </a:cubicBezTo>
                      <a:cubicBezTo>
                        <a:pt x="5477" y="1298"/>
                        <a:pt x="5406" y="1227"/>
                        <a:pt x="5310" y="1227"/>
                      </a:cubicBezTo>
                      <a:lnTo>
                        <a:pt x="322" y="1227"/>
                      </a:lnTo>
                      <a:cubicBezTo>
                        <a:pt x="322" y="1227"/>
                        <a:pt x="310" y="1227"/>
                        <a:pt x="310" y="1203"/>
                      </a:cubicBezTo>
                      <a:lnTo>
                        <a:pt x="310" y="870"/>
                      </a:lnTo>
                      <a:cubicBezTo>
                        <a:pt x="310" y="870"/>
                        <a:pt x="310" y="846"/>
                        <a:pt x="322" y="846"/>
                      </a:cubicBezTo>
                      <a:close/>
                      <a:moveTo>
                        <a:pt x="5179" y="7561"/>
                      </a:moveTo>
                      <a:lnTo>
                        <a:pt x="5656" y="9990"/>
                      </a:lnTo>
                      <a:lnTo>
                        <a:pt x="3572" y="9990"/>
                      </a:lnTo>
                      <a:lnTo>
                        <a:pt x="3572" y="8085"/>
                      </a:lnTo>
                      <a:cubicBezTo>
                        <a:pt x="3572" y="7990"/>
                        <a:pt x="3501" y="7918"/>
                        <a:pt x="3405" y="7918"/>
                      </a:cubicBezTo>
                      <a:cubicBezTo>
                        <a:pt x="3310" y="7918"/>
                        <a:pt x="3239" y="7990"/>
                        <a:pt x="3239" y="8085"/>
                      </a:cubicBezTo>
                      <a:lnTo>
                        <a:pt x="3239" y="9990"/>
                      </a:lnTo>
                      <a:lnTo>
                        <a:pt x="1155" y="9990"/>
                      </a:lnTo>
                      <a:lnTo>
                        <a:pt x="1643" y="7561"/>
                      </a:lnTo>
                      <a:close/>
                      <a:moveTo>
                        <a:pt x="3417" y="0"/>
                      </a:moveTo>
                      <a:cubicBezTo>
                        <a:pt x="3334" y="0"/>
                        <a:pt x="3263" y="72"/>
                        <a:pt x="3263" y="167"/>
                      </a:cubicBezTo>
                      <a:lnTo>
                        <a:pt x="3263" y="524"/>
                      </a:lnTo>
                      <a:lnTo>
                        <a:pt x="322" y="524"/>
                      </a:lnTo>
                      <a:cubicBezTo>
                        <a:pt x="143" y="524"/>
                        <a:pt x="0" y="667"/>
                        <a:pt x="0" y="846"/>
                      </a:cubicBezTo>
                      <a:lnTo>
                        <a:pt x="0" y="1191"/>
                      </a:lnTo>
                      <a:cubicBezTo>
                        <a:pt x="0" y="1370"/>
                        <a:pt x="143" y="1524"/>
                        <a:pt x="322" y="1524"/>
                      </a:cubicBezTo>
                      <a:lnTo>
                        <a:pt x="334" y="1524"/>
                      </a:lnTo>
                      <a:lnTo>
                        <a:pt x="334" y="7204"/>
                      </a:lnTo>
                      <a:cubicBezTo>
                        <a:pt x="334" y="7382"/>
                        <a:pt x="488" y="7525"/>
                        <a:pt x="667" y="7525"/>
                      </a:cubicBezTo>
                      <a:lnTo>
                        <a:pt x="1334" y="7525"/>
                      </a:lnTo>
                      <a:lnTo>
                        <a:pt x="679" y="10776"/>
                      </a:lnTo>
                      <a:cubicBezTo>
                        <a:pt x="667" y="10859"/>
                        <a:pt x="727" y="10954"/>
                        <a:pt x="798" y="10966"/>
                      </a:cubicBezTo>
                      <a:lnTo>
                        <a:pt x="834" y="10966"/>
                      </a:lnTo>
                      <a:cubicBezTo>
                        <a:pt x="905" y="10966"/>
                        <a:pt x="977" y="10907"/>
                        <a:pt x="1000" y="10835"/>
                      </a:cubicBezTo>
                      <a:lnTo>
                        <a:pt x="1119" y="10264"/>
                      </a:lnTo>
                      <a:lnTo>
                        <a:pt x="3274" y="10264"/>
                      </a:lnTo>
                      <a:lnTo>
                        <a:pt x="3274" y="10788"/>
                      </a:lnTo>
                      <a:cubicBezTo>
                        <a:pt x="3274" y="10883"/>
                        <a:pt x="3346" y="10954"/>
                        <a:pt x="3441" y="10954"/>
                      </a:cubicBezTo>
                      <a:cubicBezTo>
                        <a:pt x="3524" y="10954"/>
                        <a:pt x="3596" y="10883"/>
                        <a:pt x="3596" y="10788"/>
                      </a:cubicBezTo>
                      <a:lnTo>
                        <a:pt x="3596" y="10264"/>
                      </a:lnTo>
                      <a:lnTo>
                        <a:pt x="5763" y="10264"/>
                      </a:lnTo>
                      <a:lnTo>
                        <a:pt x="5882" y="10835"/>
                      </a:lnTo>
                      <a:cubicBezTo>
                        <a:pt x="5894" y="10907"/>
                        <a:pt x="5965" y="10966"/>
                        <a:pt x="6037" y="10966"/>
                      </a:cubicBezTo>
                      <a:lnTo>
                        <a:pt x="6072" y="10966"/>
                      </a:lnTo>
                      <a:cubicBezTo>
                        <a:pt x="6156" y="10954"/>
                        <a:pt x="6215" y="10859"/>
                        <a:pt x="6191" y="10776"/>
                      </a:cubicBezTo>
                      <a:lnTo>
                        <a:pt x="5537" y="7525"/>
                      </a:lnTo>
                      <a:lnTo>
                        <a:pt x="6203" y="7525"/>
                      </a:lnTo>
                      <a:cubicBezTo>
                        <a:pt x="6382" y="7525"/>
                        <a:pt x="6537" y="7382"/>
                        <a:pt x="6537" y="7204"/>
                      </a:cubicBezTo>
                      <a:lnTo>
                        <a:pt x="6537" y="1513"/>
                      </a:lnTo>
                      <a:lnTo>
                        <a:pt x="6549" y="1513"/>
                      </a:lnTo>
                      <a:cubicBezTo>
                        <a:pt x="6727" y="1513"/>
                        <a:pt x="6870" y="1370"/>
                        <a:pt x="6870" y="1191"/>
                      </a:cubicBezTo>
                      <a:lnTo>
                        <a:pt x="6870" y="870"/>
                      </a:lnTo>
                      <a:cubicBezTo>
                        <a:pt x="6846" y="667"/>
                        <a:pt x="6692" y="524"/>
                        <a:pt x="6513" y="524"/>
                      </a:cubicBezTo>
                      <a:lnTo>
                        <a:pt x="3584" y="524"/>
                      </a:lnTo>
                      <a:lnTo>
                        <a:pt x="3584" y="167"/>
                      </a:lnTo>
                      <a:cubicBezTo>
                        <a:pt x="3584" y="72"/>
                        <a:pt x="3513" y="0"/>
                        <a:pt x="34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5" name="Google Shape;2145;p76"/>
                <p:cNvSpPr/>
                <p:nvPr/>
              </p:nvSpPr>
              <p:spPr>
                <a:xfrm>
                  <a:off x="4091595" y="2517716"/>
                  <a:ext cx="142524" cy="103503"/>
                </a:xfrm>
                <a:custGeom>
                  <a:rect b="b" l="l" r="r" t="t"/>
                  <a:pathLst>
                    <a:path extrusionOk="0" h="3252" w="4478">
                      <a:moveTo>
                        <a:pt x="3430" y="1"/>
                      </a:moveTo>
                      <a:cubicBezTo>
                        <a:pt x="3347" y="1"/>
                        <a:pt x="3275" y="84"/>
                        <a:pt x="3275" y="168"/>
                      </a:cubicBezTo>
                      <a:cubicBezTo>
                        <a:pt x="3275" y="263"/>
                        <a:pt x="3347" y="334"/>
                        <a:pt x="3430" y="334"/>
                      </a:cubicBezTo>
                      <a:lnTo>
                        <a:pt x="3906" y="334"/>
                      </a:lnTo>
                      <a:lnTo>
                        <a:pt x="2335" y="1906"/>
                      </a:lnTo>
                      <a:lnTo>
                        <a:pt x="2323" y="1906"/>
                      </a:lnTo>
                      <a:lnTo>
                        <a:pt x="1965" y="1549"/>
                      </a:lnTo>
                      <a:cubicBezTo>
                        <a:pt x="1894" y="1483"/>
                        <a:pt x="1808" y="1450"/>
                        <a:pt x="1723" y="1450"/>
                      </a:cubicBezTo>
                      <a:cubicBezTo>
                        <a:pt x="1638" y="1450"/>
                        <a:pt x="1555" y="1483"/>
                        <a:pt x="1489" y="1549"/>
                      </a:cubicBezTo>
                      <a:lnTo>
                        <a:pt x="60" y="2977"/>
                      </a:lnTo>
                      <a:cubicBezTo>
                        <a:pt x="1" y="3037"/>
                        <a:pt x="1" y="3144"/>
                        <a:pt x="60" y="3204"/>
                      </a:cubicBezTo>
                      <a:cubicBezTo>
                        <a:pt x="84" y="3239"/>
                        <a:pt x="132" y="3251"/>
                        <a:pt x="180" y="3251"/>
                      </a:cubicBezTo>
                      <a:cubicBezTo>
                        <a:pt x="215" y="3251"/>
                        <a:pt x="263" y="3239"/>
                        <a:pt x="299" y="3204"/>
                      </a:cubicBezTo>
                      <a:lnTo>
                        <a:pt x="1727" y="1775"/>
                      </a:lnTo>
                      <a:lnTo>
                        <a:pt x="1739" y="1775"/>
                      </a:lnTo>
                      <a:lnTo>
                        <a:pt x="2096" y="2132"/>
                      </a:lnTo>
                      <a:cubicBezTo>
                        <a:pt x="2156" y="2192"/>
                        <a:pt x="2239" y="2239"/>
                        <a:pt x="2335" y="2239"/>
                      </a:cubicBezTo>
                      <a:cubicBezTo>
                        <a:pt x="2418" y="2239"/>
                        <a:pt x="2513" y="2203"/>
                        <a:pt x="2573" y="2132"/>
                      </a:cubicBezTo>
                      <a:lnTo>
                        <a:pt x="4144" y="560"/>
                      </a:lnTo>
                      <a:lnTo>
                        <a:pt x="4144" y="1037"/>
                      </a:lnTo>
                      <a:cubicBezTo>
                        <a:pt x="4144" y="1120"/>
                        <a:pt x="4228" y="1191"/>
                        <a:pt x="4311" y="1191"/>
                      </a:cubicBezTo>
                      <a:cubicBezTo>
                        <a:pt x="4406" y="1191"/>
                        <a:pt x="4478" y="1120"/>
                        <a:pt x="4478" y="1037"/>
                      </a:cubicBezTo>
                      <a:lnTo>
                        <a:pt x="4478" y="168"/>
                      </a:lnTo>
                      <a:cubicBezTo>
                        <a:pt x="4466" y="84"/>
                        <a:pt x="4382" y="1"/>
                        <a:pt x="429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46" name="Google Shape;2146;p76"/>
              <p:cNvSpPr txBox="1"/>
              <p:nvPr/>
            </p:nvSpPr>
            <p:spPr>
              <a:xfrm>
                <a:off x="7036814" y="1976875"/>
                <a:ext cx="7677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0" i="0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2147" name="Google Shape;2147;p76"/>
          <p:cNvGrpSpPr/>
          <p:nvPr/>
        </p:nvGrpSpPr>
        <p:grpSpPr>
          <a:xfrm>
            <a:off x="6046063" y="2442697"/>
            <a:ext cx="1901400" cy="517800"/>
            <a:chOff x="5978225" y="2527950"/>
            <a:chExt cx="1901400" cy="517800"/>
          </a:xfrm>
        </p:grpSpPr>
        <p:sp>
          <p:nvSpPr>
            <p:cNvPr id="2148" name="Google Shape;2148;p76"/>
            <p:cNvSpPr/>
            <p:nvPr/>
          </p:nvSpPr>
          <p:spPr>
            <a:xfrm>
              <a:off x="5978225" y="2527950"/>
              <a:ext cx="1901400" cy="5178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9" name="Google Shape;2149;p76"/>
            <p:cNvGrpSpPr/>
            <p:nvPr/>
          </p:nvGrpSpPr>
          <p:grpSpPr>
            <a:xfrm>
              <a:off x="6063445" y="2629941"/>
              <a:ext cx="1743568" cy="313820"/>
              <a:chOff x="6063445" y="2629941"/>
              <a:chExt cx="1743568" cy="313820"/>
            </a:xfrm>
          </p:grpSpPr>
          <p:grpSp>
            <p:nvGrpSpPr>
              <p:cNvPr id="2150" name="Google Shape;2150;p76"/>
              <p:cNvGrpSpPr/>
              <p:nvPr/>
            </p:nvGrpSpPr>
            <p:grpSpPr>
              <a:xfrm>
                <a:off x="6063445" y="2629941"/>
                <a:ext cx="312157" cy="313820"/>
                <a:chOff x="3095745" y="3805393"/>
                <a:chExt cx="352840" cy="354718"/>
              </a:xfrm>
            </p:grpSpPr>
            <p:sp>
              <p:nvSpPr>
                <p:cNvPr id="2151" name="Google Shape;2151;p76"/>
                <p:cNvSpPr/>
                <p:nvPr/>
              </p:nvSpPr>
              <p:spPr>
                <a:xfrm>
                  <a:off x="3095745" y="3805393"/>
                  <a:ext cx="272093" cy="271711"/>
                </a:xfrm>
                <a:custGeom>
                  <a:rect b="b" l="l" r="r" t="t"/>
                  <a:pathLst>
                    <a:path extrusionOk="0" h="8537" w="8549">
                      <a:moveTo>
                        <a:pt x="4025" y="0"/>
                      </a:moveTo>
                      <a:cubicBezTo>
                        <a:pt x="3763" y="0"/>
                        <a:pt x="3525" y="179"/>
                        <a:pt x="3489" y="441"/>
                      </a:cubicBezTo>
                      <a:lnTo>
                        <a:pt x="3322" y="1262"/>
                      </a:lnTo>
                      <a:cubicBezTo>
                        <a:pt x="3155" y="1322"/>
                        <a:pt x="2977" y="1381"/>
                        <a:pt x="2834" y="1465"/>
                      </a:cubicBezTo>
                      <a:lnTo>
                        <a:pt x="2132" y="1012"/>
                      </a:lnTo>
                      <a:cubicBezTo>
                        <a:pt x="2036" y="947"/>
                        <a:pt x="1929" y="915"/>
                        <a:pt x="1825" y="915"/>
                      </a:cubicBezTo>
                      <a:cubicBezTo>
                        <a:pt x="1683" y="915"/>
                        <a:pt x="1544" y="974"/>
                        <a:pt x="1441" y="1084"/>
                      </a:cubicBezTo>
                      <a:lnTo>
                        <a:pt x="1084" y="1441"/>
                      </a:lnTo>
                      <a:cubicBezTo>
                        <a:pt x="905" y="1619"/>
                        <a:pt x="881" y="1917"/>
                        <a:pt x="1012" y="2119"/>
                      </a:cubicBezTo>
                      <a:lnTo>
                        <a:pt x="1477" y="2822"/>
                      </a:lnTo>
                      <a:cubicBezTo>
                        <a:pt x="1381" y="2989"/>
                        <a:pt x="1322" y="3155"/>
                        <a:pt x="1262" y="3310"/>
                      </a:cubicBezTo>
                      <a:lnTo>
                        <a:pt x="453" y="3477"/>
                      </a:lnTo>
                      <a:cubicBezTo>
                        <a:pt x="191" y="3524"/>
                        <a:pt x="0" y="3763"/>
                        <a:pt x="0" y="4013"/>
                      </a:cubicBezTo>
                      <a:lnTo>
                        <a:pt x="0" y="4525"/>
                      </a:lnTo>
                      <a:cubicBezTo>
                        <a:pt x="0" y="4775"/>
                        <a:pt x="179" y="5013"/>
                        <a:pt x="453" y="5060"/>
                      </a:cubicBezTo>
                      <a:lnTo>
                        <a:pt x="1262" y="5215"/>
                      </a:lnTo>
                      <a:cubicBezTo>
                        <a:pt x="1322" y="5382"/>
                        <a:pt x="1381" y="5560"/>
                        <a:pt x="1477" y="5715"/>
                      </a:cubicBezTo>
                      <a:lnTo>
                        <a:pt x="1012" y="6406"/>
                      </a:lnTo>
                      <a:cubicBezTo>
                        <a:pt x="869" y="6632"/>
                        <a:pt x="893" y="6918"/>
                        <a:pt x="1084" y="7096"/>
                      </a:cubicBezTo>
                      <a:lnTo>
                        <a:pt x="1441" y="7453"/>
                      </a:lnTo>
                      <a:cubicBezTo>
                        <a:pt x="1544" y="7557"/>
                        <a:pt x="1687" y="7608"/>
                        <a:pt x="1830" y="7608"/>
                      </a:cubicBezTo>
                      <a:cubicBezTo>
                        <a:pt x="1935" y="7608"/>
                        <a:pt x="2041" y="7580"/>
                        <a:pt x="2132" y="7525"/>
                      </a:cubicBezTo>
                      <a:lnTo>
                        <a:pt x="2834" y="7061"/>
                      </a:lnTo>
                      <a:cubicBezTo>
                        <a:pt x="2989" y="7156"/>
                        <a:pt x="3155" y="7215"/>
                        <a:pt x="3322" y="7275"/>
                      </a:cubicBezTo>
                      <a:lnTo>
                        <a:pt x="3489" y="8096"/>
                      </a:lnTo>
                      <a:cubicBezTo>
                        <a:pt x="3525" y="8346"/>
                        <a:pt x="3763" y="8537"/>
                        <a:pt x="4025" y="8537"/>
                      </a:cubicBezTo>
                      <a:lnTo>
                        <a:pt x="4525" y="8537"/>
                      </a:lnTo>
                      <a:cubicBezTo>
                        <a:pt x="4775" y="8537"/>
                        <a:pt x="5013" y="8358"/>
                        <a:pt x="5060" y="8096"/>
                      </a:cubicBezTo>
                      <a:lnTo>
                        <a:pt x="5227" y="7275"/>
                      </a:lnTo>
                      <a:cubicBezTo>
                        <a:pt x="5358" y="7227"/>
                        <a:pt x="5489" y="7180"/>
                        <a:pt x="5632" y="7120"/>
                      </a:cubicBezTo>
                      <a:cubicBezTo>
                        <a:pt x="5692" y="7084"/>
                        <a:pt x="5727" y="6977"/>
                        <a:pt x="5692" y="6894"/>
                      </a:cubicBezTo>
                      <a:cubicBezTo>
                        <a:pt x="5655" y="6821"/>
                        <a:pt x="5584" y="6790"/>
                        <a:pt x="5515" y="6790"/>
                      </a:cubicBezTo>
                      <a:cubicBezTo>
                        <a:pt x="5494" y="6790"/>
                        <a:pt x="5473" y="6793"/>
                        <a:pt x="5453" y="6799"/>
                      </a:cubicBezTo>
                      <a:cubicBezTo>
                        <a:pt x="5299" y="6870"/>
                        <a:pt x="5156" y="6918"/>
                        <a:pt x="5001" y="6965"/>
                      </a:cubicBezTo>
                      <a:cubicBezTo>
                        <a:pt x="4941" y="6977"/>
                        <a:pt x="4882" y="7037"/>
                        <a:pt x="4882" y="7096"/>
                      </a:cubicBezTo>
                      <a:lnTo>
                        <a:pt x="4703" y="8025"/>
                      </a:lnTo>
                      <a:cubicBezTo>
                        <a:pt x="4691" y="8108"/>
                        <a:pt x="4596" y="8180"/>
                        <a:pt x="4513" y="8180"/>
                      </a:cubicBezTo>
                      <a:lnTo>
                        <a:pt x="4001" y="8180"/>
                      </a:lnTo>
                      <a:cubicBezTo>
                        <a:pt x="3917" y="8180"/>
                        <a:pt x="3822" y="8120"/>
                        <a:pt x="3810" y="8025"/>
                      </a:cubicBezTo>
                      <a:lnTo>
                        <a:pt x="3632" y="7096"/>
                      </a:lnTo>
                      <a:cubicBezTo>
                        <a:pt x="3620" y="7037"/>
                        <a:pt x="3572" y="6977"/>
                        <a:pt x="3513" y="6965"/>
                      </a:cubicBezTo>
                      <a:cubicBezTo>
                        <a:pt x="3310" y="6906"/>
                        <a:pt x="3096" y="6811"/>
                        <a:pt x="2905" y="6703"/>
                      </a:cubicBezTo>
                      <a:cubicBezTo>
                        <a:pt x="2876" y="6691"/>
                        <a:pt x="2843" y="6686"/>
                        <a:pt x="2812" y="6686"/>
                      </a:cubicBezTo>
                      <a:cubicBezTo>
                        <a:pt x="2780" y="6686"/>
                        <a:pt x="2751" y="6691"/>
                        <a:pt x="2727" y="6703"/>
                      </a:cubicBezTo>
                      <a:lnTo>
                        <a:pt x="1941" y="7227"/>
                      </a:lnTo>
                      <a:cubicBezTo>
                        <a:pt x="1904" y="7249"/>
                        <a:pt x="1864" y="7260"/>
                        <a:pt x="1824" y="7260"/>
                      </a:cubicBezTo>
                      <a:cubicBezTo>
                        <a:pt x="1774" y="7260"/>
                        <a:pt x="1725" y="7243"/>
                        <a:pt x="1679" y="7203"/>
                      </a:cubicBezTo>
                      <a:lnTo>
                        <a:pt x="1322" y="6846"/>
                      </a:lnTo>
                      <a:cubicBezTo>
                        <a:pt x="1262" y="6787"/>
                        <a:pt x="1250" y="6680"/>
                        <a:pt x="1298" y="6584"/>
                      </a:cubicBezTo>
                      <a:lnTo>
                        <a:pt x="1822" y="5799"/>
                      </a:lnTo>
                      <a:cubicBezTo>
                        <a:pt x="1846" y="5739"/>
                        <a:pt x="1858" y="5679"/>
                        <a:pt x="1822" y="5620"/>
                      </a:cubicBezTo>
                      <a:cubicBezTo>
                        <a:pt x="1715" y="5429"/>
                        <a:pt x="1620" y="5215"/>
                        <a:pt x="1560" y="5013"/>
                      </a:cubicBezTo>
                      <a:cubicBezTo>
                        <a:pt x="1548" y="4953"/>
                        <a:pt x="1489" y="4894"/>
                        <a:pt x="1429" y="4894"/>
                      </a:cubicBezTo>
                      <a:lnTo>
                        <a:pt x="512" y="4715"/>
                      </a:lnTo>
                      <a:cubicBezTo>
                        <a:pt x="417" y="4703"/>
                        <a:pt x="346" y="4608"/>
                        <a:pt x="346" y="4525"/>
                      </a:cubicBezTo>
                      <a:lnTo>
                        <a:pt x="346" y="4013"/>
                      </a:lnTo>
                      <a:cubicBezTo>
                        <a:pt x="346" y="3929"/>
                        <a:pt x="405" y="3834"/>
                        <a:pt x="512" y="3822"/>
                      </a:cubicBezTo>
                      <a:lnTo>
                        <a:pt x="1429" y="3643"/>
                      </a:lnTo>
                      <a:cubicBezTo>
                        <a:pt x="1489" y="3632"/>
                        <a:pt x="1548" y="3584"/>
                        <a:pt x="1560" y="3524"/>
                      </a:cubicBezTo>
                      <a:cubicBezTo>
                        <a:pt x="1620" y="3322"/>
                        <a:pt x="1715" y="3108"/>
                        <a:pt x="1822" y="2917"/>
                      </a:cubicBezTo>
                      <a:cubicBezTo>
                        <a:pt x="1846" y="2858"/>
                        <a:pt x="1846" y="2786"/>
                        <a:pt x="1822" y="2739"/>
                      </a:cubicBezTo>
                      <a:lnTo>
                        <a:pt x="1298" y="1941"/>
                      </a:lnTo>
                      <a:cubicBezTo>
                        <a:pt x="1250" y="1869"/>
                        <a:pt x="1250" y="1762"/>
                        <a:pt x="1322" y="1691"/>
                      </a:cubicBezTo>
                      <a:lnTo>
                        <a:pt x="1679" y="1334"/>
                      </a:lnTo>
                      <a:cubicBezTo>
                        <a:pt x="1714" y="1299"/>
                        <a:pt x="1765" y="1280"/>
                        <a:pt x="1820" y="1280"/>
                      </a:cubicBezTo>
                      <a:cubicBezTo>
                        <a:pt x="1859" y="1280"/>
                        <a:pt x="1901" y="1290"/>
                        <a:pt x="1941" y="1310"/>
                      </a:cubicBezTo>
                      <a:lnTo>
                        <a:pt x="2727" y="1822"/>
                      </a:lnTo>
                      <a:cubicBezTo>
                        <a:pt x="2759" y="1841"/>
                        <a:pt x="2791" y="1853"/>
                        <a:pt x="2822" y="1853"/>
                      </a:cubicBezTo>
                      <a:cubicBezTo>
                        <a:pt x="2850" y="1853"/>
                        <a:pt x="2878" y="1844"/>
                        <a:pt x="2905" y="1822"/>
                      </a:cubicBezTo>
                      <a:cubicBezTo>
                        <a:pt x="3096" y="1727"/>
                        <a:pt x="3310" y="1631"/>
                        <a:pt x="3513" y="1572"/>
                      </a:cubicBezTo>
                      <a:cubicBezTo>
                        <a:pt x="3572" y="1560"/>
                        <a:pt x="3632" y="1500"/>
                        <a:pt x="3632" y="1441"/>
                      </a:cubicBezTo>
                      <a:lnTo>
                        <a:pt x="3810" y="512"/>
                      </a:lnTo>
                      <a:cubicBezTo>
                        <a:pt x="3822" y="429"/>
                        <a:pt x="3917" y="357"/>
                        <a:pt x="4001" y="357"/>
                      </a:cubicBezTo>
                      <a:lnTo>
                        <a:pt x="4513" y="357"/>
                      </a:lnTo>
                      <a:cubicBezTo>
                        <a:pt x="4596" y="357"/>
                        <a:pt x="4691" y="417"/>
                        <a:pt x="4703" y="512"/>
                      </a:cubicBezTo>
                      <a:lnTo>
                        <a:pt x="4882" y="1441"/>
                      </a:lnTo>
                      <a:cubicBezTo>
                        <a:pt x="4894" y="1500"/>
                        <a:pt x="4941" y="1560"/>
                        <a:pt x="5001" y="1572"/>
                      </a:cubicBezTo>
                      <a:cubicBezTo>
                        <a:pt x="5215" y="1631"/>
                        <a:pt x="5418" y="1727"/>
                        <a:pt x="5608" y="1822"/>
                      </a:cubicBezTo>
                      <a:cubicBezTo>
                        <a:pt x="5638" y="1840"/>
                        <a:pt x="5674" y="1849"/>
                        <a:pt x="5706" y="1849"/>
                      </a:cubicBezTo>
                      <a:cubicBezTo>
                        <a:pt x="5739" y="1849"/>
                        <a:pt x="5769" y="1840"/>
                        <a:pt x="5787" y="1822"/>
                      </a:cubicBezTo>
                      <a:lnTo>
                        <a:pt x="6584" y="1310"/>
                      </a:lnTo>
                      <a:cubicBezTo>
                        <a:pt x="6617" y="1288"/>
                        <a:pt x="6656" y="1277"/>
                        <a:pt x="6696" y="1277"/>
                      </a:cubicBezTo>
                      <a:cubicBezTo>
                        <a:pt x="6745" y="1277"/>
                        <a:pt x="6795" y="1294"/>
                        <a:pt x="6835" y="1334"/>
                      </a:cubicBezTo>
                      <a:lnTo>
                        <a:pt x="7192" y="1691"/>
                      </a:lnTo>
                      <a:cubicBezTo>
                        <a:pt x="7251" y="1750"/>
                        <a:pt x="7263" y="1858"/>
                        <a:pt x="7216" y="1941"/>
                      </a:cubicBezTo>
                      <a:lnTo>
                        <a:pt x="6704" y="2739"/>
                      </a:lnTo>
                      <a:cubicBezTo>
                        <a:pt x="6668" y="2798"/>
                        <a:pt x="6656" y="2858"/>
                        <a:pt x="6704" y="2917"/>
                      </a:cubicBezTo>
                      <a:cubicBezTo>
                        <a:pt x="6799" y="3108"/>
                        <a:pt x="6894" y="3322"/>
                        <a:pt x="6954" y="3524"/>
                      </a:cubicBezTo>
                      <a:cubicBezTo>
                        <a:pt x="6965" y="3584"/>
                        <a:pt x="7025" y="3643"/>
                        <a:pt x="7085" y="3643"/>
                      </a:cubicBezTo>
                      <a:lnTo>
                        <a:pt x="8013" y="3822"/>
                      </a:lnTo>
                      <a:cubicBezTo>
                        <a:pt x="8097" y="3834"/>
                        <a:pt x="8168" y="3929"/>
                        <a:pt x="8168" y="4013"/>
                      </a:cubicBezTo>
                      <a:lnTo>
                        <a:pt x="8168" y="4525"/>
                      </a:lnTo>
                      <a:cubicBezTo>
                        <a:pt x="8168" y="4608"/>
                        <a:pt x="8108" y="4703"/>
                        <a:pt x="8013" y="4715"/>
                      </a:cubicBezTo>
                      <a:lnTo>
                        <a:pt x="7085" y="4894"/>
                      </a:lnTo>
                      <a:cubicBezTo>
                        <a:pt x="7025" y="4906"/>
                        <a:pt x="6965" y="4953"/>
                        <a:pt x="6954" y="5013"/>
                      </a:cubicBezTo>
                      <a:cubicBezTo>
                        <a:pt x="6906" y="5156"/>
                        <a:pt x="6846" y="5322"/>
                        <a:pt x="6787" y="5477"/>
                      </a:cubicBezTo>
                      <a:cubicBezTo>
                        <a:pt x="6739" y="5560"/>
                        <a:pt x="6787" y="5668"/>
                        <a:pt x="6882" y="5715"/>
                      </a:cubicBezTo>
                      <a:cubicBezTo>
                        <a:pt x="6903" y="5724"/>
                        <a:pt x="6926" y="5729"/>
                        <a:pt x="6949" y="5729"/>
                      </a:cubicBezTo>
                      <a:cubicBezTo>
                        <a:pt x="7016" y="5729"/>
                        <a:pt x="7085" y="5691"/>
                        <a:pt x="7120" y="5620"/>
                      </a:cubicBezTo>
                      <a:cubicBezTo>
                        <a:pt x="7180" y="5489"/>
                        <a:pt x="7239" y="5358"/>
                        <a:pt x="7275" y="5215"/>
                      </a:cubicBezTo>
                      <a:lnTo>
                        <a:pt x="8097" y="5060"/>
                      </a:lnTo>
                      <a:cubicBezTo>
                        <a:pt x="8347" y="5013"/>
                        <a:pt x="8549" y="4775"/>
                        <a:pt x="8549" y="4525"/>
                      </a:cubicBezTo>
                      <a:lnTo>
                        <a:pt x="8549" y="4013"/>
                      </a:lnTo>
                      <a:cubicBezTo>
                        <a:pt x="8549" y="3763"/>
                        <a:pt x="8370" y="3524"/>
                        <a:pt x="8097" y="3477"/>
                      </a:cubicBezTo>
                      <a:lnTo>
                        <a:pt x="7275" y="3310"/>
                      </a:lnTo>
                      <a:cubicBezTo>
                        <a:pt x="7216" y="3155"/>
                        <a:pt x="7156" y="2977"/>
                        <a:pt x="7073" y="2822"/>
                      </a:cubicBezTo>
                      <a:lnTo>
                        <a:pt x="7537" y="2119"/>
                      </a:lnTo>
                      <a:cubicBezTo>
                        <a:pt x="7680" y="1905"/>
                        <a:pt x="7656" y="1619"/>
                        <a:pt x="7454" y="1441"/>
                      </a:cubicBezTo>
                      <a:lnTo>
                        <a:pt x="7096" y="1084"/>
                      </a:lnTo>
                      <a:cubicBezTo>
                        <a:pt x="6992" y="980"/>
                        <a:pt x="6848" y="924"/>
                        <a:pt x="6705" y="924"/>
                      </a:cubicBezTo>
                      <a:cubicBezTo>
                        <a:pt x="6603" y="924"/>
                        <a:pt x="6502" y="953"/>
                        <a:pt x="6418" y="1012"/>
                      </a:cubicBezTo>
                      <a:lnTo>
                        <a:pt x="5715" y="1465"/>
                      </a:lnTo>
                      <a:cubicBezTo>
                        <a:pt x="5549" y="1381"/>
                        <a:pt x="5394" y="1322"/>
                        <a:pt x="5227" y="1262"/>
                      </a:cubicBezTo>
                      <a:lnTo>
                        <a:pt x="5060" y="441"/>
                      </a:lnTo>
                      <a:cubicBezTo>
                        <a:pt x="5013" y="191"/>
                        <a:pt x="4775" y="0"/>
                        <a:pt x="45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76"/>
                <p:cNvSpPr/>
                <p:nvPr/>
              </p:nvSpPr>
              <p:spPr>
                <a:xfrm>
                  <a:off x="3184798" y="3878883"/>
                  <a:ext cx="109550" cy="94018"/>
                </a:xfrm>
                <a:custGeom>
                  <a:rect b="b" l="l" r="r" t="t"/>
                  <a:pathLst>
                    <a:path extrusionOk="0" h="2954" w="3442">
                      <a:moveTo>
                        <a:pt x="1465" y="1"/>
                      </a:moveTo>
                      <a:cubicBezTo>
                        <a:pt x="941" y="1"/>
                        <a:pt x="453" y="191"/>
                        <a:pt x="72" y="561"/>
                      </a:cubicBezTo>
                      <a:cubicBezTo>
                        <a:pt x="0" y="632"/>
                        <a:pt x="0" y="739"/>
                        <a:pt x="72" y="811"/>
                      </a:cubicBezTo>
                      <a:cubicBezTo>
                        <a:pt x="113" y="852"/>
                        <a:pt x="158" y="873"/>
                        <a:pt x="203" y="873"/>
                      </a:cubicBezTo>
                      <a:cubicBezTo>
                        <a:pt x="247" y="873"/>
                        <a:pt x="292" y="852"/>
                        <a:pt x="334" y="811"/>
                      </a:cubicBezTo>
                      <a:cubicBezTo>
                        <a:pt x="631" y="513"/>
                        <a:pt x="1024" y="358"/>
                        <a:pt x="1465" y="358"/>
                      </a:cubicBezTo>
                      <a:cubicBezTo>
                        <a:pt x="2358" y="358"/>
                        <a:pt x="3084" y="1084"/>
                        <a:pt x="3084" y="1977"/>
                      </a:cubicBezTo>
                      <a:cubicBezTo>
                        <a:pt x="3084" y="2227"/>
                        <a:pt x="3024" y="2477"/>
                        <a:pt x="2905" y="2716"/>
                      </a:cubicBezTo>
                      <a:cubicBezTo>
                        <a:pt x="2846" y="2799"/>
                        <a:pt x="2894" y="2894"/>
                        <a:pt x="2977" y="2942"/>
                      </a:cubicBezTo>
                      <a:cubicBezTo>
                        <a:pt x="3013" y="2954"/>
                        <a:pt x="3036" y="2954"/>
                        <a:pt x="3048" y="2954"/>
                      </a:cubicBezTo>
                      <a:cubicBezTo>
                        <a:pt x="3108" y="2954"/>
                        <a:pt x="3167" y="2930"/>
                        <a:pt x="3215" y="2870"/>
                      </a:cubicBezTo>
                      <a:cubicBezTo>
                        <a:pt x="3370" y="2585"/>
                        <a:pt x="3441" y="2287"/>
                        <a:pt x="3441" y="1977"/>
                      </a:cubicBezTo>
                      <a:cubicBezTo>
                        <a:pt x="3441" y="894"/>
                        <a:pt x="2560" y="1"/>
                        <a:pt x="14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3" name="Google Shape;2153;p76"/>
                <p:cNvSpPr/>
                <p:nvPr/>
              </p:nvSpPr>
              <p:spPr>
                <a:xfrm>
                  <a:off x="3168120" y="3917331"/>
                  <a:ext cx="102707" cy="87016"/>
                </a:xfrm>
                <a:custGeom>
                  <a:rect b="b" l="l" r="r" t="t"/>
                  <a:pathLst>
                    <a:path extrusionOk="0" h="2734" w="3227">
                      <a:moveTo>
                        <a:pt x="277" y="0"/>
                      </a:moveTo>
                      <a:cubicBezTo>
                        <a:pt x="203" y="0"/>
                        <a:pt x="136" y="38"/>
                        <a:pt x="108" y="115"/>
                      </a:cubicBezTo>
                      <a:cubicBezTo>
                        <a:pt x="36" y="317"/>
                        <a:pt x="0" y="531"/>
                        <a:pt x="0" y="758"/>
                      </a:cubicBezTo>
                      <a:cubicBezTo>
                        <a:pt x="0" y="1841"/>
                        <a:pt x="881" y="2734"/>
                        <a:pt x="1977" y="2734"/>
                      </a:cubicBezTo>
                      <a:cubicBezTo>
                        <a:pt x="2394" y="2734"/>
                        <a:pt x="2798" y="2603"/>
                        <a:pt x="3144" y="2365"/>
                      </a:cubicBezTo>
                      <a:cubicBezTo>
                        <a:pt x="3215" y="2305"/>
                        <a:pt x="3227" y="2198"/>
                        <a:pt x="3191" y="2127"/>
                      </a:cubicBezTo>
                      <a:cubicBezTo>
                        <a:pt x="3162" y="2075"/>
                        <a:pt x="3106" y="2051"/>
                        <a:pt x="3050" y="2051"/>
                      </a:cubicBezTo>
                      <a:cubicBezTo>
                        <a:pt x="3015" y="2051"/>
                        <a:pt x="2981" y="2061"/>
                        <a:pt x="2953" y="2079"/>
                      </a:cubicBezTo>
                      <a:cubicBezTo>
                        <a:pt x="2667" y="2282"/>
                        <a:pt x="2334" y="2389"/>
                        <a:pt x="2001" y="2389"/>
                      </a:cubicBezTo>
                      <a:cubicBezTo>
                        <a:pt x="1108" y="2389"/>
                        <a:pt x="370" y="1662"/>
                        <a:pt x="370" y="769"/>
                      </a:cubicBezTo>
                      <a:cubicBezTo>
                        <a:pt x="370" y="591"/>
                        <a:pt x="405" y="412"/>
                        <a:pt x="465" y="246"/>
                      </a:cubicBezTo>
                      <a:cubicBezTo>
                        <a:pt x="465" y="138"/>
                        <a:pt x="417" y="43"/>
                        <a:pt x="334" y="7"/>
                      </a:cubicBezTo>
                      <a:cubicBezTo>
                        <a:pt x="315" y="3"/>
                        <a:pt x="296" y="0"/>
                        <a:pt x="27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4" name="Google Shape;2154;p76"/>
                <p:cNvSpPr/>
                <p:nvPr/>
              </p:nvSpPr>
              <p:spPr>
                <a:xfrm>
                  <a:off x="3264749" y="3976275"/>
                  <a:ext cx="183836" cy="183836"/>
                </a:xfrm>
                <a:custGeom>
                  <a:rect b="b" l="l" r="r" t="t"/>
                  <a:pathLst>
                    <a:path extrusionOk="0" h="5776" w="5776">
                      <a:moveTo>
                        <a:pt x="2739" y="1"/>
                      </a:moveTo>
                      <a:cubicBezTo>
                        <a:pt x="2548" y="1"/>
                        <a:pt x="2370" y="156"/>
                        <a:pt x="2322" y="346"/>
                      </a:cubicBezTo>
                      <a:lnTo>
                        <a:pt x="2215" y="846"/>
                      </a:lnTo>
                      <a:cubicBezTo>
                        <a:pt x="2132" y="882"/>
                        <a:pt x="2036" y="930"/>
                        <a:pt x="1953" y="953"/>
                      </a:cubicBezTo>
                      <a:lnTo>
                        <a:pt x="1525" y="668"/>
                      </a:lnTo>
                      <a:cubicBezTo>
                        <a:pt x="1454" y="627"/>
                        <a:pt x="1372" y="606"/>
                        <a:pt x="1291" y="606"/>
                      </a:cubicBezTo>
                      <a:cubicBezTo>
                        <a:pt x="1181" y="606"/>
                        <a:pt x="1071" y="645"/>
                        <a:pt x="989" y="727"/>
                      </a:cubicBezTo>
                      <a:lnTo>
                        <a:pt x="751" y="965"/>
                      </a:lnTo>
                      <a:cubicBezTo>
                        <a:pt x="620" y="1108"/>
                        <a:pt x="584" y="1322"/>
                        <a:pt x="691" y="1501"/>
                      </a:cubicBezTo>
                      <a:lnTo>
                        <a:pt x="977" y="1942"/>
                      </a:lnTo>
                      <a:cubicBezTo>
                        <a:pt x="917" y="2061"/>
                        <a:pt x="870" y="2180"/>
                        <a:pt x="822" y="2311"/>
                      </a:cubicBezTo>
                      <a:cubicBezTo>
                        <a:pt x="786" y="2394"/>
                        <a:pt x="858" y="2501"/>
                        <a:pt x="941" y="2537"/>
                      </a:cubicBezTo>
                      <a:cubicBezTo>
                        <a:pt x="954" y="2541"/>
                        <a:pt x="967" y="2542"/>
                        <a:pt x="980" y="2542"/>
                      </a:cubicBezTo>
                      <a:cubicBezTo>
                        <a:pt x="1055" y="2542"/>
                        <a:pt x="1137" y="2489"/>
                        <a:pt x="1167" y="2418"/>
                      </a:cubicBezTo>
                      <a:cubicBezTo>
                        <a:pt x="1203" y="2275"/>
                        <a:pt x="1251" y="2144"/>
                        <a:pt x="1322" y="2025"/>
                      </a:cubicBezTo>
                      <a:cubicBezTo>
                        <a:pt x="1358" y="1965"/>
                        <a:pt x="1358" y="1894"/>
                        <a:pt x="1322" y="1846"/>
                      </a:cubicBezTo>
                      <a:lnTo>
                        <a:pt x="989" y="1322"/>
                      </a:lnTo>
                      <a:cubicBezTo>
                        <a:pt x="977" y="1299"/>
                        <a:pt x="977" y="1263"/>
                        <a:pt x="1001" y="1239"/>
                      </a:cubicBezTo>
                      <a:lnTo>
                        <a:pt x="1239" y="1001"/>
                      </a:lnTo>
                      <a:cubicBezTo>
                        <a:pt x="1258" y="981"/>
                        <a:pt x="1274" y="973"/>
                        <a:pt x="1291" y="973"/>
                      </a:cubicBezTo>
                      <a:cubicBezTo>
                        <a:pt x="1304" y="973"/>
                        <a:pt x="1318" y="978"/>
                        <a:pt x="1334" y="989"/>
                      </a:cubicBezTo>
                      <a:lnTo>
                        <a:pt x="1846" y="1322"/>
                      </a:lnTo>
                      <a:cubicBezTo>
                        <a:pt x="1878" y="1342"/>
                        <a:pt x="1910" y="1354"/>
                        <a:pt x="1942" y="1354"/>
                      </a:cubicBezTo>
                      <a:cubicBezTo>
                        <a:pt x="1969" y="1354"/>
                        <a:pt x="1997" y="1345"/>
                        <a:pt x="2025" y="1322"/>
                      </a:cubicBezTo>
                      <a:cubicBezTo>
                        <a:pt x="2144" y="1251"/>
                        <a:pt x="2287" y="1203"/>
                        <a:pt x="2417" y="1156"/>
                      </a:cubicBezTo>
                      <a:cubicBezTo>
                        <a:pt x="2477" y="1144"/>
                        <a:pt x="2537" y="1084"/>
                        <a:pt x="2537" y="1025"/>
                      </a:cubicBezTo>
                      <a:lnTo>
                        <a:pt x="2656" y="418"/>
                      </a:lnTo>
                      <a:cubicBezTo>
                        <a:pt x="2656" y="382"/>
                        <a:pt x="2679" y="358"/>
                        <a:pt x="2727" y="358"/>
                      </a:cubicBezTo>
                      <a:lnTo>
                        <a:pt x="3060" y="358"/>
                      </a:lnTo>
                      <a:cubicBezTo>
                        <a:pt x="3084" y="358"/>
                        <a:pt x="3120" y="394"/>
                        <a:pt x="3132" y="418"/>
                      </a:cubicBezTo>
                      <a:lnTo>
                        <a:pt x="3251" y="1025"/>
                      </a:lnTo>
                      <a:cubicBezTo>
                        <a:pt x="3263" y="1084"/>
                        <a:pt x="3310" y="1144"/>
                        <a:pt x="3370" y="1156"/>
                      </a:cubicBezTo>
                      <a:cubicBezTo>
                        <a:pt x="3501" y="1203"/>
                        <a:pt x="3632" y="1251"/>
                        <a:pt x="3751" y="1322"/>
                      </a:cubicBezTo>
                      <a:cubicBezTo>
                        <a:pt x="3781" y="1340"/>
                        <a:pt x="3816" y="1349"/>
                        <a:pt x="3849" y="1349"/>
                      </a:cubicBezTo>
                      <a:cubicBezTo>
                        <a:pt x="3882" y="1349"/>
                        <a:pt x="3912" y="1340"/>
                        <a:pt x="3930" y="1322"/>
                      </a:cubicBezTo>
                      <a:lnTo>
                        <a:pt x="4453" y="989"/>
                      </a:lnTo>
                      <a:cubicBezTo>
                        <a:pt x="4469" y="978"/>
                        <a:pt x="4483" y="973"/>
                        <a:pt x="4497" y="973"/>
                      </a:cubicBezTo>
                      <a:cubicBezTo>
                        <a:pt x="4513" y="973"/>
                        <a:pt x="4529" y="981"/>
                        <a:pt x="4549" y="1001"/>
                      </a:cubicBezTo>
                      <a:lnTo>
                        <a:pt x="4787" y="1239"/>
                      </a:lnTo>
                      <a:cubicBezTo>
                        <a:pt x="4811" y="1263"/>
                        <a:pt x="4811" y="1299"/>
                        <a:pt x="4799" y="1322"/>
                      </a:cubicBezTo>
                      <a:lnTo>
                        <a:pt x="4453" y="1846"/>
                      </a:lnTo>
                      <a:cubicBezTo>
                        <a:pt x="4430" y="1906"/>
                        <a:pt x="4406" y="1965"/>
                        <a:pt x="4453" y="2025"/>
                      </a:cubicBezTo>
                      <a:cubicBezTo>
                        <a:pt x="4525" y="2144"/>
                        <a:pt x="4573" y="2275"/>
                        <a:pt x="4620" y="2418"/>
                      </a:cubicBezTo>
                      <a:cubicBezTo>
                        <a:pt x="4632" y="2477"/>
                        <a:pt x="4692" y="2537"/>
                        <a:pt x="4751" y="2537"/>
                      </a:cubicBezTo>
                      <a:lnTo>
                        <a:pt x="5358" y="2656"/>
                      </a:lnTo>
                      <a:cubicBezTo>
                        <a:pt x="5394" y="2656"/>
                        <a:pt x="5418" y="2680"/>
                        <a:pt x="5418" y="2727"/>
                      </a:cubicBezTo>
                      <a:lnTo>
                        <a:pt x="5418" y="3049"/>
                      </a:lnTo>
                      <a:cubicBezTo>
                        <a:pt x="5418" y="3085"/>
                        <a:pt x="5394" y="3108"/>
                        <a:pt x="5358" y="3132"/>
                      </a:cubicBezTo>
                      <a:lnTo>
                        <a:pt x="4751" y="3251"/>
                      </a:lnTo>
                      <a:cubicBezTo>
                        <a:pt x="4692" y="3263"/>
                        <a:pt x="4632" y="3311"/>
                        <a:pt x="4620" y="3370"/>
                      </a:cubicBezTo>
                      <a:cubicBezTo>
                        <a:pt x="4573" y="3501"/>
                        <a:pt x="4525" y="3632"/>
                        <a:pt x="4453" y="3751"/>
                      </a:cubicBezTo>
                      <a:cubicBezTo>
                        <a:pt x="4430" y="3811"/>
                        <a:pt x="4430" y="3882"/>
                        <a:pt x="4453" y="3930"/>
                      </a:cubicBezTo>
                      <a:lnTo>
                        <a:pt x="4799" y="4454"/>
                      </a:lnTo>
                      <a:cubicBezTo>
                        <a:pt x="4811" y="4478"/>
                        <a:pt x="4811" y="4513"/>
                        <a:pt x="4787" y="4537"/>
                      </a:cubicBezTo>
                      <a:lnTo>
                        <a:pt x="4549" y="4775"/>
                      </a:lnTo>
                      <a:cubicBezTo>
                        <a:pt x="4526" y="4798"/>
                        <a:pt x="4508" y="4806"/>
                        <a:pt x="4489" y="4806"/>
                      </a:cubicBezTo>
                      <a:cubicBezTo>
                        <a:pt x="4478" y="4806"/>
                        <a:pt x="4467" y="4803"/>
                        <a:pt x="4453" y="4799"/>
                      </a:cubicBezTo>
                      <a:lnTo>
                        <a:pt x="3930" y="4454"/>
                      </a:lnTo>
                      <a:cubicBezTo>
                        <a:pt x="3898" y="4435"/>
                        <a:pt x="3866" y="4422"/>
                        <a:pt x="3834" y="4422"/>
                      </a:cubicBezTo>
                      <a:cubicBezTo>
                        <a:pt x="3806" y="4422"/>
                        <a:pt x="3779" y="4432"/>
                        <a:pt x="3751" y="4454"/>
                      </a:cubicBezTo>
                      <a:cubicBezTo>
                        <a:pt x="3632" y="4525"/>
                        <a:pt x="3501" y="4573"/>
                        <a:pt x="3370" y="4621"/>
                      </a:cubicBezTo>
                      <a:cubicBezTo>
                        <a:pt x="3310" y="4632"/>
                        <a:pt x="3251" y="4692"/>
                        <a:pt x="3251" y="4751"/>
                      </a:cubicBezTo>
                      <a:lnTo>
                        <a:pt x="3132" y="5359"/>
                      </a:lnTo>
                      <a:cubicBezTo>
                        <a:pt x="3132" y="5394"/>
                        <a:pt x="3096" y="5418"/>
                        <a:pt x="3060" y="5418"/>
                      </a:cubicBezTo>
                      <a:lnTo>
                        <a:pt x="2727" y="5418"/>
                      </a:lnTo>
                      <a:cubicBezTo>
                        <a:pt x="2703" y="5418"/>
                        <a:pt x="2668" y="5394"/>
                        <a:pt x="2656" y="5359"/>
                      </a:cubicBezTo>
                      <a:lnTo>
                        <a:pt x="2537" y="4751"/>
                      </a:lnTo>
                      <a:cubicBezTo>
                        <a:pt x="2525" y="4692"/>
                        <a:pt x="2477" y="4632"/>
                        <a:pt x="2417" y="4621"/>
                      </a:cubicBezTo>
                      <a:cubicBezTo>
                        <a:pt x="2287" y="4573"/>
                        <a:pt x="2144" y="4525"/>
                        <a:pt x="2025" y="4454"/>
                      </a:cubicBezTo>
                      <a:cubicBezTo>
                        <a:pt x="1995" y="4436"/>
                        <a:pt x="1962" y="4427"/>
                        <a:pt x="1931" y="4427"/>
                      </a:cubicBezTo>
                      <a:cubicBezTo>
                        <a:pt x="1900" y="4427"/>
                        <a:pt x="1870" y="4436"/>
                        <a:pt x="1846" y="4454"/>
                      </a:cubicBezTo>
                      <a:lnTo>
                        <a:pt x="1334" y="4799"/>
                      </a:lnTo>
                      <a:cubicBezTo>
                        <a:pt x="1321" y="4803"/>
                        <a:pt x="1309" y="4806"/>
                        <a:pt x="1298" y="4806"/>
                      </a:cubicBezTo>
                      <a:cubicBezTo>
                        <a:pt x="1279" y="4806"/>
                        <a:pt x="1261" y="4798"/>
                        <a:pt x="1239" y="4775"/>
                      </a:cubicBezTo>
                      <a:lnTo>
                        <a:pt x="1001" y="4537"/>
                      </a:lnTo>
                      <a:cubicBezTo>
                        <a:pt x="977" y="4513"/>
                        <a:pt x="977" y="4478"/>
                        <a:pt x="989" y="4454"/>
                      </a:cubicBezTo>
                      <a:lnTo>
                        <a:pt x="1322" y="3930"/>
                      </a:lnTo>
                      <a:cubicBezTo>
                        <a:pt x="1358" y="3870"/>
                        <a:pt x="1370" y="3811"/>
                        <a:pt x="1322" y="3751"/>
                      </a:cubicBezTo>
                      <a:cubicBezTo>
                        <a:pt x="1251" y="3632"/>
                        <a:pt x="1215" y="3501"/>
                        <a:pt x="1167" y="3370"/>
                      </a:cubicBezTo>
                      <a:cubicBezTo>
                        <a:pt x="1144" y="3311"/>
                        <a:pt x="1084" y="3251"/>
                        <a:pt x="1024" y="3251"/>
                      </a:cubicBezTo>
                      <a:lnTo>
                        <a:pt x="417" y="3132"/>
                      </a:lnTo>
                      <a:cubicBezTo>
                        <a:pt x="393" y="3132"/>
                        <a:pt x="358" y="3097"/>
                        <a:pt x="358" y="3049"/>
                      </a:cubicBezTo>
                      <a:lnTo>
                        <a:pt x="358" y="2727"/>
                      </a:lnTo>
                      <a:cubicBezTo>
                        <a:pt x="358" y="2692"/>
                        <a:pt x="393" y="2668"/>
                        <a:pt x="417" y="2656"/>
                      </a:cubicBezTo>
                      <a:lnTo>
                        <a:pt x="465" y="2632"/>
                      </a:lnTo>
                      <a:cubicBezTo>
                        <a:pt x="548" y="2620"/>
                        <a:pt x="632" y="2525"/>
                        <a:pt x="596" y="2430"/>
                      </a:cubicBezTo>
                      <a:cubicBezTo>
                        <a:pt x="586" y="2352"/>
                        <a:pt x="520" y="2289"/>
                        <a:pt x="444" y="2289"/>
                      </a:cubicBezTo>
                      <a:cubicBezTo>
                        <a:pt x="428" y="2289"/>
                        <a:pt x="410" y="2292"/>
                        <a:pt x="393" y="2299"/>
                      </a:cubicBezTo>
                      <a:lnTo>
                        <a:pt x="346" y="2311"/>
                      </a:lnTo>
                      <a:cubicBezTo>
                        <a:pt x="155" y="2358"/>
                        <a:pt x="1" y="2513"/>
                        <a:pt x="1" y="2727"/>
                      </a:cubicBezTo>
                      <a:lnTo>
                        <a:pt x="1" y="3049"/>
                      </a:lnTo>
                      <a:cubicBezTo>
                        <a:pt x="1" y="3251"/>
                        <a:pt x="155" y="3430"/>
                        <a:pt x="346" y="3466"/>
                      </a:cubicBezTo>
                      <a:lnTo>
                        <a:pt x="846" y="3573"/>
                      </a:lnTo>
                      <a:cubicBezTo>
                        <a:pt x="882" y="3668"/>
                        <a:pt x="929" y="3751"/>
                        <a:pt x="953" y="3847"/>
                      </a:cubicBezTo>
                      <a:lnTo>
                        <a:pt x="679" y="4275"/>
                      </a:lnTo>
                      <a:cubicBezTo>
                        <a:pt x="572" y="4442"/>
                        <a:pt x="584" y="4656"/>
                        <a:pt x="727" y="4811"/>
                      </a:cubicBezTo>
                      <a:lnTo>
                        <a:pt x="977" y="5049"/>
                      </a:lnTo>
                      <a:cubicBezTo>
                        <a:pt x="1055" y="5127"/>
                        <a:pt x="1163" y="5172"/>
                        <a:pt x="1278" y="5172"/>
                      </a:cubicBezTo>
                      <a:cubicBezTo>
                        <a:pt x="1356" y="5172"/>
                        <a:pt x="1436" y="5152"/>
                        <a:pt x="1513" y="5109"/>
                      </a:cubicBezTo>
                      <a:lnTo>
                        <a:pt x="1941" y="4823"/>
                      </a:lnTo>
                      <a:cubicBezTo>
                        <a:pt x="2025" y="4871"/>
                        <a:pt x="2120" y="4894"/>
                        <a:pt x="2203" y="4930"/>
                      </a:cubicBezTo>
                      <a:lnTo>
                        <a:pt x="2310" y="5430"/>
                      </a:lnTo>
                      <a:cubicBezTo>
                        <a:pt x="2358" y="5633"/>
                        <a:pt x="2513" y="5775"/>
                        <a:pt x="2727" y="5775"/>
                      </a:cubicBezTo>
                      <a:lnTo>
                        <a:pt x="3060" y="5775"/>
                      </a:lnTo>
                      <a:cubicBezTo>
                        <a:pt x="3251" y="5775"/>
                        <a:pt x="3430" y="5633"/>
                        <a:pt x="3465" y="5430"/>
                      </a:cubicBezTo>
                      <a:lnTo>
                        <a:pt x="3572" y="4930"/>
                      </a:lnTo>
                      <a:cubicBezTo>
                        <a:pt x="3668" y="4894"/>
                        <a:pt x="3751" y="4859"/>
                        <a:pt x="3846" y="4823"/>
                      </a:cubicBezTo>
                      <a:lnTo>
                        <a:pt x="4275" y="5109"/>
                      </a:lnTo>
                      <a:cubicBezTo>
                        <a:pt x="4344" y="5153"/>
                        <a:pt x="4422" y="5175"/>
                        <a:pt x="4500" y="5175"/>
                      </a:cubicBezTo>
                      <a:cubicBezTo>
                        <a:pt x="4610" y="5175"/>
                        <a:pt x="4720" y="5132"/>
                        <a:pt x="4811" y="5049"/>
                      </a:cubicBezTo>
                      <a:lnTo>
                        <a:pt x="5049" y="4811"/>
                      </a:lnTo>
                      <a:cubicBezTo>
                        <a:pt x="5180" y="4680"/>
                        <a:pt x="5215" y="4454"/>
                        <a:pt x="5108" y="4275"/>
                      </a:cubicBezTo>
                      <a:lnTo>
                        <a:pt x="4823" y="3847"/>
                      </a:lnTo>
                      <a:cubicBezTo>
                        <a:pt x="4870" y="3751"/>
                        <a:pt x="4894" y="3668"/>
                        <a:pt x="4930" y="3573"/>
                      </a:cubicBezTo>
                      <a:lnTo>
                        <a:pt x="5442" y="3466"/>
                      </a:lnTo>
                      <a:cubicBezTo>
                        <a:pt x="5632" y="3430"/>
                        <a:pt x="5775" y="3263"/>
                        <a:pt x="5775" y="3049"/>
                      </a:cubicBezTo>
                      <a:lnTo>
                        <a:pt x="5775" y="2727"/>
                      </a:lnTo>
                      <a:cubicBezTo>
                        <a:pt x="5775" y="2513"/>
                        <a:pt x="5644" y="2358"/>
                        <a:pt x="5454" y="2311"/>
                      </a:cubicBezTo>
                      <a:lnTo>
                        <a:pt x="4942" y="2204"/>
                      </a:lnTo>
                      <a:cubicBezTo>
                        <a:pt x="4918" y="2120"/>
                        <a:pt x="4870" y="2025"/>
                        <a:pt x="4846" y="1942"/>
                      </a:cubicBezTo>
                      <a:lnTo>
                        <a:pt x="5120" y="1501"/>
                      </a:lnTo>
                      <a:cubicBezTo>
                        <a:pt x="5227" y="1346"/>
                        <a:pt x="5215" y="1120"/>
                        <a:pt x="5061" y="965"/>
                      </a:cubicBezTo>
                      <a:lnTo>
                        <a:pt x="4823" y="727"/>
                      </a:lnTo>
                      <a:cubicBezTo>
                        <a:pt x="4745" y="650"/>
                        <a:pt x="4634" y="610"/>
                        <a:pt x="4520" y="610"/>
                      </a:cubicBezTo>
                      <a:cubicBezTo>
                        <a:pt x="4441" y="610"/>
                        <a:pt x="4360" y="629"/>
                        <a:pt x="4287" y="668"/>
                      </a:cubicBezTo>
                      <a:lnTo>
                        <a:pt x="3858" y="953"/>
                      </a:lnTo>
                      <a:cubicBezTo>
                        <a:pt x="3763" y="906"/>
                        <a:pt x="3680" y="882"/>
                        <a:pt x="3596" y="846"/>
                      </a:cubicBezTo>
                      <a:lnTo>
                        <a:pt x="3489" y="346"/>
                      </a:lnTo>
                      <a:cubicBezTo>
                        <a:pt x="3441" y="156"/>
                        <a:pt x="3275" y="1"/>
                        <a:pt x="30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76"/>
                <p:cNvSpPr/>
                <p:nvPr/>
              </p:nvSpPr>
              <p:spPr>
                <a:xfrm>
                  <a:off x="3326526" y="4036907"/>
                  <a:ext cx="62541" cy="62573"/>
                </a:xfrm>
                <a:custGeom>
                  <a:rect b="b" l="l" r="r" t="t"/>
                  <a:pathLst>
                    <a:path extrusionOk="0" h="1966" w="1965">
                      <a:moveTo>
                        <a:pt x="977" y="1"/>
                      </a:moveTo>
                      <a:cubicBezTo>
                        <a:pt x="441" y="1"/>
                        <a:pt x="0" y="453"/>
                        <a:pt x="0" y="989"/>
                      </a:cubicBezTo>
                      <a:cubicBezTo>
                        <a:pt x="0" y="1525"/>
                        <a:pt x="441" y="1965"/>
                        <a:pt x="977" y="1965"/>
                      </a:cubicBezTo>
                      <a:cubicBezTo>
                        <a:pt x="1203" y="1965"/>
                        <a:pt x="1417" y="1894"/>
                        <a:pt x="1572" y="1763"/>
                      </a:cubicBezTo>
                      <a:cubicBezTo>
                        <a:pt x="1655" y="1703"/>
                        <a:pt x="1667" y="1596"/>
                        <a:pt x="1608" y="1501"/>
                      </a:cubicBezTo>
                      <a:cubicBezTo>
                        <a:pt x="1574" y="1461"/>
                        <a:pt x="1525" y="1439"/>
                        <a:pt x="1473" y="1439"/>
                      </a:cubicBezTo>
                      <a:cubicBezTo>
                        <a:pt x="1434" y="1439"/>
                        <a:pt x="1394" y="1452"/>
                        <a:pt x="1358" y="1477"/>
                      </a:cubicBezTo>
                      <a:cubicBezTo>
                        <a:pt x="1250" y="1561"/>
                        <a:pt x="1119" y="1608"/>
                        <a:pt x="965" y="1608"/>
                      </a:cubicBezTo>
                      <a:cubicBezTo>
                        <a:pt x="619" y="1608"/>
                        <a:pt x="346" y="1322"/>
                        <a:pt x="346" y="977"/>
                      </a:cubicBezTo>
                      <a:cubicBezTo>
                        <a:pt x="346" y="644"/>
                        <a:pt x="619" y="358"/>
                        <a:pt x="977" y="358"/>
                      </a:cubicBezTo>
                      <a:cubicBezTo>
                        <a:pt x="1322" y="358"/>
                        <a:pt x="1608" y="644"/>
                        <a:pt x="1608" y="989"/>
                      </a:cubicBezTo>
                      <a:cubicBezTo>
                        <a:pt x="1608" y="1084"/>
                        <a:pt x="1679" y="1168"/>
                        <a:pt x="1786" y="1168"/>
                      </a:cubicBezTo>
                      <a:cubicBezTo>
                        <a:pt x="1893" y="1168"/>
                        <a:pt x="1965" y="1084"/>
                        <a:pt x="1965" y="989"/>
                      </a:cubicBezTo>
                      <a:cubicBezTo>
                        <a:pt x="1965" y="453"/>
                        <a:pt x="1512" y="1"/>
                        <a:pt x="9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76"/>
                <p:cNvSpPr/>
                <p:nvPr/>
              </p:nvSpPr>
              <p:spPr>
                <a:xfrm>
                  <a:off x="3196542" y="3907687"/>
                  <a:ext cx="68238" cy="68238"/>
                </a:xfrm>
                <a:custGeom>
                  <a:rect b="b" l="l" r="r" t="t"/>
                  <a:pathLst>
                    <a:path extrusionOk="0" h="2144" w="2144">
                      <a:moveTo>
                        <a:pt x="1072" y="358"/>
                      </a:moveTo>
                      <a:cubicBezTo>
                        <a:pt x="1477" y="358"/>
                        <a:pt x="1786" y="680"/>
                        <a:pt x="1786" y="1072"/>
                      </a:cubicBezTo>
                      <a:cubicBezTo>
                        <a:pt x="1786" y="1477"/>
                        <a:pt x="1465" y="1787"/>
                        <a:pt x="1072" y="1787"/>
                      </a:cubicBezTo>
                      <a:cubicBezTo>
                        <a:pt x="691" y="1787"/>
                        <a:pt x="358" y="1453"/>
                        <a:pt x="358" y="1072"/>
                      </a:cubicBezTo>
                      <a:cubicBezTo>
                        <a:pt x="358" y="668"/>
                        <a:pt x="691" y="358"/>
                        <a:pt x="1072" y="358"/>
                      </a:cubicBezTo>
                      <a:close/>
                      <a:moveTo>
                        <a:pt x="1072" y="1"/>
                      </a:moveTo>
                      <a:cubicBezTo>
                        <a:pt x="477" y="1"/>
                        <a:pt x="0" y="477"/>
                        <a:pt x="0" y="1072"/>
                      </a:cubicBezTo>
                      <a:cubicBezTo>
                        <a:pt x="0" y="1668"/>
                        <a:pt x="477" y="2144"/>
                        <a:pt x="1072" y="2144"/>
                      </a:cubicBezTo>
                      <a:cubicBezTo>
                        <a:pt x="1667" y="2144"/>
                        <a:pt x="2144" y="1656"/>
                        <a:pt x="2144" y="1072"/>
                      </a:cubicBezTo>
                      <a:cubicBezTo>
                        <a:pt x="2144" y="477"/>
                        <a:pt x="1667" y="1"/>
                        <a:pt x="10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57" name="Google Shape;2157;p76"/>
              <p:cNvSpPr txBox="1"/>
              <p:nvPr/>
            </p:nvSpPr>
            <p:spPr>
              <a:xfrm>
                <a:off x="6511247" y="2633250"/>
                <a:ext cx="405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33%</a:t>
                </a:r>
                <a:endParaRPr b="0" i="0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58" name="Google Shape;2158;p76"/>
              <p:cNvSpPr txBox="1"/>
              <p:nvPr/>
            </p:nvSpPr>
            <p:spPr>
              <a:xfrm>
                <a:off x="7039313" y="2633250"/>
                <a:ext cx="7677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0" i="0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2159" name="Google Shape;2159;p76"/>
          <p:cNvGrpSpPr/>
          <p:nvPr/>
        </p:nvGrpSpPr>
        <p:grpSpPr>
          <a:xfrm>
            <a:off x="6046063" y="3145530"/>
            <a:ext cx="1901400" cy="517800"/>
            <a:chOff x="5978225" y="3184325"/>
            <a:chExt cx="1901400" cy="517800"/>
          </a:xfrm>
        </p:grpSpPr>
        <p:sp>
          <p:nvSpPr>
            <p:cNvPr id="2160" name="Google Shape;2160;p76"/>
            <p:cNvSpPr/>
            <p:nvPr/>
          </p:nvSpPr>
          <p:spPr>
            <a:xfrm>
              <a:off x="5978225" y="3184325"/>
              <a:ext cx="1901400" cy="5178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1" name="Google Shape;2161;p76"/>
            <p:cNvGrpSpPr/>
            <p:nvPr/>
          </p:nvGrpSpPr>
          <p:grpSpPr>
            <a:xfrm>
              <a:off x="6064055" y="3289625"/>
              <a:ext cx="1746232" cy="309347"/>
              <a:chOff x="6064055" y="3289625"/>
              <a:chExt cx="1746232" cy="309347"/>
            </a:xfrm>
          </p:grpSpPr>
          <p:grpSp>
            <p:nvGrpSpPr>
              <p:cNvPr id="2162" name="Google Shape;2162;p76"/>
              <p:cNvGrpSpPr/>
              <p:nvPr/>
            </p:nvGrpSpPr>
            <p:grpSpPr>
              <a:xfrm>
                <a:off x="6064055" y="3292897"/>
                <a:ext cx="310918" cy="306075"/>
                <a:chOff x="1754279" y="4286593"/>
                <a:chExt cx="351439" cy="345965"/>
              </a:xfrm>
            </p:grpSpPr>
            <p:sp>
              <p:nvSpPr>
                <p:cNvPr id="2163" name="Google Shape;2163;p76"/>
                <p:cNvSpPr/>
                <p:nvPr/>
              </p:nvSpPr>
              <p:spPr>
                <a:xfrm>
                  <a:off x="1799379" y="4550857"/>
                  <a:ext cx="28422" cy="27117"/>
                </a:xfrm>
                <a:custGeom>
                  <a:rect b="b" l="l" r="r" t="t"/>
                  <a:pathLst>
                    <a:path extrusionOk="0" h="852" w="893">
                      <a:moveTo>
                        <a:pt x="708" y="1"/>
                      </a:moveTo>
                      <a:cubicBezTo>
                        <a:pt x="667" y="1"/>
                        <a:pt x="625" y="16"/>
                        <a:pt x="595" y="45"/>
                      </a:cubicBezTo>
                      <a:lnTo>
                        <a:pt x="60" y="581"/>
                      </a:lnTo>
                      <a:cubicBezTo>
                        <a:pt x="0" y="641"/>
                        <a:pt x="0" y="748"/>
                        <a:pt x="60" y="807"/>
                      </a:cubicBezTo>
                      <a:cubicBezTo>
                        <a:pt x="89" y="837"/>
                        <a:pt x="131" y="852"/>
                        <a:pt x="173" y="852"/>
                      </a:cubicBezTo>
                      <a:cubicBezTo>
                        <a:pt x="214" y="852"/>
                        <a:pt x="256" y="837"/>
                        <a:pt x="286" y="807"/>
                      </a:cubicBezTo>
                      <a:lnTo>
                        <a:pt x="822" y="272"/>
                      </a:lnTo>
                      <a:cubicBezTo>
                        <a:pt x="893" y="212"/>
                        <a:pt x="893" y="117"/>
                        <a:pt x="822" y="45"/>
                      </a:cubicBezTo>
                      <a:cubicBezTo>
                        <a:pt x="792" y="16"/>
                        <a:pt x="750" y="1"/>
                        <a:pt x="7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76"/>
                <p:cNvSpPr/>
                <p:nvPr/>
              </p:nvSpPr>
              <p:spPr>
                <a:xfrm>
                  <a:off x="1833084" y="4584594"/>
                  <a:ext cx="27690" cy="27117"/>
                </a:xfrm>
                <a:custGeom>
                  <a:rect b="b" l="l" r="r" t="t"/>
                  <a:pathLst>
                    <a:path extrusionOk="0" h="852" w="870">
                      <a:moveTo>
                        <a:pt x="699" y="0"/>
                      </a:moveTo>
                      <a:cubicBezTo>
                        <a:pt x="659" y="0"/>
                        <a:pt x="620" y="15"/>
                        <a:pt x="596" y="45"/>
                      </a:cubicBezTo>
                      <a:lnTo>
                        <a:pt x="48" y="581"/>
                      </a:lnTo>
                      <a:cubicBezTo>
                        <a:pt x="1" y="640"/>
                        <a:pt x="1" y="747"/>
                        <a:pt x="48" y="807"/>
                      </a:cubicBezTo>
                      <a:cubicBezTo>
                        <a:pt x="78" y="837"/>
                        <a:pt x="120" y="852"/>
                        <a:pt x="161" y="852"/>
                      </a:cubicBezTo>
                      <a:cubicBezTo>
                        <a:pt x="203" y="852"/>
                        <a:pt x="245" y="837"/>
                        <a:pt x="275" y="807"/>
                      </a:cubicBezTo>
                      <a:lnTo>
                        <a:pt x="810" y="271"/>
                      </a:lnTo>
                      <a:cubicBezTo>
                        <a:pt x="870" y="212"/>
                        <a:pt x="870" y="105"/>
                        <a:pt x="810" y="45"/>
                      </a:cubicBezTo>
                      <a:cubicBezTo>
                        <a:pt x="781" y="15"/>
                        <a:pt x="739" y="0"/>
                        <a:pt x="6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5" name="Google Shape;2165;p76"/>
                <p:cNvSpPr/>
                <p:nvPr/>
              </p:nvSpPr>
              <p:spPr>
                <a:xfrm>
                  <a:off x="1816407" y="4567917"/>
                  <a:ext cx="28072" cy="27117"/>
                </a:xfrm>
                <a:custGeom>
                  <a:rect b="b" l="l" r="r" t="t"/>
                  <a:pathLst>
                    <a:path extrusionOk="0" h="852" w="882">
                      <a:moveTo>
                        <a:pt x="709" y="0"/>
                      </a:moveTo>
                      <a:cubicBezTo>
                        <a:pt x="668" y="0"/>
                        <a:pt x="626" y="15"/>
                        <a:pt x="596" y="45"/>
                      </a:cubicBezTo>
                      <a:lnTo>
                        <a:pt x="60" y="581"/>
                      </a:lnTo>
                      <a:cubicBezTo>
                        <a:pt x="1" y="640"/>
                        <a:pt x="1" y="748"/>
                        <a:pt x="60" y="807"/>
                      </a:cubicBezTo>
                      <a:cubicBezTo>
                        <a:pt x="90" y="837"/>
                        <a:pt x="132" y="852"/>
                        <a:pt x="172" y="852"/>
                      </a:cubicBezTo>
                      <a:cubicBezTo>
                        <a:pt x="212" y="852"/>
                        <a:pt x="251" y="837"/>
                        <a:pt x="275" y="807"/>
                      </a:cubicBezTo>
                      <a:lnTo>
                        <a:pt x="822" y="271"/>
                      </a:lnTo>
                      <a:cubicBezTo>
                        <a:pt x="882" y="212"/>
                        <a:pt x="882" y="105"/>
                        <a:pt x="822" y="45"/>
                      </a:cubicBezTo>
                      <a:cubicBezTo>
                        <a:pt x="793" y="15"/>
                        <a:pt x="751" y="0"/>
                        <a:pt x="7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6" name="Google Shape;2166;p76"/>
                <p:cNvSpPr/>
                <p:nvPr/>
              </p:nvSpPr>
              <p:spPr>
                <a:xfrm>
                  <a:off x="1754279" y="4286593"/>
                  <a:ext cx="351439" cy="345965"/>
                </a:xfrm>
                <a:custGeom>
                  <a:rect b="b" l="l" r="r" t="t"/>
                  <a:pathLst>
                    <a:path extrusionOk="0" h="10870" w="11042">
                      <a:moveTo>
                        <a:pt x="10656" y="324"/>
                      </a:moveTo>
                      <a:lnTo>
                        <a:pt x="10216" y="1871"/>
                      </a:lnTo>
                      <a:lnTo>
                        <a:pt x="9108" y="776"/>
                      </a:lnTo>
                      <a:lnTo>
                        <a:pt x="10656" y="324"/>
                      </a:lnTo>
                      <a:close/>
                      <a:moveTo>
                        <a:pt x="4632" y="3586"/>
                      </a:moveTo>
                      <a:lnTo>
                        <a:pt x="2679" y="5538"/>
                      </a:lnTo>
                      <a:lnTo>
                        <a:pt x="465" y="5360"/>
                      </a:lnTo>
                      <a:cubicBezTo>
                        <a:pt x="429" y="5360"/>
                        <a:pt x="417" y="5324"/>
                        <a:pt x="441" y="5300"/>
                      </a:cubicBezTo>
                      <a:cubicBezTo>
                        <a:pt x="1393" y="4348"/>
                        <a:pt x="2667" y="3764"/>
                        <a:pt x="4001" y="3645"/>
                      </a:cubicBezTo>
                      <a:lnTo>
                        <a:pt x="4632" y="3586"/>
                      </a:lnTo>
                      <a:close/>
                      <a:moveTo>
                        <a:pt x="2727" y="5955"/>
                      </a:moveTo>
                      <a:lnTo>
                        <a:pt x="3584" y="6812"/>
                      </a:lnTo>
                      <a:lnTo>
                        <a:pt x="3263" y="7146"/>
                      </a:lnTo>
                      <a:lnTo>
                        <a:pt x="2393" y="6277"/>
                      </a:lnTo>
                      <a:lnTo>
                        <a:pt x="2727" y="5955"/>
                      </a:lnTo>
                      <a:close/>
                      <a:moveTo>
                        <a:pt x="2572" y="6920"/>
                      </a:moveTo>
                      <a:lnTo>
                        <a:pt x="3024" y="7360"/>
                      </a:lnTo>
                      <a:lnTo>
                        <a:pt x="2655" y="7753"/>
                      </a:lnTo>
                      <a:lnTo>
                        <a:pt x="2596" y="7813"/>
                      </a:lnTo>
                      <a:lnTo>
                        <a:pt x="2191" y="7408"/>
                      </a:lnTo>
                      <a:cubicBezTo>
                        <a:pt x="2155" y="7384"/>
                        <a:pt x="2155" y="7336"/>
                        <a:pt x="2191" y="7313"/>
                      </a:cubicBezTo>
                      <a:lnTo>
                        <a:pt x="2572" y="6920"/>
                      </a:lnTo>
                      <a:close/>
                      <a:moveTo>
                        <a:pt x="8775" y="895"/>
                      </a:moveTo>
                      <a:lnTo>
                        <a:pt x="10121" y="2229"/>
                      </a:lnTo>
                      <a:lnTo>
                        <a:pt x="9704" y="3598"/>
                      </a:lnTo>
                      <a:lnTo>
                        <a:pt x="5275" y="8039"/>
                      </a:lnTo>
                      <a:lnTo>
                        <a:pt x="4406" y="7170"/>
                      </a:lnTo>
                      <a:lnTo>
                        <a:pt x="6430" y="5146"/>
                      </a:lnTo>
                      <a:cubicBezTo>
                        <a:pt x="6584" y="5003"/>
                        <a:pt x="6608" y="4741"/>
                        <a:pt x="6418" y="4574"/>
                      </a:cubicBezTo>
                      <a:cubicBezTo>
                        <a:pt x="6334" y="4491"/>
                        <a:pt x="6230" y="4449"/>
                        <a:pt x="6127" y="4449"/>
                      </a:cubicBezTo>
                      <a:cubicBezTo>
                        <a:pt x="6025" y="4449"/>
                        <a:pt x="5924" y="4491"/>
                        <a:pt x="5846" y="4574"/>
                      </a:cubicBezTo>
                      <a:lnTo>
                        <a:pt x="3822" y="6598"/>
                      </a:lnTo>
                      <a:lnTo>
                        <a:pt x="2965" y="5729"/>
                      </a:lnTo>
                      <a:lnTo>
                        <a:pt x="7394" y="1300"/>
                      </a:lnTo>
                      <a:lnTo>
                        <a:pt x="8775" y="895"/>
                      </a:lnTo>
                      <a:close/>
                      <a:moveTo>
                        <a:pt x="6126" y="4785"/>
                      </a:moveTo>
                      <a:cubicBezTo>
                        <a:pt x="6153" y="4785"/>
                        <a:pt x="6180" y="4794"/>
                        <a:pt x="6191" y="4812"/>
                      </a:cubicBezTo>
                      <a:cubicBezTo>
                        <a:pt x="6227" y="4836"/>
                        <a:pt x="6239" y="4907"/>
                        <a:pt x="6191" y="4943"/>
                      </a:cubicBezTo>
                      <a:lnTo>
                        <a:pt x="4060" y="7074"/>
                      </a:lnTo>
                      <a:cubicBezTo>
                        <a:pt x="3941" y="7170"/>
                        <a:pt x="3108" y="8003"/>
                        <a:pt x="3024" y="8110"/>
                      </a:cubicBezTo>
                      <a:cubicBezTo>
                        <a:pt x="3005" y="8129"/>
                        <a:pt x="2976" y="8142"/>
                        <a:pt x="2949" y="8142"/>
                      </a:cubicBezTo>
                      <a:cubicBezTo>
                        <a:pt x="2926" y="8142"/>
                        <a:pt x="2904" y="8132"/>
                        <a:pt x="2893" y="8110"/>
                      </a:cubicBezTo>
                      <a:cubicBezTo>
                        <a:pt x="2858" y="8086"/>
                        <a:pt x="2858" y="8003"/>
                        <a:pt x="2893" y="7979"/>
                      </a:cubicBezTo>
                      <a:lnTo>
                        <a:pt x="6060" y="4812"/>
                      </a:lnTo>
                      <a:cubicBezTo>
                        <a:pt x="6072" y="4794"/>
                        <a:pt x="6099" y="4785"/>
                        <a:pt x="6126" y="4785"/>
                      </a:cubicBezTo>
                      <a:close/>
                      <a:moveTo>
                        <a:pt x="4179" y="7396"/>
                      </a:moveTo>
                      <a:lnTo>
                        <a:pt x="5048" y="8253"/>
                      </a:lnTo>
                      <a:lnTo>
                        <a:pt x="4739" y="8586"/>
                      </a:lnTo>
                      <a:lnTo>
                        <a:pt x="4715" y="8586"/>
                      </a:lnTo>
                      <a:lnTo>
                        <a:pt x="3858" y="7729"/>
                      </a:lnTo>
                      <a:lnTo>
                        <a:pt x="4179" y="7396"/>
                      </a:lnTo>
                      <a:close/>
                      <a:moveTo>
                        <a:pt x="3608" y="7944"/>
                      </a:moveTo>
                      <a:lnTo>
                        <a:pt x="4048" y="8396"/>
                      </a:lnTo>
                      <a:lnTo>
                        <a:pt x="3679" y="8801"/>
                      </a:lnTo>
                      <a:cubicBezTo>
                        <a:pt x="3667" y="8813"/>
                        <a:pt x="3632" y="8813"/>
                        <a:pt x="3620" y="8813"/>
                      </a:cubicBezTo>
                      <a:cubicBezTo>
                        <a:pt x="3608" y="8813"/>
                        <a:pt x="3584" y="8813"/>
                        <a:pt x="3560" y="8801"/>
                      </a:cubicBezTo>
                      <a:lnTo>
                        <a:pt x="3155" y="8396"/>
                      </a:lnTo>
                      <a:cubicBezTo>
                        <a:pt x="3191" y="8384"/>
                        <a:pt x="3203" y="8360"/>
                        <a:pt x="3215" y="8336"/>
                      </a:cubicBezTo>
                      <a:lnTo>
                        <a:pt x="3608" y="7944"/>
                      </a:lnTo>
                      <a:close/>
                      <a:moveTo>
                        <a:pt x="10687" y="1"/>
                      </a:moveTo>
                      <a:cubicBezTo>
                        <a:pt x="10658" y="1"/>
                        <a:pt x="10627" y="5"/>
                        <a:pt x="10597" y="14"/>
                      </a:cubicBezTo>
                      <a:cubicBezTo>
                        <a:pt x="9894" y="228"/>
                        <a:pt x="7918" y="800"/>
                        <a:pt x="7263" y="1002"/>
                      </a:cubicBezTo>
                      <a:cubicBezTo>
                        <a:pt x="7239" y="1014"/>
                        <a:pt x="7215" y="1014"/>
                        <a:pt x="7192" y="1038"/>
                      </a:cubicBezTo>
                      <a:lnTo>
                        <a:pt x="4953" y="3276"/>
                      </a:lnTo>
                      <a:lnTo>
                        <a:pt x="3965" y="3360"/>
                      </a:lnTo>
                      <a:cubicBezTo>
                        <a:pt x="2548" y="3479"/>
                        <a:pt x="1203" y="4110"/>
                        <a:pt x="215" y="5110"/>
                      </a:cubicBezTo>
                      <a:cubicBezTo>
                        <a:pt x="0" y="5312"/>
                        <a:pt x="131" y="5681"/>
                        <a:pt x="429" y="5705"/>
                      </a:cubicBezTo>
                      <a:lnTo>
                        <a:pt x="2370" y="5860"/>
                      </a:lnTo>
                      <a:lnTo>
                        <a:pt x="2179" y="6062"/>
                      </a:lnTo>
                      <a:cubicBezTo>
                        <a:pt x="2060" y="6181"/>
                        <a:pt x="2060" y="6384"/>
                        <a:pt x="2179" y="6503"/>
                      </a:cubicBezTo>
                      <a:lnTo>
                        <a:pt x="2370" y="6693"/>
                      </a:lnTo>
                      <a:lnTo>
                        <a:pt x="1977" y="7086"/>
                      </a:lnTo>
                      <a:cubicBezTo>
                        <a:pt x="1834" y="7229"/>
                        <a:pt x="1834" y="7491"/>
                        <a:pt x="1977" y="7634"/>
                      </a:cubicBezTo>
                      <a:lnTo>
                        <a:pt x="3370" y="9015"/>
                      </a:lnTo>
                      <a:cubicBezTo>
                        <a:pt x="3441" y="9092"/>
                        <a:pt x="3539" y="9131"/>
                        <a:pt x="3639" y="9131"/>
                      </a:cubicBezTo>
                      <a:cubicBezTo>
                        <a:pt x="3739" y="9131"/>
                        <a:pt x="3840" y="9092"/>
                        <a:pt x="3917" y="9015"/>
                      </a:cubicBezTo>
                      <a:lnTo>
                        <a:pt x="4298" y="8634"/>
                      </a:lnTo>
                      <a:lnTo>
                        <a:pt x="4477" y="8813"/>
                      </a:lnTo>
                      <a:cubicBezTo>
                        <a:pt x="4548" y="8878"/>
                        <a:pt x="4635" y="8911"/>
                        <a:pt x="4720" y="8911"/>
                      </a:cubicBezTo>
                      <a:cubicBezTo>
                        <a:pt x="4804" y="8911"/>
                        <a:pt x="4888" y="8878"/>
                        <a:pt x="4953" y="8813"/>
                      </a:cubicBezTo>
                      <a:lnTo>
                        <a:pt x="5156" y="8622"/>
                      </a:lnTo>
                      <a:lnTo>
                        <a:pt x="5310" y="10551"/>
                      </a:lnTo>
                      <a:cubicBezTo>
                        <a:pt x="5334" y="10682"/>
                        <a:pt x="5418" y="10801"/>
                        <a:pt x="5537" y="10849"/>
                      </a:cubicBezTo>
                      <a:cubicBezTo>
                        <a:pt x="5577" y="10863"/>
                        <a:pt x="5618" y="10870"/>
                        <a:pt x="5658" y="10870"/>
                      </a:cubicBezTo>
                      <a:cubicBezTo>
                        <a:pt x="5750" y="10870"/>
                        <a:pt x="5840" y="10835"/>
                        <a:pt x="5906" y="10777"/>
                      </a:cubicBezTo>
                      <a:cubicBezTo>
                        <a:pt x="6537" y="10146"/>
                        <a:pt x="7001" y="9420"/>
                        <a:pt x="7299" y="8598"/>
                      </a:cubicBezTo>
                      <a:cubicBezTo>
                        <a:pt x="7323" y="8515"/>
                        <a:pt x="7275" y="8420"/>
                        <a:pt x="7203" y="8396"/>
                      </a:cubicBezTo>
                      <a:cubicBezTo>
                        <a:pt x="7184" y="8388"/>
                        <a:pt x="7164" y="8384"/>
                        <a:pt x="7144" y="8384"/>
                      </a:cubicBezTo>
                      <a:cubicBezTo>
                        <a:pt x="7079" y="8384"/>
                        <a:pt x="7019" y="8425"/>
                        <a:pt x="7001" y="8479"/>
                      </a:cubicBezTo>
                      <a:cubicBezTo>
                        <a:pt x="6715" y="9253"/>
                        <a:pt x="6263" y="9956"/>
                        <a:pt x="5691" y="10539"/>
                      </a:cubicBezTo>
                      <a:cubicBezTo>
                        <a:pt x="5682" y="10544"/>
                        <a:pt x="5670" y="10547"/>
                        <a:pt x="5659" y="10547"/>
                      </a:cubicBezTo>
                      <a:cubicBezTo>
                        <a:pt x="5644" y="10547"/>
                        <a:pt x="5632" y="10541"/>
                        <a:pt x="5632" y="10527"/>
                      </a:cubicBezTo>
                      <a:lnTo>
                        <a:pt x="5429" y="8325"/>
                      </a:lnTo>
                      <a:lnTo>
                        <a:pt x="7382" y="6372"/>
                      </a:lnTo>
                      <a:lnTo>
                        <a:pt x="7382" y="6372"/>
                      </a:lnTo>
                      <a:cubicBezTo>
                        <a:pt x="7323" y="7158"/>
                        <a:pt x="7299" y="7372"/>
                        <a:pt x="7203" y="7765"/>
                      </a:cubicBezTo>
                      <a:cubicBezTo>
                        <a:pt x="7192" y="7860"/>
                        <a:pt x="7239" y="7944"/>
                        <a:pt x="7323" y="7967"/>
                      </a:cubicBezTo>
                      <a:cubicBezTo>
                        <a:pt x="7332" y="7969"/>
                        <a:pt x="7342" y="7969"/>
                        <a:pt x="7351" y="7969"/>
                      </a:cubicBezTo>
                      <a:cubicBezTo>
                        <a:pt x="7434" y="7969"/>
                        <a:pt x="7502" y="7923"/>
                        <a:pt x="7513" y="7848"/>
                      </a:cubicBezTo>
                      <a:cubicBezTo>
                        <a:pt x="7620" y="7348"/>
                        <a:pt x="7632" y="7134"/>
                        <a:pt x="7727" y="6027"/>
                      </a:cubicBezTo>
                      <a:lnTo>
                        <a:pt x="9954" y="3800"/>
                      </a:lnTo>
                      <a:cubicBezTo>
                        <a:pt x="9978" y="3776"/>
                        <a:pt x="9990" y="3753"/>
                        <a:pt x="10001" y="3717"/>
                      </a:cubicBezTo>
                      <a:lnTo>
                        <a:pt x="10454" y="2205"/>
                      </a:lnTo>
                      <a:lnTo>
                        <a:pt x="10990" y="383"/>
                      </a:lnTo>
                      <a:cubicBezTo>
                        <a:pt x="11042" y="196"/>
                        <a:pt x="10885" y="1"/>
                        <a:pt x="106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76"/>
                <p:cNvSpPr/>
                <p:nvPr/>
              </p:nvSpPr>
              <p:spPr>
                <a:xfrm>
                  <a:off x="1951705" y="4367117"/>
                  <a:ext cx="86062" cy="65437"/>
                </a:xfrm>
                <a:custGeom>
                  <a:rect b="b" l="l" r="r" t="t"/>
                  <a:pathLst>
                    <a:path extrusionOk="0" h="2056" w="2704">
                      <a:moveTo>
                        <a:pt x="905" y="1"/>
                      </a:moveTo>
                      <a:cubicBezTo>
                        <a:pt x="881" y="1"/>
                        <a:pt x="857" y="7"/>
                        <a:pt x="834" y="20"/>
                      </a:cubicBezTo>
                      <a:cubicBezTo>
                        <a:pt x="167" y="330"/>
                        <a:pt x="0" y="1211"/>
                        <a:pt x="524" y="1746"/>
                      </a:cubicBezTo>
                      <a:cubicBezTo>
                        <a:pt x="739" y="1949"/>
                        <a:pt x="1000" y="2056"/>
                        <a:pt x="1274" y="2056"/>
                      </a:cubicBezTo>
                      <a:cubicBezTo>
                        <a:pt x="2227" y="2056"/>
                        <a:pt x="2703" y="913"/>
                        <a:pt x="2024" y="234"/>
                      </a:cubicBezTo>
                      <a:cubicBezTo>
                        <a:pt x="1941" y="151"/>
                        <a:pt x="1834" y="80"/>
                        <a:pt x="1715" y="20"/>
                      </a:cubicBezTo>
                      <a:cubicBezTo>
                        <a:pt x="1696" y="10"/>
                        <a:pt x="1674" y="6"/>
                        <a:pt x="1652" y="6"/>
                      </a:cubicBezTo>
                      <a:cubicBezTo>
                        <a:pt x="1592" y="6"/>
                        <a:pt x="1530" y="39"/>
                        <a:pt x="1512" y="91"/>
                      </a:cubicBezTo>
                      <a:cubicBezTo>
                        <a:pt x="1477" y="163"/>
                        <a:pt x="1512" y="270"/>
                        <a:pt x="1584" y="294"/>
                      </a:cubicBezTo>
                      <a:cubicBezTo>
                        <a:pt x="2060" y="508"/>
                        <a:pt x="2167" y="1127"/>
                        <a:pt x="1810" y="1508"/>
                      </a:cubicBezTo>
                      <a:cubicBezTo>
                        <a:pt x="1667" y="1645"/>
                        <a:pt x="1477" y="1714"/>
                        <a:pt x="1285" y="1714"/>
                      </a:cubicBezTo>
                      <a:cubicBezTo>
                        <a:pt x="1093" y="1714"/>
                        <a:pt x="899" y="1645"/>
                        <a:pt x="750" y="1508"/>
                      </a:cubicBezTo>
                      <a:cubicBezTo>
                        <a:pt x="381" y="1127"/>
                        <a:pt x="500" y="520"/>
                        <a:pt x="977" y="294"/>
                      </a:cubicBezTo>
                      <a:cubicBezTo>
                        <a:pt x="1048" y="270"/>
                        <a:pt x="1096" y="163"/>
                        <a:pt x="1048" y="91"/>
                      </a:cubicBezTo>
                      <a:cubicBezTo>
                        <a:pt x="1022" y="40"/>
                        <a:pt x="966" y="1"/>
                        <a:pt x="90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68" name="Google Shape;2168;p76"/>
              <p:cNvSpPr txBox="1"/>
              <p:nvPr/>
            </p:nvSpPr>
            <p:spPr>
              <a:xfrm>
                <a:off x="6511247" y="3289625"/>
                <a:ext cx="405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78%</a:t>
                </a:r>
                <a:endParaRPr b="0" i="0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69" name="Google Shape;2169;p76"/>
              <p:cNvSpPr txBox="1"/>
              <p:nvPr/>
            </p:nvSpPr>
            <p:spPr>
              <a:xfrm>
                <a:off x="7042587" y="3289625"/>
                <a:ext cx="7677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b="0" i="0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2170" name="Google Shape;2170;p76"/>
          <p:cNvGrpSpPr/>
          <p:nvPr/>
        </p:nvGrpSpPr>
        <p:grpSpPr>
          <a:xfrm>
            <a:off x="6046063" y="3848362"/>
            <a:ext cx="1901400" cy="517800"/>
            <a:chOff x="5978225" y="3840700"/>
            <a:chExt cx="1901400" cy="517800"/>
          </a:xfrm>
        </p:grpSpPr>
        <p:sp>
          <p:nvSpPr>
            <p:cNvPr id="2171" name="Google Shape;2171;p76"/>
            <p:cNvSpPr/>
            <p:nvPr/>
          </p:nvSpPr>
          <p:spPr>
            <a:xfrm>
              <a:off x="5978225" y="3840700"/>
              <a:ext cx="1901400" cy="5178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2" name="Google Shape;2172;p76"/>
            <p:cNvGrpSpPr/>
            <p:nvPr/>
          </p:nvGrpSpPr>
          <p:grpSpPr>
            <a:xfrm>
              <a:off x="6048111" y="3942702"/>
              <a:ext cx="1762176" cy="314913"/>
              <a:chOff x="6048111" y="3942702"/>
              <a:chExt cx="1762176" cy="314913"/>
            </a:xfrm>
          </p:grpSpPr>
          <p:sp>
            <p:nvSpPr>
              <p:cNvPr id="2173" name="Google Shape;2173;p76"/>
              <p:cNvSpPr/>
              <p:nvPr/>
            </p:nvSpPr>
            <p:spPr>
              <a:xfrm>
                <a:off x="6048111" y="3942702"/>
                <a:ext cx="344340" cy="314913"/>
              </a:xfrm>
              <a:custGeom>
                <a:rect b="b" l="l" r="r" t="t"/>
                <a:pathLst>
                  <a:path extrusionOk="0" h="11183" w="12228">
                    <a:moveTo>
                      <a:pt x="4560" y="3991"/>
                    </a:moveTo>
                    <a:cubicBezTo>
                      <a:pt x="4739" y="3991"/>
                      <a:pt x="4894" y="4146"/>
                      <a:pt x="4894" y="4324"/>
                    </a:cubicBezTo>
                    <a:cubicBezTo>
                      <a:pt x="4894" y="4503"/>
                      <a:pt x="4739" y="4646"/>
                      <a:pt x="4560" y="4646"/>
                    </a:cubicBezTo>
                    <a:cubicBezTo>
                      <a:pt x="4382" y="4646"/>
                      <a:pt x="4239" y="4503"/>
                      <a:pt x="4239" y="4324"/>
                    </a:cubicBezTo>
                    <a:cubicBezTo>
                      <a:pt x="4251" y="4134"/>
                      <a:pt x="4382" y="3991"/>
                      <a:pt x="4560" y="3991"/>
                    </a:cubicBezTo>
                    <a:close/>
                    <a:moveTo>
                      <a:pt x="5930" y="1419"/>
                    </a:moveTo>
                    <a:lnTo>
                      <a:pt x="5930" y="2003"/>
                    </a:lnTo>
                    <a:lnTo>
                      <a:pt x="5941" y="4051"/>
                    </a:lnTo>
                    <a:lnTo>
                      <a:pt x="5965" y="5872"/>
                    </a:lnTo>
                    <a:lnTo>
                      <a:pt x="1619" y="4908"/>
                    </a:lnTo>
                    <a:cubicBezTo>
                      <a:pt x="1869" y="3801"/>
                      <a:pt x="2548" y="2848"/>
                      <a:pt x="3489" y="2229"/>
                    </a:cubicBezTo>
                    <a:lnTo>
                      <a:pt x="4275" y="3670"/>
                    </a:lnTo>
                    <a:cubicBezTo>
                      <a:pt x="4025" y="3777"/>
                      <a:pt x="3858" y="4027"/>
                      <a:pt x="3858" y="4313"/>
                    </a:cubicBezTo>
                    <a:cubicBezTo>
                      <a:pt x="3858" y="4694"/>
                      <a:pt x="4179" y="5027"/>
                      <a:pt x="4572" y="5027"/>
                    </a:cubicBezTo>
                    <a:cubicBezTo>
                      <a:pt x="4965" y="5027"/>
                      <a:pt x="5287" y="4705"/>
                      <a:pt x="5287" y="4313"/>
                    </a:cubicBezTo>
                    <a:cubicBezTo>
                      <a:pt x="5287" y="3967"/>
                      <a:pt x="5037" y="3670"/>
                      <a:pt x="4715" y="3610"/>
                    </a:cubicBezTo>
                    <a:lnTo>
                      <a:pt x="3846" y="2015"/>
                    </a:lnTo>
                    <a:cubicBezTo>
                      <a:pt x="4477" y="1657"/>
                      <a:pt x="5168" y="1455"/>
                      <a:pt x="5930" y="1419"/>
                    </a:cubicBezTo>
                    <a:close/>
                    <a:moveTo>
                      <a:pt x="6287" y="4265"/>
                    </a:moveTo>
                    <a:cubicBezTo>
                      <a:pt x="7227" y="4348"/>
                      <a:pt x="7965" y="5158"/>
                      <a:pt x="7965" y="6122"/>
                    </a:cubicBezTo>
                    <a:cubicBezTo>
                      <a:pt x="7965" y="6491"/>
                      <a:pt x="7846" y="6872"/>
                      <a:pt x="7644" y="7170"/>
                    </a:cubicBezTo>
                    <a:lnTo>
                      <a:pt x="6287" y="6039"/>
                    </a:lnTo>
                    <a:lnTo>
                      <a:pt x="6287" y="4265"/>
                    </a:lnTo>
                    <a:close/>
                    <a:moveTo>
                      <a:pt x="6477" y="348"/>
                    </a:moveTo>
                    <a:cubicBezTo>
                      <a:pt x="9501" y="526"/>
                      <a:pt x="11871" y="3039"/>
                      <a:pt x="11871" y="6063"/>
                    </a:cubicBezTo>
                    <a:cubicBezTo>
                      <a:pt x="11835" y="7349"/>
                      <a:pt x="11454" y="8539"/>
                      <a:pt x="10728" y="9516"/>
                    </a:cubicBezTo>
                    <a:cubicBezTo>
                      <a:pt x="10692" y="9563"/>
                      <a:pt x="10644" y="9575"/>
                      <a:pt x="10609" y="9575"/>
                    </a:cubicBezTo>
                    <a:cubicBezTo>
                      <a:pt x="10561" y="9575"/>
                      <a:pt x="10513" y="9563"/>
                      <a:pt x="10490" y="9527"/>
                    </a:cubicBezTo>
                    <a:lnTo>
                      <a:pt x="9537" y="8730"/>
                    </a:lnTo>
                    <a:cubicBezTo>
                      <a:pt x="10013" y="8123"/>
                      <a:pt x="10311" y="7384"/>
                      <a:pt x="10394" y="6610"/>
                    </a:cubicBezTo>
                    <a:cubicBezTo>
                      <a:pt x="10406" y="6491"/>
                      <a:pt x="10323" y="6396"/>
                      <a:pt x="10204" y="6396"/>
                    </a:cubicBezTo>
                    <a:cubicBezTo>
                      <a:pt x="10097" y="6396"/>
                      <a:pt x="10025" y="6468"/>
                      <a:pt x="10013" y="6551"/>
                    </a:cubicBezTo>
                    <a:cubicBezTo>
                      <a:pt x="9930" y="7206"/>
                      <a:pt x="9680" y="7849"/>
                      <a:pt x="9299" y="8384"/>
                    </a:cubicBezTo>
                    <a:cubicBezTo>
                      <a:pt x="9275" y="8396"/>
                      <a:pt x="9263" y="8432"/>
                      <a:pt x="9251" y="8444"/>
                    </a:cubicBezTo>
                    <a:cubicBezTo>
                      <a:pt x="9251" y="8444"/>
                      <a:pt x="9251" y="8456"/>
                      <a:pt x="9239" y="8456"/>
                    </a:cubicBezTo>
                    <a:lnTo>
                      <a:pt x="7954" y="7372"/>
                    </a:lnTo>
                    <a:cubicBezTo>
                      <a:pt x="8227" y="7003"/>
                      <a:pt x="8370" y="6539"/>
                      <a:pt x="8370" y="6075"/>
                    </a:cubicBezTo>
                    <a:cubicBezTo>
                      <a:pt x="8370" y="4908"/>
                      <a:pt x="7465" y="3920"/>
                      <a:pt x="6299" y="3836"/>
                    </a:cubicBezTo>
                    <a:lnTo>
                      <a:pt x="6287" y="2146"/>
                    </a:lnTo>
                    <a:lnTo>
                      <a:pt x="6418" y="2146"/>
                    </a:lnTo>
                    <a:cubicBezTo>
                      <a:pt x="6453" y="2146"/>
                      <a:pt x="6501" y="2146"/>
                      <a:pt x="6525" y="2169"/>
                    </a:cubicBezTo>
                    <a:cubicBezTo>
                      <a:pt x="8358" y="2360"/>
                      <a:pt x="9811" y="3812"/>
                      <a:pt x="10025" y="5646"/>
                    </a:cubicBezTo>
                    <a:cubicBezTo>
                      <a:pt x="10037" y="5753"/>
                      <a:pt x="10109" y="5813"/>
                      <a:pt x="10216" y="5813"/>
                    </a:cubicBezTo>
                    <a:cubicBezTo>
                      <a:pt x="10335" y="5813"/>
                      <a:pt x="10430" y="5706"/>
                      <a:pt x="10406" y="5598"/>
                    </a:cubicBezTo>
                    <a:cubicBezTo>
                      <a:pt x="10192" y="3503"/>
                      <a:pt x="8430" y="1848"/>
                      <a:pt x="6299" y="1765"/>
                    </a:cubicBezTo>
                    <a:lnTo>
                      <a:pt x="6299" y="526"/>
                    </a:lnTo>
                    <a:cubicBezTo>
                      <a:pt x="6299" y="479"/>
                      <a:pt x="6322" y="443"/>
                      <a:pt x="6346" y="407"/>
                    </a:cubicBezTo>
                    <a:cubicBezTo>
                      <a:pt x="6382" y="360"/>
                      <a:pt x="6418" y="348"/>
                      <a:pt x="6477" y="348"/>
                    </a:cubicBezTo>
                    <a:close/>
                    <a:moveTo>
                      <a:pt x="1477" y="5277"/>
                    </a:moveTo>
                    <a:lnTo>
                      <a:pt x="5870" y="6241"/>
                    </a:lnTo>
                    <a:lnTo>
                      <a:pt x="4667" y="10575"/>
                    </a:lnTo>
                    <a:cubicBezTo>
                      <a:pt x="2774" y="9980"/>
                      <a:pt x="1405" y="8206"/>
                      <a:pt x="1405" y="6110"/>
                    </a:cubicBezTo>
                    <a:cubicBezTo>
                      <a:pt x="1405" y="5825"/>
                      <a:pt x="1441" y="5539"/>
                      <a:pt x="1477" y="5277"/>
                    </a:cubicBezTo>
                    <a:close/>
                    <a:moveTo>
                      <a:pt x="6215" y="6468"/>
                    </a:moveTo>
                    <a:lnTo>
                      <a:pt x="7549" y="7599"/>
                    </a:lnTo>
                    <a:lnTo>
                      <a:pt x="9132" y="8920"/>
                    </a:lnTo>
                    <a:lnTo>
                      <a:pt x="9573" y="9289"/>
                    </a:lnTo>
                    <a:cubicBezTo>
                      <a:pt x="8680" y="10266"/>
                      <a:pt x="7430" y="10813"/>
                      <a:pt x="6108" y="10813"/>
                    </a:cubicBezTo>
                    <a:cubicBezTo>
                      <a:pt x="5739" y="10813"/>
                      <a:pt x="5382" y="10766"/>
                      <a:pt x="5037" y="10694"/>
                    </a:cubicBezTo>
                    <a:lnTo>
                      <a:pt x="6215" y="6468"/>
                    </a:lnTo>
                    <a:close/>
                    <a:moveTo>
                      <a:pt x="6429" y="1"/>
                    </a:moveTo>
                    <a:cubicBezTo>
                      <a:pt x="6297" y="1"/>
                      <a:pt x="6159" y="59"/>
                      <a:pt x="6060" y="157"/>
                    </a:cubicBezTo>
                    <a:cubicBezTo>
                      <a:pt x="5953" y="264"/>
                      <a:pt x="5882" y="407"/>
                      <a:pt x="5882" y="562"/>
                    </a:cubicBezTo>
                    <a:lnTo>
                      <a:pt x="5882" y="1038"/>
                    </a:lnTo>
                    <a:cubicBezTo>
                      <a:pt x="5084" y="1062"/>
                      <a:pt x="4310" y="1288"/>
                      <a:pt x="3620" y="1669"/>
                    </a:cubicBezTo>
                    <a:lnTo>
                      <a:pt x="3191" y="872"/>
                    </a:lnTo>
                    <a:cubicBezTo>
                      <a:pt x="3155" y="812"/>
                      <a:pt x="3084" y="764"/>
                      <a:pt x="3024" y="764"/>
                    </a:cubicBezTo>
                    <a:lnTo>
                      <a:pt x="393" y="764"/>
                    </a:lnTo>
                    <a:lnTo>
                      <a:pt x="393" y="443"/>
                    </a:lnTo>
                    <a:cubicBezTo>
                      <a:pt x="393" y="336"/>
                      <a:pt x="298" y="241"/>
                      <a:pt x="203" y="241"/>
                    </a:cubicBezTo>
                    <a:cubicBezTo>
                      <a:pt x="95" y="241"/>
                      <a:pt x="0" y="336"/>
                      <a:pt x="0" y="443"/>
                    </a:cubicBezTo>
                    <a:lnTo>
                      <a:pt x="0" y="1467"/>
                    </a:lnTo>
                    <a:cubicBezTo>
                      <a:pt x="0" y="1574"/>
                      <a:pt x="95" y="1657"/>
                      <a:pt x="203" y="1657"/>
                    </a:cubicBezTo>
                    <a:cubicBezTo>
                      <a:pt x="298" y="1657"/>
                      <a:pt x="393" y="1562"/>
                      <a:pt x="393" y="1467"/>
                    </a:cubicBezTo>
                    <a:lnTo>
                      <a:pt x="393" y="1157"/>
                    </a:lnTo>
                    <a:lnTo>
                      <a:pt x="2917" y="1157"/>
                    </a:lnTo>
                    <a:lnTo>
                      <a:pt x="3310" y="1872"/>
                    </a:lnTo>
                    <a:cubicBezTo>
                      <a:pt x="3024" y="2062"/>
                      <a:pt x="2762" y="2277"/>
                      <a:pt x="2501" y="2527"/>
                    </a:cubicBezTo>
                    <a:cubicBezTo>
                      <a:pt x="1548" y="3467"/>
                      <a:pt x="1036" y="4753"/>
                      <a:pt x="1036" y="6098"/>
                    </a:cubicBezTo>
                    <a:cubicBezTo>
                      <a:pt x="1036" y="8885"/>
                      <a:pt x="3310" y="11182"/>
                      <a:pt x="6120" y="11182"/>
                    </a:cubicBezTo>
                    <a:cubicBezTo>
                      <a:pt x="7573" y="11182"/>
                      <a:pt x="8918" y="10575"/>
                      <a:pt x="9882" y="9516"/>
                    </a:cubicBezTo>
                    <a:lnTo>
                      <a:pt x="10240" y="9813"/>
                    </a:lnTo>
                    <a:cubicBezTo>
                      <a:pt x="10347" y="9908"/>
                      <a:pt x="10466" y="9944"/>
                      <a:pt x="10597" y="9944"/>
                    </a:cubicBezTo>
                    <a:lnTo>
                      <a:pt x="10656" y="9944"/>
                    </a:lnTo>
                    <a:cubicBezTo>
                      <a:pt x="10811" y="9932"/>
                      <a:pt x="10942" y="9837"/>
                      <a:pt x="11037" y="9718"/>
                    </a:cubicBezTo>
                    <a:cubicBezTo>
                      <a:pt x="11823" y="8670"/>
                      <a:pt x="12228" y="7420"/>
                      <a:pt x="12228" y="6098"/>
                    </a:cubicBezTo>
                    <a:cubicBezTo>
                      <a:pt x="12228" y="2884"/>
                      <a:pt x="9692" y="205"/>
                      <a:pt x="6465" y="2"/>
                    </a:cubicBezTo>
                    <a:cubicBezTo>
                      <a:pt x="6453" y="1"/>
                      <a:pt x="6441" y="1"/>
                      <a:pt x="6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76"/>
              <p:cNvSpPr txBox="1"/>
              <p:nvPr/>
            </p:nvSpPr>
            <p:spPr>
              <a:xfrm>
                <a:off x="6511247" y="3946000"/>
                <a:ext cx="405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21%</a:t>
                </a:r>
                <a:endParaRPr b="0" i="0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75" name="Google Shape;2175;p76"/>
              <p:cNvSpPr txBox="1"/>
              <p:nvPr/>
            </p:nvSpPr>
            <p:spPr>
              <a:xfrm>
                <a:off x="7042587" y="3946000"/>
                <a:ext cx="7677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b="0" i="0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77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sp>
        <p:nvSpPr>
          <p:cNvPr id="2181" name="Google Shape;2181;p77"/>
          <p:cNvSpPr/>
          <p:nvPr/>
        </p:nvSpPr>
        <p:spPr>
          <a:xfrm>
            <a:off x="5663582" y="2845129"/>
            <a:ext cx="3284" cy="3840"/>
          </a:xfrm>
          <a:custGeom>
            <a:rect b="b" l="l" r="r" t="t"/>
            <a:pathLst>
              <a:path extrusionOk="0" h="214" w="183">
                <a:moveTo>
                  <a:pt x="91" y="61"/>
                </a:moveTo>
                <a:cubicBezTo>
                  <a:pt x="61" y="92"/>
                  <a:pt x="31" y="152"/>
                  <a:pt x="0" y="213"/>
                </a:cubicBezTo>
                <a:lnTo>
                  <a:pt x="31" y="213"/>
                </a:lnTo>
                <a:cubicBezTo>
                  <a:pt x="61" y="213"/>
                  <a:pt x="91" y="183"/>
                  <a:pt x="122" y="183"/>
                </a:cubicBezTo>
                <a:cubicBezTo>
                  <a:pt x="183" y="152"/>
                  <a:pt x="183" y="122"/>
                  <a:pt x="152" y="61"/>
                </a:cubicBezTo>
                <a:cubicBezTo>
                  <a:pt x="122" y="0"/>
                  <a:pt x="122" y="31"/>
                  <a:pt x="91" y="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2" name="Google Shape;2182;p77"/>
          <p:cNvGrpSpPr/>
          <p:nvPr/>
        </p:nvGrpSpPr>
        <p:grpSpPr>
          <a:xfrm>
            <a:off x="1029237" y="1139315"/>
            <a:ext cx="3624815" cy="2132505"/>
            <a:chOff x="5137339" y="2418920"/>
            <a:chExt cx="1447783" cy="851775"/>
          </a:xfrm>
        </p:grpSpPr>
        <p:sp>
          <p:nvSpPr>
            <p:cNvPr id="2183" name="Google Shape;2183;p77"/>
            <p:cNvSpPr/>
            <p:nvPr/>
          </p:nvSpPr>
          <p:spPr>
            <a:xfrm>
              <a:off x="5744844" y="2475456"/>
              <a:ext cx="753722" cy="668308"/>
            </a:xfrm>
            <a:custGeom>
              <a:rect b="b" l="l" r="r" t="t"/>
              <a:pathLst>
                <a:path extrusionOk="0" h="33770" w="38086">
                  <a:moveTo>
                    <a:pt x="25350" y="21733"/>
                  </a:moveTo>
                  <a:lnTo>
                    <a:pt x="25381" y="21733"/>
                  </a:lnTo>
                  <a:cubicBezTo>
                    <a:pt x="25381" y="21733"/>
                    <a:pt x="25502" y="21824"/>
                    <a:pt x="25533" y="21915"/>
                  </a:cubicBezTo>
                  <a:cubicBezTo>
                    <a:pt x="25533" y="21976"/>
                    <a:pt x="25533" y="22037"/>
                    <a:pt x="25563" y="22098"/>
                  </a:cubicBezTo>
                  <a:cubicBezTo>
                    <a:pt x="25593" y="22250"/>
                    <a:pt x="25654" y="22402"/>
                    <a:pt x="25745" y="22554"/>
                  </a:cubicBezTo>
                  <a:cubicBezTo>
                    <a:pt x="25745" y="22554"/>
                    <a:pt x="25776" y="22615"/>
                    <a:pt x="25776" y="22645"/>
                  </a:cubicBezTo>
                  <a:cubicBezTo>
                    <a:pt x="25776" y="22675"/>
                    <a:pt x="25776" y="22706"/>
                    <a:pt x="25806" y="22736"/>
                  </a:cubicBezTo>
                  <a:cubicBezTo>
                    <a:pt x="25837" y="22888"/>
                    <a:pt x="25837" y="23010"/>
                    <a:pt x="25806" y="23131"/>
                  </a:cubicBezTo>
                  <a:cubicBezTo>
                    <a:pt x="25776" y="23192"/>
                    <a:pt x="25776" y="23222"/>
                    <a:pt x="25806" y="23253"/>
                  </a:cubicBezTo>
                  <a:cubicBezTo>
                    <a:pt x="25837" y="23344"/>
                    <a:pt x="25806" y="23435"/>
                    <a:pt x="25776" y="23526"/>
                  </a:cubicBezTo>
                  <a:cubicBezTo>
                    <a:pt x="25745" y="23648"/>
                    <a:pt x="25745" y="23739"/>
                    <a:pt x="25867" y="23770"/>
                  </a:cubicBezTo>
                  <a:lnTo>
                    <a:pt x="25897" y="23770"/>
                  </a:lnTo>
                  <a:cubicBezTo>
                    <a:pt x="26019" y="23922"/>
                    <a:pt x="26110" y="24043"/>
                    <a:pt x="26232" y="24195"/>
                  </a:cubicBezTo>
                  <a:cubicBezTo>
                    <a:pt x="26262" y="24256"/>
                    <a:pt x="26262" y="24347"/>
                    <a:pt x="26262" y="24408"/>
                  </a:cubicBezTo>
                  <a:cubicBezTo>
                    <a:pt x="26262" y="24438"/>
                    <a:pt x="26262" y="24438"/>
                    <a:pt x="26262" y="24469"/>
                  </a:cubicBezTo>
                  <a:cubicBezTo>
                    <a:pt x="26292" y="24529"/>
                    <a:pt x="26323" y="24560"/>
                    <a:pt x="26292" y="24621"/>
                  </a:cubicBezTo>
                  <a:cubicBezTo>
                    <a:pt x="26292" y="24681"/>
                    <a:pt x="26323" y="24742"/>
                    <a:pt x="26353" y="24773"/>
                  </a:cubicBezTo>
                  <a:cubicBezTo>
                    <a:pt x="26414" y="24833"/>
                    <a:pt x="26475" y="24894"/>
                    <a:pt x="26505" y="24955"/>
                  </a:cubicBezTo>
                  <a:cubicBezTo>
                    <a:pt x="26505" y="24985"/>
                    <a:pt x="26536" y="25016"/>
                    <a:pt x="26536" y="25016"/>
                  </a:cubicBezTo>
                  <a:cubicBezTo>
                    <a:pt x="26566" y="25046"/>
                    <a:pt x="26627" y="25077"/>
                    <a:pt x="26627" y="25107"/>
                  </a:cubicBezTo>
                  <a:cubicBezTo>
                    <a:pt x="26688" y="25168"/>
                    <a:pt x="26748" y="25229"/>
                    <a:pt x="26809" y="25259"/>
                  </a:cubicBezTo>
                  <a:cubicBezTo>
                    <a:pt x="26900" y="25289"/>
                    <a:pt x="26992" y="25350"/>
                    <a:pt x="27083" y="25381"/>
                  </a:cubicBezTo>
                  <a:lnTo>
                    <a:pt x="27083" y="25381"/>
                  </a:lnTo>
                  <a:lnTo>
                    <a:pt x="27083" y="25381"/>
                  </a:lnTo>
                  <a:lnTo>
                    <a:pt x="27083" y="25381"/>
                  </a:lnTo>
                  <a:cubicBezTo>
                    <a:pt x="27113" y="25381"/>
                    <a:pt x="27113" y="25350"/>
                    <a:pt x="27144" y="25350"/>
                  </a:cubicBezTo>
                  <a:cubicBezTo>
                    <a:pt x="27174" y="25320"/>
                    <a:pt x="27174" y="25289"/>
                    <a:pt x="27174" y="25229"/>
                  </a:cubicBezTo>
                  <a:cubicBezTo>
                    <a:pt x="27144" y="25168"/>
                    <a:pt x="27113" y="25107"/>
                    <a:pt x="27052" y="25016"/>
                  </a:cubicBezTo>
                  <a:cubicBezTo>
                    <a:pt x="26992" y="24955"/>
                    <a:pt x="26961" y="24864"/>
                    <a:pt x="26992" y="24773"/>
                  </a:cubicBezTo>
                  <a:lnTo>
                    <a:pt x="26992" y="24621"/>
                  </a:lnTo>
                  <a:cubicBezTo>
                    <a:pt x="26992" y="24560"/>
                    <a:pt x="26961" y="24499"/>
                    <a:pt x="26931" y="24438"/>
                  </a:cubicBezTo>
                  <a:cubicBezTo>
                    <a:pt x="26840" y="24347"/>
                    <a:pt x="26779" y="24286"/>
                    <a:pt x="26688" y="24226"/>
                  </a:cubicBezTo>
                  <a:cubicBezTo>
                    <a:pt x="26627" y="24134"/>
                    <a:pt x="26536" y="24074"/>
                    <a:pt x="26414" y="24013"/>
                  </a:cubicBezTo>
                  <a:cubicBezTo>
                    <a:pt x="26323" y="23982"/>
                    <a:pt x="26292" y="23922"/>
                    <a:pt x="26292" y="23830"/>
                  </a:cubicBezTo>
                  <a:cubicBezTo>
                    <a:pt x="26292" y="23770"/>
                    <a:pt x="26262" y="23739"/>
                    <a:pt x="26232" y="23678"/>
                  </a:cubicBezTo>
                  <a:cubicBezTo>
                    <a:pt x="26171" y="23618"/>
                    <a:pt x="26140" y="23557"/>
                    <a:pt x="26110" y="23496"/>
                  </a:cubicBezTo>
                  <a:cubicBezTo>
                    <a:pt x="26019" y="23466"/>
                    <a:pt x="25988" y="23405"/>
                    <a:pt x="25988" y="23344"/>
                  </a:cubicBezTo>
                  <a:cubicBezTo>
                    <a:pt x="25958" y="23283"/>
                    <a:pt x="25958" y="23222"/>
                    <a:pt x="25988" y="23192"/>
                  </a:cubicBezTo>
                  <a:cubicBezTo>
                    <a:pt x="26049" y="22979"/>
                    <a:pt x="26080" y="22797"/>
                    <a:pt x="26110" y="22584"/>
                  </a:cubicBezTo>
                  <a:cubicBezTo>
                    <a:pt x="26110" y="22584"/>
                    <a:pt x="26110" y="22554"/>
                    <a:pt x="26110" y="22554"/>
                  </a:cubicBezTo>
                  <a:cubicBezTo>
                    <a:pt x="26140" y="22554"/>
                    <a:pt x="26140" y="22523"/>
                    <a:pt x="26171" y="22523"/>
                  </a:cubicBezTo>
                  <a:cubicBezTo>
                    <a:pt x="26171" y="22523"/>
                    <a:pt x="26201" y="22523"/>
                    <a:pt x="26201" y="22523"/>
                  </a:cubicBezTo>
                  <a:cubicBezTo>
                    <a:pt x="26232" y="22554"/>
                    <a:pt x="26232" y="22554"/>
                    <a:pt x="26232" y="22584"/>
                  </a:cubicBezTo>
                  <a:cubicBezTo>
                    <a:pt x="26232" y="22675"/>
                    <a:pt x="26323" y="22736"/>
                    <a:pt x="26414" y="22706"/>
                  </a:cubicBezTo>
                  <a:cubicBezTo>
                    <a:pt x="26444" y="22706"/>
                    <a:pt x="26444" y="22706"/>
                    <a:pt x="26475" y="22706"/>
                  </a:cubicBezTo>
                  <a:cubicBezTo>
                    <a:pt x="26566" y="22797"/>
                    <a:pt x="26688" y="22827"/>
                    <a:pt x="26748" y="22949"/>
                  </a:cubicBezTo>
                  <a:cubicBezTo>
                    <a:pt x="26809" y="23071"/>
                    <a:pt x="26900" y="23162"/>
                    <a:pt x="27022" y="23253"/>
                  </a:cubicBezTo>
                  <a:cubicBezTo>
                    <a:pt x="27052" y="23253"/>
                    <a:pt x="27083" y="23222"/>
                    <a:pt x="27113" y="23222"/>
                  </a:cubicBezTo>
                  <a:cubicBezTo>
                    <a:pt x="27113" y="23253"/>
                    <a:pt x="27204" y="23283"/>
                    <a:pt x="27204" y="23374"/>
                  </a:cubicBezTo>
                  <a:cubicBezTo>
                    <a:pt x="27204" y="23435"/>
                    <a:pt x="27204" y="23526"/>
                    <a:pt x="27204" y="23587"/>
                  </a:cubicBezTo>
                  <a:cubicBezTo>
                    <a:pt x="27204" y="23618"/>
                    <a:pt x="27265" y="23618"/>
                    <a:pt x="27265" y="23618"/>
                  </a:cubicBezTo>
                  <a:lnTo>
                    <a:pt x="27296" y="23618"/>
                  </a:lnTo>
                  <a:lnTo>
                    <a:pt x="27599" y="23314"/>
                  </a:lnTo>
                  <a:cubicBezTo>
                    <a:pt x="27630" y="23283"/>
                    <a:pt x="27660" y="23253"/>
                    <a:pt x="27691" y="23253"/>
                  </a:cubicBezTo>
                  <a:cubicBezTo>
                    <a:pt x="27812" y="23222"/>
                    <a:pt x="27934" y="23131"/>
                    <a:pt x="28025" y="23040"/>
                  </a:cubicBezTo>
                  <a:cubicBezTo>
                    <a:pt x="28086" y="22979"/>
                    <a:pt x="28147" y="22919"/>
                    <a:pt x="28147" y="22827"/>
                  </a:cubicBezTo>
                  <a:cubicBezTo>
                    <a:pt x="28207" y="22706"/>
                    <a:pt x="28207" y="22584"/>
                    <a:pt x="28147" y="22432"/>
                  </a:cubicBezTo>
                  <a:lnTo>
                    <a:pt x="28147" y="22432"/>
                  </a:lnTo>
                  <a:cubicBezTo>
                    <a:pt x="28116" y="22250"/>
                    <a:pt x="28086" y="22098"/>
                    <a:pt x="27995" y="21946"/>
                  </a:cubicBezTo>
                  <a:cubicBezTo>
                    <a:pt x="27964" y="21915"/>
                    <a:pt x="27934" y="21855"/>
                    <a:pt x="27873" y="21794"/>
                  </a:cubicBezTo>
                  <a:cubicBezTo>
                    <a:pt x="27782" y="21733"/>
                    <a:pt x="27691" y="21642"/>
                    <a:pt x="27569" y="21581"/>
                  </a:cubicBezTo>
                  <a:cubicBezTo>
                    <a:pt x="27508" y="21551"/>
                    <a:pt x="27447" y="21490"/>
                    <a:pt x="27447" y="21399"/>
                  </a:cubicBezTo>
                  <a:cubicBezTo>
                    <a:pt x="27417" y="21338"/>
                    <a:pt x="27387" y="21308"/>
                    <a:pt x="27356" y="21277"/>
                  </a:cubicBezTo>
                  <a:lnTo>
                    <a:pt x="27265" y="21216"/>
                  </a:lnTo>
                  <a:cubicBezTo>
                    <a:pt x="27265" y="21216"/>
                    <a:pt x="27235" y="21186"/>
                    <a:pt x="27235" y="21156"/>
                  </a:cubicBezTo>
                  <a:cubicBezTo>
                    <a:pt x="27235" y="21064"/>
                    <a:pt x="27204" y="20973"/>
                    <a:pt x="27326" y="20882"/>
                  </a:cubicBezTo>
                  <a:cubicBezTo>
                    <a:pt x="27356" y="20852"/>
                    <a:pt x="27387" y="20821"/>
                    <a:pt x="27387" y="20760"/>
                  </a:cubicBezTo>
                  <a:cubicBezTo>
                    <a:pt x="27387" y="20730"/>
                    <a:pt x="27417" y="20700"/>
                    <a:pt x="27447" y="20669"/>
                  </a:cubicBezTo>
                  <a:cubicBezTo>
                    <a:pt x="27539" y="20608"/>
                    <a:pt x="27660" y="20548"/>
                    <a:pt x="27751" y="20487"/>
                  </a:cubicBezTo>
                  <a:cubicBezTo>
                    <a:pt x="27782" y="20487"/>
                    <a:pt x="27812" y="20487"/>
                    <a:pt x="27843" y="20487"/>
                  </a:cubicBezTo>
                  <a:cubicBezTo>
                    <a:pt x="27873" y="20487"/>
                    <a:pt x="27873" y="20517"/>
                    <a:pt x="27903" y="20517"/>
                  </a:cubicBezTo>
                  <a:cubicBezTo>
                    <a:pt x="27934" y="20517"/>
                    <a:pt x="28025" y="20578"/>
                    <a:pt x="28025" y="20639"/>
                  </a:cubicBezTo>
                  <a:cubicBezTo>
                    <a:pt x="28055" y="20700"/>
                    <a:pt x="28086" y="20760"/>
                    <a:pt x="28116" y="20760"/>
                  </a:cubicBezTo>
                  <a:cubicBezTo>
                    <a:pt x="28177" y="20821"/>
                    <a:pt x="28238" y="20791"/>
                    <a:pt x="28268" y="20730"/>
                  </a:cubicBezTo>
                  <a:cubicBezTo>
                    <a:pt x="28268" y="20700"/>
                    <a:pt x="28268" y="20669"/>
                    <a:pt x="28268" y="20639"/>
                  </a:cubicBezTo>
                  <a:lnTo>
                    <a:pt x="28268" y="20639"/>
                  </a:lnTo>
                  <a:lnTo>
                    <a:pt x="28268" y="20639"/>
                  </a:lnTo>
                  <a:lnTo>
                    <a:pt x="28268" y="20608"/>
                  </a:lnTo>
                  <a:cubicBezTo>
                    <a:pt x="28268" y="20578"/>
                    <a:pt x="28268" y="20578"/>
                    <a:pt x="28299" y="20578"/>
                  </a:cubicBezTo>
                  <a:cubicBezTo>
                    <a:pt x="28420" y="20548"/>
                    <a:pt x="28511" y="20487"/>
                    <a:pt x="28633" y="20426"/>
                  </a:cubicBezTo>
                  <a:cubicBezTo>
                    <a:pt x="28755" y="20426"/>
                    <a:pt x="28846" y="20335"/>
                    <a:pt x="28876" y="20244"/>
                  </a:cubicBezTo>
                  <a:cubicBezTo>
                    <a:pt x="28876" y="20213"/>
                    <a:pt x="28906" y="20213"/>
                    <a:pt x="28937" y="20244"/>
                  </a:cubicBezTo>
                  <a:cubicBezTo>
                    <a:pt x="28967" y="20274"/>
                    <a:pt x="28998" y="20274"/>
                    <a:pt x="29058" y="20274"/>
                  </a:cubicBezTo>
                  <a:cubicBezTo>
                    <a:pt x="29119" y="20244"/>
                    <a:pt x="29180" y="20213"/>
                    <a:pt x="29271" y="20213"/>
                  </a:cubicBezTo>
                  <a:cubicBezTo>
                    <a:pt x="29332" y="20183"/>
                    <a:pt x="29393" y="20183"/>
                    <a:pt x="29454" y="20153"/>
                  </a:cubicBezTo>
                  <a:cubicBezTo>
                    <a:pt x="29514" y="20122"/>
                    <a:pt x="29575" y="20092"/>
                    <a:pt x="29575" y="20031"/>
                  </a:cubicBezTo>
                  <a:cubicBezTo>
                    <a:pt x="29575" y="20001"/>
                    <a:pt x="29636" y="19970"/>
                    <a:pt x="29636" y="19970"/>
                  </a:cubicBezTo>
                  <a:cubicBezTo>
                    <a:pt x="29727" y="19909"/>
                    <a:pt x="29818" y="19849"/>
                    <a:pt x="29849" y="19757"/>
                  </a:cubicBezTo>
                  <a:lnTo>
                    <a:pt x="29849" y="19727"/>
                  </a:lnTo>
                  <a:cubicBezTo>
                    <a:pt x="29940" y="19697"/>
                    <a:pt x="29970" y="19605"/>
                    <a:pt x="30001" y="19545"/>
                  </a:cubicBezTo>
                  <a:cubicBezTo>
                    <a:pt x="30001" y="19514"/>
                    <a:pt x="30031" y="19514"/>
                    <a:pt x="30062" y="19484"/>
                  </a:cubicBezTo>
                  <a:cubicBezTo>
                    <a:pt x="30092" y="19484"/>
                    <a:pt x="30122" y="19453"/>
                    <a:pt x="30122" y="19423"/>
                  </a:cubicBezTo>
                  <a:cubicBezTo>
                    <a:pt x="30092" y="19332"/>
                    <a:pt x="30092" y="19271"/>
                    <a:pt x="30122" y="19210"/>
                  </a:cubicBezTo>
                  <a:cubicBezTo>
                    <a:pt x="30122" y="19149"/>
                    <a:pt x="30122" y="19119"/>
                    <a:pt x="30153" y="19089"/>
                  </a:cubicBezTo>
                  <a:cubicBezTo>
                    <a:pt x="30213" y="19058"/>
                    <a:pt x="30274" y="18967"/>
                    <a:pt x="30274" y="18876"/>
                  </a:cubicBezTo>
                  <a:cubicBezTo>
                    <a:pt x="30274" y="18815"/>
                    <a:pt x="30305" y="18754"/>
                    <a:pt x="30365" y="18724"/>
                  </a:cubicBezTo>
                  <a:cubicBezTo>
                    <a:pt x="30396" y="18694"/>
                    <a:pt x="30426" y="18602"/>
                    <a:pt x="30426" y="18542"/>
                  </a:cubicBezTo>
                  <a:cubicBezTo>
                    <a:pt x="30426" y="18511"/>
                    <a:pt x="30457" y="18450"/>
                    <a:pt x="30457" y="18420"/>
                  </a:cubicBezTo>
                  <a:cubicBezTo>
                    <a:pt x="30517" y="18359"/>
                    <a:pt x="30487" y="18268"/>
                    <a:pt x="30426" y="18207"/>
                  </a:cubicBezTo>
                  <a:cubicBezTo>
                    <a:pt x="30396" y="18177"/>
                    <a:pt x="30365" y="18146"/>
                    <a:pt x="30335" y="18116"/>
                  </a:cubicBezTo>
                  <a:cubicBezTo>
                    <a:pt x="30305" y="18116"/>
                    <a:pt x="30274" y="18116"/>
                    <a:pt x="30244" y="18116"/>
                  </a:cubicBezTo>
                  <a:lnTo>
                    <a:pt x="30244" y="18116"/>
                  </a:lnTo>
                  <a:cubicBezTo>
                    <a:pt x="30244" y="18086"/>
                    <a:pt x="30244" y="18055"/>
                    <a:pt x="30244" y="18025"/>
                  </a:cubicBezTo>
                  <a:cubicBezTo>
                    <a:pt x="30274" y="17994"/>
                    <a:pt x="30305" y="17964"/>
                    <a:pt x="30335" y="17934"/>
                  </a:cubicBezTo>
                  <a:cubicBezTo>
                    <a:pt x="30365" y="17934"/>
                    <a:pt x="30365" y="17873"/>
                    <a:pt x="30335" y="17842"/>
                  </a:cubicBezTo>
                  <a:cubicBezTo>
                    <a:pt x="30305" y="17812"/>
                    <a:pt x="30244" y="17751"/>
                    <a:pt x="30213" y="17721"/>
                  </a:cubicBezTo>
                  <a:lnTo>
                    <a:pt x="30213" y="17721"/>
                  </a:lnTo>
                  <a:lnTo>
                    <a:pt x="30213" y="17721"/>
                  </a:lnTo>
                  <a:lnTo>
                    <a:pt x="30213" y="17721"/>
                  </a:lnTo>
                  <a:lnTo>
                    <a:pt x="30213" y="17721"/>
                  </a:lnTo>
                  <a:cubicBezTo>
                    <a:pt x="30213" y="17721"/>
                    <a:pt x="30244" y="17721"/>
                    <a:pt x="30244" y="17721"/>
                  </a:cubicBezTo>
                  <a:cubicBezTo>
                    <a:pt x="30305" y="17721"/>
                    <a:pt x="30335" y="17630"/>
                    <a:pt x="30274" y="17599"/>
                  </a:cubicBezTo>
                  <a:cubicBezTo>
                    <a:pt x="30244" y="17569"/>
                    <a:pt x="30213" y="17539"/>
                    <a:pt x="30183" y="17508"/>
                  </a:cubicBezTo>
                  <a:cubicBezTo>
                    <a:pt x="30122" y="17478"/>
                    <a:pt x="30062" y="17417"/>
                    <a:pt x="30031" y="17356"/>
                  </a:cubicBezTo>
                  <a:cubicBezTo>
                    <a:pt x="30001" y="17265"/>
                    <a:pt x="29940" y="17174"/>
                    <a:pt x="29910" y="17083"/>
                  </a:cubicBezTo>
                  <a:cubicBezTo>
                    <a:pt x="29879" y="17022"/>
                    <a:pt x="29849" y="16991"/>
                    <a:pt x="29788" y="16961"/>
                  </a:cubicBezTo>
                  <a:lnTo>
                    <a:pt x="29666" y="16900"/>
                  </a:lnTo>
                  <a:cubicBezTo>
                    <a:pt x="29606" y="16870"/>
                    <a:pt x="29575" y="16809"/>
                    <a:pt x="29606" y="16718"/>
                  </a:cubicBezTo>
                  <a:cubicBezTo>
                    <a:pt x="29575" y="16657"/>
                    <a:pt x="29606" y="16596"/>
                    <a:pt x="29636" y="16566"/>
                  </a:cubicBezTo>
                  <a:cubicBezTo>
                    <a:pt x="29666" y="16535"/>
                    <a:pt x="29697" y="16505"/>
                    <a:pt x="29697" y="16444"/>
                  </a:cubicBezTo>
                  <a:cubicBezTo>
                    <a:pt x="29758" y="16383"/>
                    <a:pt x="29788" y="16323"/>
                    <a:pt x="29879" y="16292"/>
                  </a:cubicBezTo>
                  <a:cubicBezTo>
                    <a:pt x="29940" y="16231"/>
                    <a:pt x="30031" y="16201"/>
                    <a:pt x="30092" y="16201"/>
                  </a:cubicBezTo>
                  <a:cubicBezTo>
                    <a:pt x="30122" y="16201"/>
                    <a:pt x="30153" y="16171"/>
                    <a:pt x="30153" y="16140"/>
                  </a:cubicBezTo>
                  <a:cubicBezTo>
                    <a:pt x="30153" y="16140"/>
                    <a:pt x="30153" y="16110"/>
                    <a:pt x="30153" y="16080"/>
                  </a:cubicBezTo>
                  <a:cubicBezTo>
                    <a:pt x="30153" y="16019"/>
                    <a:pt x="30122" y="15988"/>
                    <a:pt x="30092" y="15958"/>
                  </a:cubicBezTo>
                  <a:lnTo>
                    <a:pt x="29940" y="15958"/>
                  </a:lnTo>
                  <a:cubicBezTo>
                    <a:pt x="29910" y="15988"/>
                    <a:pt x="29879" y="15988"/>
                    <a:pt x="29849" y="15958"/>
                  </a:cubicBezTo>
                  <a:cubicBezTo>
                    <a:pt x="29818" y="15958"/>
                    <a:pt x="29758" y="15928"/>
                    <a:pt x="29758" y="15928"/>
                  </a:cubicBezTo>
                  <a:cubicBezTo>
                    <a:pt x="29697" y="15897"/>
                    <a:pt x="29666" y="15897"/>
                    <a:pt x="29636" y="15928"/>
                  </a:cubicBezTo>
                  <a:cubicBezTo>
                    <a:pt x="29575" y="15958"/>
                    <a:pt x="29514" y="16019"/>
                    <a:pt x="29484" y="16080"/>
                  </a:cubicBezTo>
                  <a:cubicBezTo>
                    <a:pt x="29454" y="16080"/>
                    <a:pt x="29454" y="16110"/>
                    <a:pt x="29423" y="16110"/>
                  </a:cubicBezTo>
                  <a:cubicBezTo>
                    <a:pt x="29362" y="16110"/>
                    <a:pt x="29332" y="16080"/>
                    <a:pt x="29302" y="16049"/>
                  </a:cubicBezTo>
                  <a:cubicBezTo>
                    <a:pt x="29302" y="15988"/>
                    <a:pt x="29241" y="15928"/>
                    <a:pt x="29150" y="15897"/>
                  </a:cubicBezTo>
                  <a:cubicBezTo>
                    <a:pt x="29089" y="15867"/>
                    <a:pt x="29028" y="15806"/>
                    <a:pt x="28967" y="15745"/>
                  </a:cubicBezTo>
                  <a:cubicBezTo>
                    <a:pt x="28937" y="15684"/>
                    <a:pt x="28967" y="15593"/>
                    <a:pt x="29028" y="15563"/>
                  </a:cubicBezTo>
                  <a:lnTo>
                    <a:pt x="29119" y="15563"/>
                  </a:lnTo>
                  <a:cubicBezTo>
                    <a:pt x="29180" y="15593"/>
                    <a:pt x="29210" y="15532"/>
                    <a:pt x="29241" y="15472"/>
                  </a:cubicBezTo>
                  <a:cubicBezTo>
                    <a:pt x="29271" y="15380"/>
                    <a:pt x="29271" y="15259"/>
                    <a:pt x="29393" y="15228"/>
                  </a:cubicBezTo>
                  <a:cubicBezTo>
                    <a:pt x="29423" y="15228"/>
                    <a:pt x="29454" y="15168"/>
                    <a:pt x="29454" y="15137"/>
                  </a:cubicBezTo>
                  <a:cubicBezTo>
                    <a:pt x="29484" y="15076"/>
                    <a:pt x="29514" y="15046"/>
                    <a:pt x="29545" y="14985"/>
                  </a:cubicBezTo>
                  <a:cubicBezTo>
                    <a:pt x="29545" y="14985"/>
                    <a:pt x="29575" y="14955"/>
                    <a:pt x="29606" y="14955"/>
                  </a:cubicBezTo>
                  <a:cubicBezTo>
                    <a:pt x="29666" y="14955"/>
                    <a:pt x="29727" y="14955"/>
                    <a:pt x="29758" y="15016"/>
                  </a:cubicBezTo>
                  <a:cubicBezTo>
                    <a:pt x="29788" y="15046"/>
                    <a:pt x="29788" y="15107"/>
                    <a:pt x="29758" y="15137"/>
                  </a:cubicBezTo>
                  <a:lnTo>
                    <a:pt x="29758" y="15198"/>
                  </a:lnTo>
                  <a:cubicBezTo>
                    <a:pt x="29727" y="15259"/>
                    <a:pt x="29727" y="15320"/>
                    <a:pt x="29758" y="15380"/>
                  </a:cubicBezTo>
                  <a:cubicBezTo>
                    <a:pt x="29758" y="15411"/>
                    <a:pt x="29758" y="15411"/>
                    <a:pt x="29788" y="15441"/>
                  </a:cubicBezTo>
                  <a:cubicBezTo>
                    <a:pt x="29788" y="15472"/>
                    <a:pt x="29788" y="15502"/>
                    <a:pt x="29727" y="15532"/>
                  </a:cubicBezTo>
                  <a:cubicBezTo>
                    <a:pt x="29727" y="15563"/>
                    <a:pt x="29727" y="15563"/>
                    <a:pt x="29727" y="15563"/>
                  </a:cubicBezTo>
                  <a:cubicBezTo>
                    <a:pt x="29727" y="15593"/>
                    <a:pt x="29727" y="15593"/>
                    <a:pt x="29727" y="15624"/>
                  </a:cubicBezTo>
                  <a:lnTo>
                    <a:pt x="29788" y="15624"/>
                  </a:lnTo>
                  <a:cubicBezTo>
                    <a:pt x="29849" y="15593"/>
                    <a:pt x="29879" y="15532"/>
                    <a:pt x="29940" y="15502"/>
                  </a:cubicBezTo>
                  <a:cubicBezTo>
                    <a:pt x="30001" y="15380"/>
                    <a:pt x="30153" y="15289"/>
                    <a:pt x="30305" y="15259"/>
                  </a:cubicBezTo>
                  <a:cubicBezTo>
                    <a:pt x="30335" y="15259"/>
                    <a:pt x="30365" y="15259"/>
                    <a:pt x="30396" y="15259"/>
                  </a:cubicBezTo>
                  <a:lnTo>
                    <a:pt x="30457" y="15289"/>
                  </a:lnTo>
                  <a:cubicBezTo>
                    <a:pt x="30578" y="15320"/>
                    <a:pt x="30578" y="15320"/>
                    <a:pt x="30578" y="15441"/>
                  </a:cubicBezTo>
                  <a:cubicBezTo>
                    <a:pt x="30578" y="15563"/>
                    <a:pt x="30578" y="15624"/>
                    <a:pt x="30578" y="15715"/>
                  </a:cubicBezTo>
                  <a:cubicBezTo>
                    <a:pt x="30578" y="15776"/>
                    <a:pt x="30578" y="15806"/>
                    <a:pt x="30609" y="15836"/>
                  </a:cubicBezTo>
                  <a:cubicBezTo>
                    <a:pt x="30639" y="15867"/>
                    <a:pt x="30669" y="15897"/>
                    <a:pt x="30700" y="15867"/>
                  </a:cubicBezTo>
                  <a:cubicBezTo>
                    <a:pt x="30730" y="15867"/>
                    <a:pt x="30761" y="15867"/>
                    <a:pt x="30791" y="15836"/>
                  </a:cubicBezTo>
                  <a:cubicBezTo>
                    <a:pt x="30821" y="15836"/>
                    <a:pt x="30882" y="15867"/>
                    <a:pt x="30913" y="15867"/>
                  </a:cubicBezTo>
                  <a:cubicBezTo>
                    <a:pt x="30943" y="15928"/>
                    <a:pt x="30973" y="15958"/>
                    <a:pt x="31004" y="15988"/>
                  </a:cubicBezTo>
                  <a:cubicBezTo>
                    <a:pt x="31034" y="16019"/>
                    <a:pt x="31034" y="16049"/>
                    <a:pt x="31004" y="16080"/>
                  </a:cubicBezTo>
                  <a:cubicBezTo>
                    <a:pt x="30943" y="16140"/>
                    <a:pt x="30943" y="16140"/>
                    <a:pt x="31004" y="16171"/>
                  </a:cubicBezTo>
                  <a:cubicBezTo>
                    <a:pt x="31095" y="16262"/>
                    <a:pt x="31125" y="16414"/>
                    <a:pt x="31095" y="16535"/>
                  </a:cubicBezTo>
                  <a:cubicBezTo>
                    <a:pt x="31095" y="16566"/>
                    <a:pt x="31095" y="16596"/>
                    <a:pt x="31095" y="16627"/>
                  </a:cubicBezTo>
                  <a:cubicBezTo>
                    <a:pt x="31125" y="16718"/>
                    <a:pt x="31156" y="16779"/>
                    <a:pt x="31186" y="16839"/>
                  </a:cubicBezTo>
                  <a:lnTo>
                    <a:pt x="31217" y="16839"/>
                  </a:lnTo>
                  <a:cubicBezTo>
                    <a:pt x="31247" y="16839"/>
                    <a:pt x="31277" y="16809"/>
                    <a:pt x="31338" y="16779"/>
                  </a:cubicBezTo>
                  <a:cubicBezTo>
                    <a:pt x="31369" y="16718"/>
                    <a:pt x="31429" y="16687"/>
                    <a:pt x="31490" y="16687"/>
                  </a:cubicBezTo>
                  <a:lnTo>
                    <a:pt x="31581" y="16687"/>
                  </a:lnTo>
                  <a:cubicBezTo>
                    <a:pt x="31642" y="16687"/>
                    <a:pt x="31672" y="16687"/>
                    <a:pt x="31703" y="16627"/>
                  </a:cubicBezTo>
                  <a:cubicBezTo>
                    <a:pt x="31794" y="16535"/>
                    <a:pt x="31794" y="16444"/>
                    <a:pt x="31764" y="16323"/>
                  </a:cubicBezTo>
                  <a:cubicBezTo>
                    <a:pt x="31764" y="16262"/>
                    <a:pt x="31733" y="16231"/>
                    <a:pt x="31733" y="16171"/>
                  </a:cubicBezTo>
                  <a:cubicBezTo>
                    <a:pt x="31703" y="16019"/>
                    <a:pt x="31612" y="15897"/>
                    <a:pt x="31521" y="15776"/>
                  </a:cubicBezTo>
                  <a:cubicBezTo>
                    <a:pt x="31460" y="15745"/>
                    <a:pt x="31399" y="15654"/>
                    <a:pt x="31369" y="15593"/>
                  </a:cubicBezTo>
                  <a:cubicBezTo>
                    <a:pt x="31338" y="15532"/>
                    <a:pt x="31277" y="15472"/>
                    <a:pt x="31217" y="15441"/>
                  </a:cubicBezTo>
                  <a:lnTo>
                    <a:pt x="31095" y="15350"/>
                  </a:lnTo>
                  <a:cubicBezTo>
                    <a:pt x="31034" y="15320"/>
                    <a:pt x="31034" y="15228"/>
                    <a:pt x="31065" y="15168"/>
                  </a:cubicBezTo>
                  <a:cubicBezTo>
                    <a:pt x="31095" y="15137"/>
                    <a:pt x="31095" y="15107"/>
                    <a:pt x="31125" y="15107"/>
                  </a:cubicBezTo>
                  <a:cubicBezTo>
                    <a:pt x="31186" y="15046"/>
                    <a:pt x="31217" y="15016"/>
                    <a:pt x="31277" y="14955"/>
                  </a:cubicBezTo>
                  <a:cubicBezTo>
                    <a:pt x="31369" y="14864"/>
                    <a:pt x="31399" y="14712"/>
                    <a:pt x="31369" y="14590"/>
                  </a:cubicBezTo>
                  <a:cubicBezTo>
                    <a:pt x="31338" y="14469"/>
                    <a:pt x="31369" y="14347"/>
                    <a:pt x="31460" y="14286"/>
                  </a:cubicBezTo>
                  <a:lnTo>
                    <a:pt x="31521" y="14195"/>
                  </a:lnTo>
                  <a:lnTo>
                    <a:pt x="31612" y="14134"/>
                  </a:lnTo>
                  <a:cubicBezTo>
                    <a:pt x="31642" y="14073"/>
                    <a:pt x="31642" y="14013"/>
                    <a:pt x="31703" y="14013"/>
                  </a:cubicBezTo>
                  <a:cubicBezTo>
                    <a:pt x="31764" y="13982"/>
                    <a:pt x="31794" y="14043"/>
                    <a:pt x="31855" y="14073"/>
                  </a:cubicBezTo>
                  <a:cubicBezTo>
                    <a:pt x="31916" y="14104"/>
                    <a:pt x="31976" y="14104"/>
                    <a:pt x="32037" y="14073"/>
                  </a:cubicBezTo>
                  <a:cubicBezTo>
                    <a:pt x="32098" y="14043"/>
                    <a:pt x="32128" y="14013"/>
                    <a:pt x="32189" y="13952"/>
                  </a:cubicBezTo>
                  <a:cubicBezTo>
                    <a:pt x="32250" y="13891"/>
                    <a:pt x="32311" y="13769"/>
                    <a:pt x="32341" y="13678"/>
                  </a:cubicBezTo>
                  <a:cubicBezTo>
                    <a:pt x="32432" y="13526"/>
                    <a:pt x="32493" y="13374"/>
                    <a:pt x="32524" y="13192"/>
                  </a:cubicBezTo>
                  <a:cubicBezTo>
                    <a:pt x="32524" y="13162"/>
                    <a:pt x="32554" y="13131"/>
                    <a:pt x="32584" y="13101"/>
                  </a:cubicBezTo>
                  <a:cubicBezTo>
                    <a:pt x="32676" y="12949"/>
                    <a:pt x="32706" y="12797"/>
                    <a:pt x="32706" y="12614"/>
                  </a:cubicBezTo>
                  <a:cubicBezTo>
                    <a:pt x="32736" y="12462"/>
                    <a:pt x="32767" y="12341"/>
                    <a:pt x="32767" y="12189"/>
                  </a:cubicBezTo>
                  <a:cubicBezTo>
                    <a:pt x="32767" y="12158"/>
                    <a:pt x="32797" y="12128"/>
                    <a:pt x="32797" y="12098"/>
                  </a:cubicBezTo>
                  <a:cubicBezTo>
                    <a:pt x="32858" y="12037"/>
                    <a:pt x="32858" y="11915"/>
                    <a:pt x="32828" y="11824"/>
                  </a:cubicBezTo>
                  <a:cubicBezTo>
                    <a:pt x="32828" y="11642"/>
                    <a:pt x="32767" y="11459"/>
                    <a:pt x="32676" y="11307"/>
                  </a:cubicBezTo>
                  <a:cubicBezTo>
                    <a:pt x="32645" y="11247"/>
                    <a:pt x="32615" y="11186"/>
                    <a:pt x="32615" y="11095"/>
                  </a:cubicBezTo>
                  <a:lnTo>
                    <a:pt x="32615" y="10639"/>
                  </a:lnTo>
                  <a:lnTo>
                    <a:pt x="32615" y="10608"/>
                  </a:lnTo>
                  <a:cubicBezTo>
                    <a:pt x="32615" y="10578"/>
                    <a:pt x="32615" y="10608"/>
                    <a:pt x="32645" y="10608"/>
                  </a:cubicBezTo>
                  <a:cubicBezTo>
                    <a:pt x="32706" y="10669"/>
                    <a:pt x="32767" y="10760"/>
                    <a:pt x="32828" y="10821"/>
                  </a:cubicBezTo>
                  <a:cubicBezTo>
                    <a:pt x="32888" y="10912"/>
                    <a:pt x="32888" y="11003"/>
                    <a:pt x="32919" y="11095"/>
                  </a:cubicBezTo>
                  <a:cubicBezTo>
                    <a:pt x="32949" y="11155"/>
                    <a:pt x="32980" y="11186"/>
                    <a:pt x="32980" y="11216"/>
                  </a:cubicBezTo>
                  <a:cubicBezTo>
                    <a:pt x="33040" y="11338"/>
                    <a:pt x="33071" y="11429"/>
                    <a:pt x="33071" y="11551"/>
                  </a:cubicBezTo>
                  <a:cubicBezTo>
                    <a:pt x="33071" y="11551"/>
                    <a:pt x="33071" y="11581"/>
                    <a:pt x="33071" y="11581"/>
                  </a:cubicBezTo>
                  <a:cubicBezTo>
                    <a:pt x="33101" y="11703"/>
                    <a:pt x="33131" y="11824"/>
                    <a:pt x="33223" y="11946"/>
                  </a:cubicBezTo>
                  <a:cubicBezTo>
                    <a:pt x="33253" y="12007"/>
                    <a:pt x="33283" y="12067"/>
                    <a:pt x="33283" y="12128"/>
                  </a:cubicBezTo>
                  <a:cubicBezTo>
                    <a:pt x="33283" y="12219"/>
                    <a:pt x="33314" y="12280"/>
                    <a:pt x="33344" y="12371"/>
                  </a:cubicBezTo>
                  <a:cubicBezTo>
                    <a:pt x="33375" y="12432"/>
                    <a:pt x="33405" y="12493"/>
                    <a:pt x="33405" y="12554"/>
                  </a:cubicBezTo>
                  <a:cubicBezTo>
                    <a:pt x="33375" y="12584"/>
                    <a:pt x="33375" y="12614"/>
                    <a:pt x="33405" y="12645"/>
                  </a:cubicBezTo>
                  <a:cubicBezTo>
                    <a:pt x="33405" y="12706"/>
                    <a:pt x="33435" y="12766"/>
                    <a:pt x="33496" y="12766"/>
                  </a:cubicBezTo>
                  <a:lnTo>
                    <a:pt x="33557" y="12766"/>
                  </a:lnTo>
                  <a:cubicBezTo>
                    <a:pt x="33557" y="12736"/>
                    <a:pt x="33557" y="12706"/>
                    <a:pt x="33557" y="12675"/>
                  </a:cubicBezTo>
                  <a:cubicBezTo>
                    <a:pt x="33557" y="12614"/>
                    <a:pt x="33587" y="12614"/>
                    <a:pt x="33648" y="12614"/>
                  </a:cubicBezTo>
                  <a:cubicBezTo>
                    <a:pt x="33679" y="12614"/>
                    <a:pt x="33739" y="12645"/>
                    <a:pt x="33770" y="12675"/>
                  </a:cubicBezTo>
                  <a:lnTo>
                    <a:pt x="33800" y="12675"/>
                  </a:lnTo>
                  <a:cubicBezTo>
                    <a:pt x="33800" y="12675"/>
                    <a:pt x="33831" y="12645"/>
                    <a:pt x="33831" y="12645"/>
                  </a:cubicBezTo>
                  <a:cubicBezTo>
                    <a:pt x="33831" y="12584"/>
                    <a:pt x="33800" y="12523"/>
                    <a:pt x="33739" y="12462"/>
                  </a:cubicBezTo>
                  <a:cubicBezTo>
                    <a:pt x="33618" y="12432"/>
                    <a:pt x="33587" y="12280"/>
                    <a:pt x="33496" y="12219"/>
                  </a:cubicBezTo>
                  <a:cubicBezTo>
                    <a:pt x="33466" y="12158"/>
                    <a:pt x="33435" y="12098"/>
                    <a:pt x="33405" y="12037"/>
                  </a:cubicBezTo>
                  <a:cubicBezTo>
                    <a:pt x="33405" y="11946"/>
                    <a:pt x="33375" y="11855"/>
                    <a:pt x="33375" y="11763"/>
                  </a:cubicBezTo>
                  <a:cubicBezTo>
                    <a:pt x="33375" y="11672"/>
                    <a:pt x="33375" y="11703"/>
                    <a:pt x="33375" y="11672"/>
                  </a:cubicBezTo>
                  <a:cubicBezTo>
                    <a:pt x="33375" y="11642"/>
                    <a:pt x="33405" y="11611"/>
                    <a:pt x="33435" y="11611"/>
                  </a:cubicBezTo>
                  <a:lnTo>
                    <a:pt x="33557" y="11611"/>
                  </a:lnTo>
                  <a:cubicBezTo>
                    <a:pt x="33587" y="11551"/>
                    <a:pt x="33557" y="11520"/>
                    <a:pt x="33557" y="11490"/>
                  </a:cubicBezTo>
                  <a:cubicBezTo>
                    <a:pt x="33405" y="11186"/>
                    <a:pt x="33223" y="10912"/>
                    <a:pt x="33040" y="10639"/>
                  </a:cubicBezTo>
                  <a:cubicBezTo>
                    <a:pt x="32949" y="10578"/>
                    <a:pt x="32919" y="10487"/>
                    <a:pt x="32919" y="10365"/>
                  </a:cubicBezTo>
                  <a:cubicBezTo>
                    <a:pt x="32919" y="10335"/>
                    <a:pt x="32919" y="10304"/>
                    <a:pt x="32888" y="10244"/>
                  </a:cubicBezTo>
                  <a:cubicBezTo>
                    <a:pt x="32858" y="10122"/>
                    <a:pt x="32767" y="10000"/>
                    <a:pt x="32676" y="9879"/>
                  </a:cubicBezTo>
                  <a:cubicBezTo>
                    <a:pt x="32615" y="9848"/>
                    <a:pt x="32615" y="9788"/>
                    <a:pt x="32584" y="9757"/>
                  </a:cubicBezTo>
                  <a:cubicBezTo>
                    <a:pt x="32554" y="9696"/>
                    <a:pt x="32524" y="9666"/>
                    <a:pt x="32463" y="9666"/>
                  </a:cubicBezTo>
                  <a:cubicBezTo>
                    <a:pt x="32463" y="9666"/>
                    <a:pt x="32432" y="9696"/>
                    <a:pt x="32402" y="9696"/>
                  </a:cubicBezTo>
                  <a:cubicBezTo>
                    <a:pt x="32402" y="9696"/>
                    <a:pt x="32402" y="9727"/>
                    <a:pt x="32402" y="9727"/>
                  </a:cubicBezTo>
                  <a:cubicBezTo>
                    <a:pt x="32432" y="9727"/>
                    <a:pt x="32432" y="9757"/>
                    <a:pt x="32432" y="9757"/>
                  </a:cubicBezTo>
                  <a:cubicBezTo>
                    <a:pt x="32524" y="9879"/>
                    <a:pt x="32524" y="9879"/>
                    <a:pt x="32432" y="10000"/>
                  </a:cubicBezTo>
                  <a:cubicBezTo>
                    <a:pt x="32432" y="10031"/>
                    <a:pt x="32432" y="10031"/>
                    <a:pt x="32432" y="10061"/>
                  </a:cubicBezTo>
                  <a:cubicBezTo>
                    <a:pt x="32463" y="10092"/>
                    <a:pt x="32463" y="10122"/>
                    <a:pt x="32493" y="10152"/>
                  </a:cubicBezTo>
                  <a:cubicBezTo>
                    <a:pt x="32524" y="10244"/>
                    <a:pt x="32554" y="10335"/>
                    <a:pt x="32584" y="10426"/>
                  </a:cubicBezTo>
                  <a:cubicBezTo>
                    <a:pt x="32584" y="10456"/>
                    <a:pt x="32584" y="10487"/>
                    <a:pt x="32584" y="10487"/>
                  </a:cubicBezTo>
                  <a:cubicBezTo>
                    <a:pt x="32584" y="10517"/>
                    <a:pt x="32524" y="10487"/>
                    <a:pt x="32524" y="10456"/>
                  </a:cubicBezTo>
                  <a:cubicBezTo>
                    <a:pt x="32524" y="10396"/>
                    <a:pt x="32493" y="10335"/>
                    <a:pt x="32463" y="10304"/>
                  </a:cubicBezTo>
                  <a:cubicBezTo>
                    <a:pt x="32432" y="10274"/>
                    <a:pt x="32432" y="10244"/>
                    <a:pt x="32432" y="10213"/>
                  </a:cubicBezTo>
                  <a:cubicBezTo>
                    <a:pt x="32432" y="10122"/>
                    <a:pt x="32372" y="10061"/>
                    <a:pt x="32311" y="10031"/>
                  </a:cubicBezTo>
                  <a:cubicBezTo>
                    <a:pt x="32220" y="9970"/>
                    <a:pt x="32098" y="9909"/>
                    <a:pt x="32007" y="9818"/>
                  </a:cubicBezTo>
                  <a:cubicBezTo>
                    <a:pt x="31976" y="9818"/>
                    <a:pt x="31946" y="9788"/>
                    <a:pt x="31916" y="9788"/>
                  </a:cubicBezTo>
                  <a:lnTo>
                    <a:pt x="31794" y="9788"/>
                  </a:lnTo>
                  <a:cubicBezTo>
                    <a:pt x="31733" y="9788"/>
                    <a:pt x="31703" y="9818"/>
                    <a:pt x="31703" y="9879"/>
                  </a:cubicBezTo>
                  <a:cubicBezTo>
                    <a:pt x="31672" y="9940"/>
                    <a:pt x="31642" y="10000"/>
                    <a:pt x="31612" y="10031"/>
                  </a:cubicBezTo>
                  <a:lnTo>
                    <a:pt x="31581" y="10031"/>
                  </a:lnTo>
                  <a:cubicBezTo>
                    <a:pt x="31551" y="9970"/>
                    <a:pt x="31521" y="9909"/>
                    <a:pt x="31490" y="9818"/>
                  </a:cubicBezTo>
                  <a:lnTo>
                    <a:pt x="31490" y="9818"/>
                  </a:lnTo>
                  <a:lnTo>
                    <a:pt x="31429" y="9848"/>
                  </a:lnTo>
                  <a:cubicBezTo>
                    <a:pt x="31399" y="9879"/>
                    <a:pt x="31399" y="9940"/>
                    <a:pt x="31429" y="9970"/>
                  </a:cubicBezTo>
                  <a:cubicBezTo>
                    <a:pt x="31429" y="9970"/>
                    <a:pt x="31429" y="10000"/>
                    <a:pt x="31399" y="10000"/>
                  </a:cubicBezTo>
                  <a:lnTo>
                    <a:pt x="31369" y="10000"/>
                  </a:lnTo>
                  <a:cubicBezTo>
                    <a:pt x="31369" y="10000"/>
                    <a:pt x="31308" y="9879"/>
                    <a:pt x="31308" y="9788"/>
                  </a:cubicBezTo>
                  <a:cubicBezTo>
                    <a:pt x="31277" y="9727"/>
                    <a:pt x="31247" y="9727"/>
                    <a:pt x="31156" y="9757"/>
                  </a:cubicBezTo>
                  <a:lnTo>
                    <a:pt x="31095" y="9788"/>
                  </a:lnTo>
                  <a:cubicBezTo>
                    <a:pt x="31065" y="9788"/>
                    <a:pt x="31034" y="9788"/>
                    <a:pt x="31004" y="9788"/>
                  </a:cubicBezTo>
                  <a:cubicBezTo>
                    <a:pt x="30973" y="9788"/>
                    <a:pt x="30913" y="9727"/>
                    <a:pt x="30943" y="9666"/>
                  </a:cubicBezTo>
                  <a:cubicBezTo>
                    <a:pt x="30943" y="9666"/>
                    <a:pt x="30943" y="9636"/>
                    <a:pt x="30973" y="9605"/>
                  </a:cubicBezTo>
                  <a:lnTo>
                    <a:pt x="31095" y="9362"/>
                  </a:lnTo>
                  <a:cubicBezTo>
                    <a:pt x="31156" y="9271"/>
                    <a:pt x="31186" y="9180"/>
                    <a:pt x="31217" y="9089"/>
                  </a:cubicBezTo>
                  <a:cubicBezTo>
                    <a:pt x="31217" y="8906"/>
                    <a:pt x="31277" y="8724"/>
                    <a:pt x="31369" y="8572"/>
                  </a:cubicBezTo>
                  <a:cubicBezTo>
                    <a:pt x="31429" y="8450"/>
                    <a:pt x="31460" y="8329"/>
                    <a:pt x="31429" y="8207"/>
                  </a:cubicBezTo>
                  <a:cubicBezTo>
                    <a:pt x="31429" y="8146"/>
                    <a:pt x="31429" y="8085"/>
                    <a:pt x="31460" y="8055"/>
                  </a:cubicBezTo>
                  <a:cubicBezTo>
                    <a:pt x="31521" y="7964"/>
                    <a:pt x="31521" y="7903"/>
                    <a:pt x="31490" y="7812"/>
                  </a:cubicBezTo>
                  <a:cubicBezTo>
                    <a:pt x="31490" y="7782"/>
                    <a:pt x="31490" y="7751"/>
                    <a:pt x="31521" y="7721"/>
                  </a:cubicBezTo>
                  <a:cubicBezTo>
                    <a:pt x="31551" y="7630"/>
                    <a:pt x="31642" y="7599"/>
                    <a:pt x="31703" y="7569"/>
                  </a:cubicBezTo>
                  <a:cubicBezTo>
                    <a:pt x="31824" y="7538"/>
                    <a:pt x="31916" y="7508"/>
                    <a:pt x="32007" y="7478"/>
                  </a:cubicBezTo>
                  <a:cubicBezTo>
                    <a:pt x="32068" y="7447"/>
                    <a:pt x="32098" y="7447"/>
                    <a:pt x="32159" y="7478"/>
                  </a:cubicBezTo>
                  <a:cubicBezTo>
                    <a:pt x="32189" y="7508"/>
                    <a:pt x="32250" y="7478"/>
                    <a:pt x="32250" y="7447"/>
                  </a:cubicBezTo>
                  <a:cubicBezTo>
                    <a:pt x="32280" y="7386"/>
                    <a:pt x="32341" y="7356"/>
                    <a:pt x="32432" y="7356"/>
                  </a:cubicBezTo>
                  <a:cubicBezTo>
                    <a:pt x="32524" y="7356"/>
                    <a:pt x="32615" y="7326"/>
                    <a:pt x="32706" y="7295"/>
                  </a:cubicBezTo>
                  <a:cubicBezTo>
                    <a:pt x="32736" y="7295"/>
                    <a:pt x="32736" y="7295"/>
                    <a:pt x="32736" y="7265"/>
                  </a:cubicBezTo>
                  <a:cubicBezTo>
                    <a:pt x="32736" y="7234"/>
                    <a:pt x="32736" y="7174"/>
                    <a:pt x="32767" y="7143"/>
                  </a:cubicBezTo>
                  <a:cubicBezTo>
                    <a:pt x="32797" y="7113"/>
                    <a:pt x="32828" y="7082"/>
                    <a:pt x="32888" y="7082"/>
                  </a:cubicBezTo>
                  <a:lnTo>
                    <a:pt x="33253" y="7113"/>
                  </a:lnTo>
                  <a:cubicBezTo>
                    <a:pt x="33283" y="7113"/>
                    <a:pt x="33314" y="7143"/>
                    <a:pt x="33344" y="7143"/>
                  </a:cubicBezTo>
                  <a:cubicBezTo>
                    <a:pt x="33344" y="7174"/>
                    <a:pt x="33344" y="7174"/>
                    <a:pt x="33344" y="7204"/>
                  </a:cubicBezTo>
                  <a:cubicBezTo>
                    <a:pt x="33344" y="7204"/>
                    <a:pt x="33314" y="7234"/>
                    <a:pt x="33314" y="7234"/>
                  </a:cubicBezTo>
                  <a:cubicBezTo>
                    <a:pt x="33283" y="7265"/>
                    <a:pt x="33283" y="7295"/>
                    <a:pt x="33314" y="7326"/>
                  </a:cubicBezTo>
                  <a:cubicBezTo>
                    <a:pt x="33344" y="7356"/>
                    <a:pt x="33375" y="7386"/>
                    <a:pt x="33405" y="7356"/>
                  </a:cubicBezTo>
                  <a:cubicBezTo>
                    <a:pt x="33435" y="7326"/>
                    <a:pt x="33587" y="7265"/>
                    <a:pt x="33648" y="7174"/>
                  </a:cubicBezTo>
                  <a:cubicBezTo>
                    <a:pt x="33679" y="7143"/>
                    <a:pt x="33709" y="7143"/>
                    <a:pt x="33770" y="7143"/>
                  </a:cubicBezTo>
                  <a:cubicBezTo>
                    <a:pt x="33800" y="7174"/>
                    <a:pt x="33831" y="7143"/>
                    <a:pt x="33861" y="7113"/>
                  </a:cubicBezTo>
                  <a:cubicBezTo>
                    <a:pt x="33891" y="7082"/>
                    <a:pt x="33952" y="7052"/>
                    <a:pt x="33952" y="6991"/>
                  </a:cubicBezTo>
                  <a:cubicBezTo>
                    <a:pt x="33922" y="6930"/>
                    <a:pt x="33861" y="6930"/>
                    <a:pt x="33800" y="6930"/>
                  </a:cubicBezTo>
                  <a:lnTo>
                    <a:pt x="33770" y="6930"/>
                  </a:lnTo>
                  <a:cubicBezTo>
                    <a:pt x="33739" y="6930"/>
                    <a:pt x="33739" y="6900"/>
                    <a:pt x="33709" y="6870"/>
                  </a:cubicBezTo>
                  <a:cubicBezTo>
                    <a:pt x="33679" y="6778"/>
                    <a:pt x="33679" y="6687"/>
                    <a:pt x="33709" y="6596"/>
                  </a:cubicBezTo>
                  <a:cubicBezTo>
                    <a:pt x="33709" y="6566"/>
                    <a:pt x="33709" y="6566"/>
                    <a:pt x="33709" y="6535"/>
                  </a:cubicBezTo>
                  <a:cubicBezTo>
                    <a:pt x="33739" y="6475"/>
                    <a:pt x="33770" y="6383"/>
                    <a:pt x="33770" y="6292"/>
                  </a:cubicBezTo>
                  <a:lnTo>
                    <a:pt x="33770" y="5958"/>
                  </a:lnTo>
                  <a:cubicBezTo>
                    <a:pt x="33739" y="5897"/>
                    <a:pt x="33800" y="5836"/>
                    <a:pt x="33861" y="5806"/>
                  </a:cubicBezTo>
                  <a:cubicBezTo>
                    <a:pt x="33922" y="5775"/>
                    <a:pt x="33983" y="5775"/>
                    <a:pt x="34043" y="5745"/>
                  </a:cubicBezTo>
                  <a:cubicBezTo>
                    <a:pt x="34104" y="5684"/>
                    <a:pt x="34165" y="5684"/>
                    <a:pt x="34226" y="5715"/>
                  </a:cubicBezTo>
                  <a:cubicBezTo>
                    <a:pt x="34256" y="5715"/>
                    <a:pt x="34287" y="5715"/>
                    <a:pt x="34317" y="5684"/>
                  </a:cubicBezTo>
                  <a:cubicBezTo>
                    <a:pt x="34347" y="5654"/>
                    <a:pt x="34378" y="5684"/>
                    <a:pt x="34378" y="5684"/>
                  </a:cubicBezTo>
                  <a:cubicBezTo>
                    <a:pt x="34378" y="5715"/>
                    <a:pt x="34378" y="5836"/>
                    <a:pt x="34408" y="5897"/>
                  </a:cubicBezTo>
                  <a:cubicBezTo>
                    <a:pt x="34408" y="5927"/>
                    <a:pt x="34439" y="5988"/>
                    <a:pt x="34499" y="6019"/>
                  </a:cubicBezTo>
                  <a:cubicBezTo>
                    <a:pt x="34530" y="6049"/>
                    <a:pt x="34590" y="6079"/>
                    <a:pt x="34651" y="6110"/>
                  </a:cubicBezTo>
                  <a:cubicBezTo>
                    <a:pt x="34651" y="6110"/>
                    <a:pt x="34682" y="6110"/>
                    <a:pt x="34682" y="6110"/>
                  </a:cubicBezTo>
                  <a:cubicBezTo>
                    <a:pt x="34712" y="6079"/>
                    <a:pt x="34742" y="6079"/>
                    <a:pt x="34742" y="6049"/>
                  </a:cubicBezTo>
                  <a:cubicBezTo>
                    <a:pt x="34773" y="5927"/>
                    <a:pt x="34773" y="5836"/>
                    <a:pt x="34803" y="5715"/>
                  </a:cubicBezTo>
                  <a:cubicBezTo>
                    <a:pt x="34803" y="5654"/>
                    <a:pt x="34834" y="5593"/>
                    <a:pt x="34894" y="5593"/>
                  </a:cubicBezTo>
                  <a:cubicBezTo>
                    <a:pt x="34955" y="5593"/>
                    <a:pt x="34925" y="5532"/>
                    <a:pt x="34955" y="5502"/>
                  </a:cubicBezTo>
                  <a:lnTo>
                    <a:pt x="34955" y="5502"/>
                  </a:lnTo>
                  <a:cubicBezTo>
                    <a:pt x="34834" y="5411"/>
                    <a:pt x="34773" y="5259"/>
                    <a:pt x="34773" y="5107"/>
                  </a:cubicBezTo>
                  <a:cubicBezTo>
                    <a:pt x="34773" y="5107"/>
                    <a:pt x="34773" y="5107"/>
                    <a:pt x="34773" y="5076"/>
                  </a:cubicBezTo>
                  <a:cubicBezTo>
                    <a:pt x="34803" y="5046"/>
                    <a:pt x="34894" y="5016"/>
                    <a:pt x="34955" y="5046"/>
                  </a:cubicBezTo>
                  <a:cubicBezTo>
                    <a:pt x="34986" y="5046"/>
                    <a:pt x="34986" y="5076"/>
                    <a:pt x="34986" y="5107"/>
                  </a:cubicBezTo>
                  <a:cubicBezTo>
                    <a:pt x="34925" y="5168"/>
                    <a:pt x="34925" y="5259"/>
                    <a:pt x="34986" y="5319"/>
                  </a:cubicBezTo>
                  <a:cubicBezTo>
                    <a:pt x="35046" y="5411"/>
                    <a:pt x="35077" y="5532"/>
                    <a:pt x="35077" y="5623"/>
                  </a:cubicBezTo>
                  <a:cubicBezTo>
                    <a:pt x="35077" y="5654"/>
                    <a:pt x="35107" y="5654"/>
                    <a:pt x="35107" y="5684"/>
                  </a:cubicBezTo>
                  <a:cubicBezTo>
                    <a:pt x="35168" y="5745"/>
                    <a:pt x="35138" y="5867"/>
                    <a:pt x="35168" y="5927"/>
                  </a:cubicBezTo>
                  <a:cubicBezTo>
                    <a:pt x="35198" y="6019"/>
                    <a:pt x="35107" y="6049"/>
                    <a:pt x="35077" y="6079"/>
                  </a:cubicBezTo>
                  <a:cubicBezTo>
                    <a:pt x="35046" y="6140"/>
                    <a:pt x="35077" y="6079"/>
                    <a:pt x="35077" y="6110"/>
                  </a:cubicBezTo>
                  <a:cubicBezTo>
                    <a:pt x="35046" y="6140"/>
                    <a:pt x="35016" y="6201"/>
                    <a:pt x="35016" y="6262"/>
                  </a:cubicBezTo>
                  <a:cubicBezTo>
                    <a:pt x="35046" y="6414"/>
                    <a:pt x="35016" y="6566"/>
                    <a:pt x="34986" y="6687"/>
                  </a:cubicBezTo>
                  <a:cubicBezTo>
                    <a:pt x="34986" y="6718"/>
                    <a:pt x="34986" y="6748"/>
                    <a:pt x="34986" y="6778"/>
                  </a:cubicBezTo>
                  <a:lnTo>
                    <a:pt x="34986" y="7204"/>
                  </a:lnTo>
                  <a:cubicBezTo>
                    <a:pt x="34986" y="7295"/>
                    <a:pt x="34955" y="7417"/>
                    <a:pt x="34894" y="7508"/>
                  </a:cubicBezTo>
                  <a:cubicBezTo>
                    <a:pt x="34894" y="7508"/>
                    <a:pt x="34864" y="7538"/>
                    <a:pt x="34864" y="7569"/>
                  </a:cubicBezTo>
                  <a:cubicBezTo>
                    <a:pt x="34834" y="7599"/>
                    <a:pt x="34803" y="7599"/>
                    <a:pt x="34803" y="7630"/>
                  </a:cubicBezTo>
                  <a:cubicBezTo>
                    <a:pt x="34712" y="7690"/>
                    <a:pt x="34712" y="7690"/>
                    <a:pt x="34773" y="7751"/>
                  </a:cubicBezTo>
                  <a:cubicBezTo>
                    <a:pt x="34803" y="7812"/>
                    <a:pt x="34834" y="7903"/>
                    <a:pt x="34803" y="7964"/>
                  </a:cubicBezTo>
                  <a:cubicBezTo>
                    <a:pt x="34803" y="8025"/>
                    <a:pt x="34773" y="8055"/>
                    <a:pt x="34773" y="8085"/>
                  </a:cubicBezTo>
                  <a:cubicBezTo>
                    <a:pt x="34742" y="8177"/>
                    <a:pt x="34742" y="8237"/>
                    <a:pt x="34773" y="8298"/>
                  </a:cubicBezTo>
                  <a:cubicBezTo>
                    <a:pt x="34803" y="8389"/>
                    <a:pt x="34834" y="8511"/>
                    <a:pt x="34864" y="8602"/>
                  </a:cubicBezTo>
                  <a:cubicBezTo>
                    <a:pt x="34986" y="8937"/>
                    <a:pt x="35138" y="9241"/>
                    <a:pt x="35350" y="9514"/>
                  </a:cubicBezTo>
                  <a:cubicBezTo>
                    <a:pt x="35411" y="9605"/>
                    <a:pt x="35472" y="9696"/>
                    <a:pt x="35502" y="9788"/>
                  </a:cubicBezTo>
                  <a:cubicBezTo>
                    <a:pt x="35533" y="9848"/>
                    <a:pt x="35563" y="9879"/>
                    <a:pt x="35624" y="9940"/>
                  </a:cubicBezTo>
                  <a:cubicBezTo>
                    <a:pt x="35685" y="10000"/>
                    <a:pt x="35715" y="10061"/>
                    <a:pt x="35746" y="10122"/>
                  </a:cubicBezTo>
                  <a:cubicBezTo>
                    <a:pt x="35776" y="10213"/>
                    <a:pt x="35806" y="10274"/>
                    <a:pt x="35837" y="10365"/>
                  </a:cubicBezTo>
                  <a:cubicBezTo>
                    <a:pt x="35867" y="10426"/>
                    <a:pt x="35958" y="10456"/>
                    <a:pt x="36019" y="10517"/>
                  </a:cubicBezTo>
                  <a:cubicBezTo>
                    <a:pt x="36080" y="10548"/>
                    <a:pt x="36049" y="10517"/>
                    <a:pt x="36049" y="10517"/>
                  </a:cubicBezTo>
                  <a:cubicBezTo>
                    <a:pt x="36049" y="10517"/>
                    <a:pt x="36110" y="10396"/>
                    <a:pt x="36141" y="10335"/>
                  </a:cubicBezTo>
                  <a:cubicBezTo>
                    <a:pt x="36201" y="10213"/>
                    <a:pt x="36201" y="10061"/>
                    <a:pt x="36141" y="9909"/>
                  </a:cubicBezTo>
                  <a:cubicBezTo>
                    <a:pt x="36080" y="9727"/>
                    <a:pt x="36080" y="9696"/>
                    <a:pt x="36262" y="9605"/>
                  </a:cubicBezTo>
                  <a:lnTo>
                    <a:pt x="36293" y="9605"/>
                  </a:lnTo>
                  <a:cubicBezTo>
                    <a:pt x="36293" y="9575"/>
                    <a:pt x="36293" y="9544"/>
                    <a:pt x="36293" y="9544"/>
                  </a:cubicBezTo>
                  <a:cubicBezTo>
                    <a:pt x="36262" y="9514"/>
                    <a:pt x="36232" y="9453"/>
                    <a:pt x="36201" y="9423"/>
                  </a:cubicBezTo>
                  <a:cubicBezTo>
                    <a:pt x="36201" y="9392"/>
                    <a:pt x="36171" y="9362"/>
                    <a:pt x="36171" y="9332"/>
                  </a:cubicBezTo>
                  <a:lnTo>
                    <a:pt x="36171" y="9089"/>
                  </a:lnTo>
                  <a:cubicBezTo>
                    <a:pt x="36171" y="9028"/>
                    <a:pt x="36232" y="8967"/>
                    <a:pt x="36262" y="8967"/>
                  </a:cubicBezTo>
                  <a:cubicBezTo>
                    <a:pt x="36323" y="8937"/>
                    <a:pt x="36353" y="8937"/>
                    <a:pt x="36384" y="8906"/>
                  </a:cubicBezTo>
                  <a:cubicBezTo>
                    <a:pt x="36445" y="8876"/>
                    <a:pt x="36445" y="8815"/>
                    <a:pt x="36414" y="8785"/>
                  </a:cubicBezTo>
                  <a:cubicBezTo>
                    <a:pt x="36384" y="8724"/>
                    <a:pt x="36323" y="8693"/>
                    <a:pt x="36293" y="8633"/>
                  </a:cubicBezTo>
                  <a:cubicBezTo>
                    <a:pt x="36171" y="8511"/>
                    <a:pt x="36141" y="8359"/>
                    <a:pt x="36171" y="8207"/>
                  </a:cubicBezTo>
                  <a:cubicBezTo>
                    <a:pt x="36171" y="8177"/>
                    <a:pt x="36201" y="8177"/>
                    <a:pt x="36232" y="8177"/>
                  </a:cubicBezTo>
                  <a:lnTo>
                    <a:pt x="36262" y="8177"/>
                  </a:lnTo>
                  <a:cubicBezTo>
                    <a:pt x="36323" y="8177"/>
                    <a:pt x="36384" y="8085"/>
                    <a:pt x="36353" y="8055"/>
                  </a:cubicBezTo>
                  <a:cubicBezTo>
                    <a:pt x="36323" y="8025"/>
                    <a:pt x="36262" y="7934"/>
                    <a:pt x="36232" y="7873"/>
                  </a:cubicBezTo>
                  <a:cubicBezTo>
                    <a:pt x="36232" y="7812"/>
                    <a:pt x="36171" y="7782"/>
                    <a:pt x="36110" y="7812"/>
                  </a:cubicBezTo>
                  <a:cubicBezTo>
                    <a:pt x="36110" y="7812"/>
                    <a:pt x="36080" y="7782"/>
                    <a:pt x="36080" y="7782"/>
                  </a:cubicBezTo>
                  <a:cubicBezTo>
                    <a:pt x="36049" y="7721"/>
                    <a:pt x="35989" y="7630"/>
                    <a:pt x="36049" y="7538"/>
                  </a:cubicBezTo>
                  <a:cubicBezTo>
                    <a:pt x="36049" y="7508"/>
                    <a:pt x="36049" y="7508"/>
                    <a:pt x="36049" y="7478"/>
                  </a:cubicBezTo>
                  <a:cubicBezTo>
                    <a:pt x="36049" y="7447"/>
                    <a:pt x="36019" y="7417"/>
                    <a:pt x="36019" y="7386"/>
                  </a:cubicBezTo>
                  <a:cubicBezTo>
                    <a:pt x="35958" y="7356"/>
                    <a:pt x="35928" y="7326"/>
                    <a:pt x="35867" y="7326"/>
                  </a:cubicBezTo>
                  <a:cubicBezTo>
                    <a:pt x="35837" y="7326"/>
                    <a:pt x="35837" y="7326"/>
                    <a:pt x="35806" y="7356"/>
                  </a:cubicBezTo>
                  <a:cubicBezTo>
                    <a:pt x="35806" y="7356"/>
                    <a:pt x="35776" y="7386"/>
                    <a:pt x="35776" y="7417"/>
                  </a:cubicBezTo>
                  <a:lnTo>
                    <a:pt x="35776" y="7417"/>
                  </a:lnTo>
                  <a:lnTo>
                    <a:pt x="35776" y="7417"/>
                  </a:lnTo>
                  <a:lnTo>
                    <a:pt x="35776" y="7417"/>
                  </a:lnTo>
                  <a:lnTo>
                    <a:pt x="35776" y="7417"/>
                  </a:lnTo>
                  <a:lnTo>
                    <a:pt x="35776" y="7417"/>
                  </a:lnTo>
                  <a:lnTo>
                    <a:pt x="35776" y="7417"/>
                  </a:lnTo>
                  <a:cubicBezTo>
                    <a:pt x="35746" y="7386"/>
                    <a:pt x="35685" y="7356"/>
                    <a:pt x="35685" y="7295"/>
                  </a:cubicBezTo>
                  <a:cubicBezTo>
                    <a:pt x="35624" y="7204"/>
                    <a:pt x="35624" y="7113"/>
                    <a:pt x="35624" y="6991"/>
                  </a:cubicBezTo>
                  <a:cubicBezTo>
                    <a:pt x="35654" y="6839"/>
                    <a:pt x="35624" y="6687"/>
                    <a:pt x="35533" y="6566"/>
                  </a:cubicBezTo>
                  <a:lnTo>
                    <a:pt x="35533" y="6505"/>
                  </a:lnTo>
                  <a:cubicBezTo>
                    <a:pt x="35502" y="6414"/>
                    <a:pt x="35563" y="6323"/>
                    <a:pt x="35654" y="6323"/>
                  </a:cubicBezTo>
                  <a:lnTo>
                    <a:pt x="35715" y="6323"/>
                  </a:lnTo>
                  <a:cubicBezTo>
                    <a:pt x="35715" y="6323"/>
                    <a:pt x="35776" y="6323"/>
                    <a:pt x="35776" y="6262"/>
                  </a:cubicBezTo>
                  <a:cubicBezTo>
                    <a:pt x="35806" y="6201"/>
                    <a:pt x="35806" y="6171"/>
                    <a:pt x="35837" y="6140"/>
                  </a:cubicBezTo>
                  <a:cubicBezTo>
                    <a:pt x="35837" y="6110"/>
                    <a:pt x="35897" y="6110"/>
                    <a:pt x="35897" y="6140"/>
                  </a:cubicBezTo>
                  <a:cubicBezTo>
                    <a:pt x="35897" y="6140"/>
                    <a:pt x="35928" y="6201"/>
                    <a:pt x="35958" y="6231"/>
                  </a:cubicBezTo>
                  <a:cubicBezTo>
                    <a:pt x="35989" y="6262"/>
                    <a:pt x="35989" y="6262"/>
                    <a:pt x="36019" y="6231"/>
                  </a:cubicBezTo>
                  <a:cubicBezTo>
                    <a:pt x="36019" y="6231"/>
                    <a:pt x="36049" y="6231"/>
                    <a:pt x="36049" y="6201"/>
                  </a:cubicBezTo>
                  <a:cubicBezTo>
                    <a:pt x="36049" y="6171"/>
                    <a:pt x="36080" y="6110"/>
                    <a:pt x="36080" y="6079"/>
                  </a:cubicBezTo>
                  <a:cubicBezTo>
                    <a:pt x="36110" y="6019"/>
                    <a:pt x="36141" y="5958"/>
                    <a:pt x="36171" y="5927"/>
                  </a:cubicBezTo>
                  <a:cubicBezTo>
                    <a:pt x="36232" y="5867"/>
                    <a:pt x="36293" y="5806"/>
                    <a:pt x="36384" y="5806"/>
                  </a:cubicBezTo>
                  <a:cubicBezTo>
                    <a:pt x="36445" y="5806"/>
                    <a:pt x="36505" y="5836"/>
                    <a:pt x="36536" y="5867"/>
                  </a:cubicBezTo>
                  <a:lnTo>
                    <a:pt x="36657" y="5958"/>
                  </a:lnTo>
                  <a:cubicBezTo>
                    <a:pt x="36688" y="5988"/>
                    <a:pt x="36688" y="5988"/>
                    <a:pt x="36718" y="5988"/>
                  </a:cubicBezTo>
                  <a:cubicBezTo>
                    <a:pt x="36749" y="5988"/>
                    <a:pt x="36779" y="5988"/>
                    <a:pt x="36779" y="5988"/>
                  </a:cubicBezTo>
                  <a:cubicBezTo>
                    <a:pt x="36809" y="5988"/>
                    <a:pt x="36840" y="5958"/>
                    <a:pt x="36840" y="5958"/>
                  </a:cubicBezTo>
                  <a:cubicBezTo>
                    <a:pt x="36840" y="5927"/>
                    <a:pt x="36779" y="5836"/>
                    <a:pt x="36809" y="5775"/>
                  </a:cubicBezTo>
                  <a:cubicBezTo>
                    <a:pt x="36809" y="5684"/>
                    <a:pt x="36840" y="5623"/>
                    <a:pt x="36840" y="5563"/>
                  </a:cubicBezTo>
                  <a:cubicBezTo>
                    <a:pt x="36870" y="5502"/>
                    <a:pt x="36901" y="5411"/>
                    <a:pt x="36901" y="5319"/>
                  </a:cubicBezTo>
                  <a:cubicBezTo>
                    <a:pt x="36901" y="5168"/>
                    <a:pt x="36931" y="5046"/>
                    <a:pt x="37022" y="4924"/>
                  </a:cubicBezTo>
                  <a:cubicBezTo>
                    <a:pt x="37053" y="4864"/>
                    <a:pt x="37083" y="4772"/>
                    <a:pt x="37113" y="4712"/>
                  </a:cubicBezTo>
                  <a:cubicBezTo>
                    <a:pt x="37174" y="4590"/>
                    <a:pt x="37235" y="4499"/>
                    <a:pt x="37326" y="4408"/>
                  </a:cubicBezTo>
                  <a:cubicBezTo>
                    <a:pt x="37356" y="4377"/>
                    <a:pt x="37417" y="4347"/>
                    <a:pt x="37448" y="4377"/>
                  </a:cubicBezTo>
                  <a:lnTo>
                    <a:pt x="37660" y="4377"/>
                  </a:lnTo>
                  <a:cubicBezTo>
                    <a:pt x="37660" y="4377"/>
                    <a:pt x="37691" y="4377"/>
                    <a:pt x="37721" y="4377"/>
                  </a:cubicBezTo>
                  <a:cubicBezTo>
                    <a:pt x="37752" y="4347"/>
                    <a:pt x="37752" y="4347"/>
                    <a:pt x="37752" y="4316"/>
                  </a:cubicBezTo>
                  <a:cubicBezTo>
                    <a:pt x="37752" y="4195"/>
                    <a:pt x="37752" y="4104"/>
                    <a:pt x="37660" y="4012"/>
                  </a:cubicBezTo>
                  <a:cubicBezTo>
                    <a:pt x="37630" y="4012"/>
                    <a:pt x="37630" y="3952"/>
                    <a:pt x="37600" y="3921"/>
                  </a:cubicBezTo>
                  <a:cubicBezTo>
                    <a:pt x="37600" y="3891"/>
                    <a:pt x="37569" y="3860"/>
                    <a:pt x="37539" y="3860"/>
                  </a:cubicBezTo>
                  <a:cubicBezTo>
                    <a:pt x="37448" y="3830"/>
                    <a:pt x="37387" y="3739"/>
                    <a:pt x="37265" y="3709"/>
                  </a:cubicBezTo>
                  <a:lnTo>
                    <a:pt x="37265" y="3709"/>
                  </a:lnTo>
                  <a:lnTo>
                    <a:pt x="37265" y="3709"/>
                  </a:lnTo>
                  <a:lnTo>
                    <a:pt x="37265" y="3709"/>
                  </a:lnTo>
                  <a:lnTo>
                    <a:pt x="37265" y="3709"/>
                  </a:lnTo>
                  <a:cubicBezTo>
                    <a:pt x="37265" y="3678"/>
                    <a:pt x="37265" y="3648"/>
                    <a:pt x="37235" y="3617"/>
                  </a:cubicBezTo>
                  <a:cubicBezTo>
                    <a:pt x="37205" y="3587"/>
                    <a:pt x="37174" y="3496"/>
                    <a:pt x="37113" y="3496"/>
                  </a:cubicBezTo>
                  <a:cubicBezTo>
                    <a:pt x="37022" y="3526"/>
                    <a:pt x="37053" y="3496"/>
                    <a:pt x="37053" y="3496"/>
                  </a:cubicBezTo>
                  <a:cubicBezTo>
                    <a:pt x="37053" y="3465"/>
                    <a:pt x="37053" y="3465"/>
                    <a:pt x="37053" y="3435"/>
                  </a:cubicBezTo>
                  <a:cubicBezTo>
                    <a:pt x="36992" y="3344"/>
                    <a:pt x="36992" y="3344"/>
                    <a:pt x="36901" y="3344"/>
                  </a:cubicBezTo>
                  <a:cubicBezTo>
                    <a:pt x="36840" y="3374"/>
                    <a:pt x="36749" y="3344"/>
                    <a:pt x="36718" y="3283"/>
                  </a:cubicBezTo>
                  <a:cubicBezTo>
                    <a:pt x="36688" y="3253"/>
                    <a:pt x="36688" y="3222"/>
                    <a:pt x="36718" y="3192"/>
                  </a:cubicBezTo>
                  <a:lnTo>
                    <a:pt x="36809" y="3161"/>
                  </a:lnTo>
                  <a:cubicBezTo>
                    <a:pt x="36901" y="3131"/>
                    <a:pt x="36961" y="3070"/>
                    <a:pt x="36961" y="2979"/>
                  </a:cubicBezTo>
                  <a:lnTo>
                    <a:pt x="36961" y="2645"/>
                  </a:lnTo>
                  <a:cubicBezTo>
                    <a:pt x="36961" y="2614"/>
                    <a:pt x="36961" y="2584"/>
                    <a:pt x="36961" y="2553"/>
                  </a:cubicBezTo>
                  <a:cubicBezTo>
                    <a:pt x="36961" y="2493"/>
                    <a:pt x="36901" y="2462"/>
                    <a:pt x="36901" y="2432"/>
                  </a:cubicBezTo>
                  <a:cubicBezTo>
                    <a:pt x="36870" y="2371"/>
                    <a:pt x="36809" y="2310"/>
                    <a:pt x="36749" y="2310"/>
                  </a:cubicBezTo>
                  <a:cubicBezTo>
                    <a:pt x="36688" y="2310"/>
                    <a:pt x="36627" y="2250"/>
                    <a:pt x="36597" y="2219"/>
                  </a:cubicBezTo>
                  <a:cubicBezTo>
                    <a:pt x="36597" y="2189"/>
                    <a:pt x="36597" y="2158"/>
                    <a:pt x="36597" y="2128"/>
                  </a:cubicBezTo>
                  <a:cubicBezTo>
                    <a:pt x="36597" y="2098"/>
                    <a:pt x="36597" y="2067"/>
                    <a:pt x="36627" y="2067"/>
                  </a:cubicBezTo>
                  <a:cubicBezTo>
                    <a:pt x="36657" y="2037"/>
                    <a:pt x="36688" y="2006"/>
                    <a:pt x="36718" y="2067"/>
                  </a:cubicBezTo>
                  <a:cubicBezTo>
                    <a:pt x="36749" y="2128"/>
                    <a:pt x="36779" y="2158"/>
                    <a:pt x="36840" y="2189"/>
                  </a:cubicBezTo>
                  <a:cubicBezTo>
                    <a:pt x="36992" y="2280"/>
                    <a:pt x="37022" y="2280"/>
                    <a:pt x="37083" y="2098"/>
                  </a:cubicBezTo>
                  <a:cubicBezTo>
                    <a:pt x="37083" y="2098"/>
                    <a:pt x="37083" y="2067"/>
                    <a:pt x="37113" y="2037"/>
                  </a:cubicBezTo>
                  <a:cubicBezTo>
                    <a:pt x="37144" y="2006"/>
                    <a:pt x="37205" y="1976"/>
                    <a:pt x="37235" y="1976"/>
                  </a:cubicBezTo>
                  <a:cubicBezTo>
                    <a:pt x="37296" y="1976"/>
                    <a:pt x="37296" y="1976"/>
                    <a:pt x="37326" y="2006"/>
                  </a:cubicBezTo>
                  <a:cubicBezTo>
                    <a:pt x="37356" y="2037"/>
                    <a:pt x="37417" y="2067"/>
                    <a:pt x="37417" y="2098"/>
                  </a:cubicBezTo>
                  <a:cubicBezTo>
                    <a:pt x="37478" y="2158"/>
                    <a:pt x="37539" y="2158"/>
                    <a:pt x="37600" y="2128"/>
                  </a:cubicBezTo>
                  <a:cubicBezTo>
                    <a:pt x="37660" y="2098"/>
                    <a:pt x="37721" y="2098"/>
                    <a:pt x="37782" y="2098"/>
                  </a:cubicBezTo>
                  <a:cubicBezTo>
                    <a:pt x="37812" y="2098"/>
                    <a:pt x="37873" y="2098"/>
                    <a:pt x="37904" y="2098"/>
                  </a:cubicBezTo>
                  <a:cubicBezTo>
                    <a:pt x="37964" y="2098"/>
                    <a:pt x="37995" y="2098"/>
                    <a:pt x="38025" y="2067"/>
                  </a:cubicBezTo>
                  <a:cubicBezTo>
                    <a:pt x="38025" y="2067"/>
                    <a:pt x="38056" y="2067"/>
                    <a:pt x="38056" y="2037"/>
                  </a:cubicBezTo>
                  <a:cubicBezTo>
                    <a:pt x="38056" y="2037"/>
                    <a:pt x="38086" y="2006"/>
                    <a:pt x="38086" y="2006"/>
                  </a:cubicBezTo>
                  <a:cubicBezTo>
                    <a:pt x="38086" y="1915"/>
                    <a:pt x="38086" y="1824"/>
                    <a:pt x="37964" y="1794"/>
                  </a:cubicBezTo>
                  <a:cubicBezTo>
                    <a:pt x="37934" y="1794"/>
                    <a:pt x="37904" y="1763"/>
                    <a:pt x="37904" y="1733"/>
                  </a:cubicBezTo>
                  <a:cubicBezTo>
                    <a:pt x="37873" y="1702"/>
                    <a:pt x="37873" y="1672"/>
                    <a:pt x="37904" y="1672"/>
                  </a:cubicBezTo>
                  <a:cubicBezTo>
                    <a:pt x="37904" y="1581"/>
                    <a:pt x="37873" y="1490"/>
                    <a:pt x="37782" y="1459"/>
                  </a:cubicBezTo>
                  <a:cubicBezTo>
                    <a:pt x="37752" y="1429"/>
                    <a:pt x="37721" y="1398"/>
                    <a:pt x="37691" y="1368"/>
                  </a:cubicBezTo>
                  <a:cubicBezTo>
                    <a:pt x="37660" y="1338"/>
                    <a:pt x="37660" y="1307"/>
                    <a:pt x="37691" y="1277"/>
                  </a:cubicBezTo>
                  <a:cubicBezTo>
                    <a:pt x="37752" y="1216"/>
                    <a:pt x="37812" y="1155"/>
                    <a:pt x="37812" y="1064"/>
                  </a:cubicBezTo>
                  <a:cubicBezTo>
                    <a:pt x="37843" y="1034"/>
                    <a:pt x="37843" y="1003"/>
                    <a:pt x="37812" y="1003"/>
                  </a:cubicBezTo>
                  <a:cubicBezTo>
                    <a:pt x="37752" y="912"/>
                    <a:pt x="37721" y="791"/>
                    <a:pt x="37721" y="699"/>
                  </a:cubicBezTo>
                  <a:cubicBezTo>
                    <a:pt x="37721" y="669"/>
                    <a:pt x="37721" y="639"/>
                    <a:pt x="37660" y="639"/>
                  </a:cubicBezTo>
                  <a:lnTo>
                    <a:pt x="37630" y="639"/>
                  </a:lnTo>
                  <a:cubicBezTo>
                    <a:pt x="37508" y="608"/>
                    <a:pt x="37417" y="578"/>
                    <a:pt x="37326" y="578"/>
                  </a:cubicBezTo>
                  <a:cubicBezTo>
                    <a:pt x="37296" y="578"/>
                    <a:pt x="37265" y="547"/>
                    <a:pt x="37235" y="517"/>
                  </a:cubicBezTo>
                  <a:cubicBezTo>
                    <a:pt x="37174" y="487"/>
                    <a:pt x="37113" y="517"/>
                    <a:pt x="37083" y="547"/>
                  </a:cubicBezTo>
                  <a:cubicBezTo>
                    <a:pt x="37022" y="608"/>
                    <a:pt x="36961" y="669"/>
                    <a:pt x="36901" y="699"/>
                  </a:cubicBezTo>
                  <a:cubicBezTo>
                    <a:pt x="36901" y="699"/>
                    <a:pt x="36870" y="699"/>
                    <a:pt x="36870" y="730"/>
                  </a:cubicBezTo>
                  <a:cubicBezTo>
                    <a:pt x="36840" y="760"/>
                    <a:pt x="36840" y="791"/>
                    <a:pt x="36870" y="821"/>
                  </a:cubicBezTo>
                  <a:cubicBezTo>
                    <a:pt x="36901" y="882"/>
                    <a:pt x="36931" y="912"/>
                    <a:pt x="36992" y="973"/>
                  </a:cubicBezTo>
                  <a:cubicBezTo>
                    <a:pt x="36992" y="1003"/>
                    <a:pt x="36992" y="1034"/>
                    <a:pt x="36992" y="1064"/>
                  </a:cubicBezTo>
                  <a:cubicBezTo>
                    <a:pt x="36992" y="1064"/>
                    <a:pt x="36961" y="1095"/>
                    <a:pt x="36931" y="1095"/>
                  </a:cubicBezTo>
                  <a:cubicBezTo>
                    <a:pt x="36931" y="1125"/>
                    <a:pt x="36931" y="1095"/>
                    <a:pt x="36931" y="1095"/>
                  </a:cubicBezTo>
                  <a:cubicBezTo>
                    <a:pt x="36870" y="973"/>
                    <a:pt x="36718" y="882"/>
                    <a:pt x="36657" y="760"/>
                  </a:cubicBezTo>
                  <a:cubicBezTo>
                    <a:pt x="36566" y="669"/>
                    <a:pt x="36445" y="608"/>
                    <a:pt x="36323" y="639"/>
                  </a:cubicBezTo>
                  <a:cubicBezTo>
                    <a:pt x="36262" y="639"/>
                    <a:pt x="36201" y="639"/>
                    <a:pt x="36141" y="639"/>
                  </a:cubicBezTo>
                  <a:cubicBezTo>
                    <a:pt x="36080" y="608"/>
                    <a:pt x="35989" y="608"/>
                    <a:pt x="35928" y="608"/>
                  </a:cubicBezTo>
                  <a:cubicBezTo>
                    <a:pt x="35806" y="608"/>
                    <a:pt x="35715" y="608"/>
                    <a:pt x="35624" y="578"/>
                  </a:cubicBezTo>
                  <a:cubicBezTo>
                    <a:pt x="35533" y="517"/>
                    <a:pt x="35442" y="517"/>
                    <a:pt x="35350" y="578"/>
                  </a:cubicBezTo>
                  <a:cubicBezTo>
                    <a:pt x="35290" y="578"/>
                    <a:pt x="35229" y="578"/>
                    <a:pt x="35198" y="547"/>
                  </a:cubicBezTo>
                  <a:cubicBezTo>
                    <a:pt x="35138" y="487"/>
                    <a:pt x="35077" y="456"/>
                    <a:pt x="35016" y="456"/>
                  </a:cubicBezTo>
                  <a:cubicBezTo>
                    <a:pt x="34803" y="426"/>
                    <a:pt x="34621" y="395"/>
                    <a:pt x="34408" y="395"/>
                  </a:cubicBezTo>
                  <a:cubicBezTo>
                    <a:pt x="34408" y="395"/>
                    <a:pt x="34378" y="395"/>
                    <a:pt x="34347" y="395"/>
                  </a:cubicBezTo>
                  <a:cubicBezTo>
                    <a:pt x="34226" y="365"/>
                    <a:pt x="34074" y="395"/>
                    <a:pt x="33952" y="456"/>
                  </a:cubicBezTo>
                  <a:cubicBezTo>
                    <a:pt x="33891" y="487"/>
                    <a:pt x="33800" y="517"/>
                    <a:pt x="33709" y="547"/>
                  </a:cubicBezTo>
                  <a:cubicBezTo>
                    <a:pt x="33618" y="547"/>
                    <a:pt x="33527" y="578"/>
                    <a:pt x="33405" y="578"/>
                  </a:cubicBezTo>
                  <a:cubicBezTo>
                    <a:pt x="33375" y="578"/>
                    <a:pt x="33314" y="578"/>
                    <a:pt x="33283" y="578"/>
                  </a:cubicBezTo>
                  <a:cubicBezTo>
                    <a:pt x="33253" y="578"/>
                    <a:pt x="33253" y="578"/>
                    <a:pt x="33253" y="608"/>
                  </a:cubicBezTo>
                  <a:cubicBezTo>
                    <a:pt x="33253" y="699"/>
                    <a:pt x="33344" y="760"/>
                    <a:pt x="33344" y="882"/>
                  </a:cubicBezTo>
                  <a:cubicBezTo>
                    <a:pt x="33344" y="882"/>
                    <a:pt x="33375" y="912"/>
                    <a:pt x="33375" y="912"/>
                  </a:cubicBezTo>
                  <a:cubicBezTo>
                    <a:pt x="33466" y="943"/>
                    <a:pt x="33527" y="973"/>
                    <a:pt x="33587" y="1034"/>
                  </a:cubicBezTo>
                  <a:cubicBezTo>
                    <a:pt x="33618" y="1095"/>
                    <a:pt x="33679" y="1155"/>
                    <a:pt x="33739" y="1216"/>
                  </a:cubicBezTo>
                  <a:cubicBezTo>
                    <a:pt x="33739" y="1246"/>
                    <a:pt x="33739" y="1277"/>
                    <a:pt x="33739" y="1307"/>
                  </a:cubicBezTo>
                  <a:lnTo>
                    <a:pt x="33648" y="1368"/>
                  </a:lnTo>
                  <a:cubicBezTo>
                    <a:pt x="33618" y="1429"/>
                    <a:pt x="33557" y="1429"/>
                    <a:pt x="33527" y="1368"/>
                  </a:cubicBezTo>
                  <a:cubicBezTo>
                    <a:pt x="33466" y="1277"/>
                    <a:pt x="33375" y="1216"/>
                    <a:pt x="33253" y="1216"/>
                  </a:cubicBezTo>
                  <a:cubicBezTo>
                    <a:pt x="33253" y="1216"/>
                    <a:pt x="33223" y="1216"/>
                    <a:pt x="33223" y="1216"/>
                  </a:cubicBezTo>
                  <a:cubicBezTo>
                    <a:pt x="33192" y="1216"/>
                    <a:pt x="33162" y="1186"/>
                    <a:pt x="33162" y="1186"/>
                  </a:cubicBezTo>
                  <a:cubicBezTo>
                    <a:pt x="33162" y="1155"/>
                    <a:pt x="33101" y="1125"/>
                    <a:pt x="33101" y="1095"/>
                  </a:cubicBezTo>
                  <a:cubicBezTo>
                    <a:pt x="33071" y="1064"/>
                    <a:pt x="33101" y="1034"/>
                    <a:pt x="33101" y="1034"/>
                  </a:cubicBezTo>
                  <a:cubicBezTo>
                    <a:pt x="33101" y="1003"/>
                    <a:pt x="33131" y="912"/>
                    <a:pt x="33101" y="851"/>
                  </a:cubicBezTo>
                  <a:cubicBezTo>
                    <a:pt x="33040" y="821"/>
                    <a:pt x="32980" y="791"/>
                    <a:pt x="32919" y="791"/>
                  </a:cubicBezTo>
                  <a:cubicBezTo>
                    <a:pt x="32888" y="821"/>
                    <a:pt x="32858" y="851"/>
                    <a:pt x="32828" y="882"/>
                  </a:cubicBezTo>
                  <a:lnTo>
                    <a:pt x="32828" y="1095"/>
                  </a:lnTo>
                  <a:cubicBezTo>
                    <a:pt x="32828" y="1155"/>
                    <a:pt x="32797" y="1186"/>
                    <a:pt x="32767" y="1216"/>
                  </a:cubicBezTo>
                  <a:cubicBezTo>
                    <a:pt x="32676" y="1216"/>
                    <a:pt x="32584" y="1216"/>
                    <a:pt x="32493" y="1246"/>
                  </a:cubicBezTo>
                  <a:cubicBezTo>
                    <a:pt x="32432" y="1277"/>
                    <a:pt x="32372" y="1277"/>
                    <a:pt x="32311" y="1246"/>
                  </a:cubicBezTo>
                  <a:cubicBezTo>
                    <a:pt x="32280" y="1246"/>
                    <a:pt x="32280" y="1246"/>
                    <a:pt x="32250" y="1246"/>
                  </a:cubicBezTo>
                  <a:cubicBezTo>
                    <a:pt x="32159" y="1307"/>
                    <a:pt x="32037" y="1368"/>
                    <a:pt x="31946" y="1429"/>
                  </a:cubicBezTo>
                  <a:cubicBezTo>
                    <a:pt x="31794" y="1490"/>
                    <a:pt x="31642" y="1550"/>
                    <a:pt x="31490" y="1520"/>
                  </a:cubicBezTo>
                  <a:cubicBezTo>
                    <a:pt x="31429" y="1520"/>
                    <a:pt x="31399" y="1490"/>
                    <a:pt x="31399" y="1459"/>
                  </a:cubicBezTo>
                  <a:cubicBezTo>
                    <a:pt x="31399" y="1459"/>
                    <a:pt x="31399" y="1459"/>
                    <a:pt x="31399" y="1429"/>
                  </a:cubicBezTo>
                  <a:cubicBezTo>
                    <a:pt x="31369" y="1277"/>
                    <a:pt x="31277" y="1125"/>
                    <a:pt x="31125" y="1064"/>
                  </a:cubicBezTo>
                  <a:cubicBezTo>
                    <a:pt x="31125" y="1064"/>
                    <a:pt x="31095" y="1034"/>
                    <a:pt x="31065" y="1034"/>
                  </a:cubicBezTo>
                  <a:cubicBezTo>
                    <a:pt x="30943" y="912"/>
                    <a:pt x="30730" y="882"/>
                    <a:pt x="30578" y="973"/>
                  </a:cubicBezTo>
                  <a:cubicBezTo>
                    <a:pt x="30548" y="973"/>
                    <a:pt x="30517" y="1003"/>
                    <a:pt x="30487" y="1003"/>
                  </a:cubicBezTo>
                  <a:cubicBezTo>
                    <a:pt x="30335" y="1064"/>
                    <a:pt x="30183" y="1125"/>
                    <a:pt x="30062" y="1216"/>
                  </a:cubicBezTo>
                  <a:cubicBezTo>
                    <a:pt x="30001" y="1246"/>
                    <a:pt x="29940" y="1307"/>
                    <a:pt x="29849" y="1338"/>
                  </a:cubicBezTo>
                  <a:cubicBezTo>
                    <a:pt x="29818" y="1368"/>
                    <a:pt x="29758" y="1368"/>
                    <a:pt x="29727" y="1307"/>
                  </a:cubicBezTo>
                  <a:cubicBezTo>
                    <a:pt x="29697" y="1246"/>
                    <a:pt x="29666" y="1216"/>
                    <a:pt x="29606" y="1186"/>
                  </a:cubicBezTo>
                  <a:lnTo>
                    <a:pt x="29454" y="1125"/>
                  </a:lnTo>
                  <a:cubicBezTo>
                    <a:pt x="29423" y="1095"/>
                    <a:pt x="29362" y="1125"/>
                    <a:pt x="29332" y="1155"/>
                  </a:cubicBezTo>
                  <a:cubicBezTo>
                    <a:pt x="29302" y="1186"/>
                    <a:pt x="29302" y="1186"/>
                    <a:pt x="29271" y="1155"/>
                  </a:cubicBezTo>
                  <a:cubicBezTo>
                    <a:pt x="29210" y="1125"/>
                    <a:pt x="29210" y="1095"/>
                    <a:pt x="29150" y="1125"/>
                  </a:cubicBezTo>
                  <a:cubicBezTo>
                    <a:pt x="29150" y="1125"/>
                    <a:pt x="29119" y="1125"/>
                    <a:pt x="29089" y="1125"/>
                  </a:cubicBezTo>
                  <a:cubicBezTo>
                    <a:pt x="29058" y="1064"/>
                    <a:pt x="28998" y="1064"/>
                    <a:pt x="28937" y="1064"/>
                  </a:cubicBezTo>
                  <a:lnTo>
                    <a:pt x="28937" y="1003"/>
                  </a:lnTo>
                  <a:cubicBezTo>
                    <a:pt x="28998" y="912"/>
                    <a:pt x="28998" y="882"/>
                    <a:pt x="28937" y="851"/>
                  </a:cubicBezTo>
                  <a:cubicBezTo>
                    <a:pt x="28906" y="791"/>
                    <a:pt x="28937" y="851"/>
                    <a:pt x="28937" y="851"/>
                  </a:cubicBezTo>
                  <a:cubicBezTo>
                    <a:pt x="28846" y="760"/>
                    <a:pt x="28724" y="730"/>
                    <a:pt x="28603" y="760"/>
                  </a:cubicBezTo>
                  <a:cubicBezTo>
                    <a:pt x="28542" y="760"/>
                    <a:pt x="28481" y="791"/>
                    <a:pt x="28420" y="821"/>
                  </a:cubicBezTo>
                  <a:cubicBezTo>
                    <a:pt x="28390" y="821"/>
                    <a:pt x="28359" y="821"/>
                    <a:pt x="28329" y="851"/>
                  </a:cubicBezTo>
                  <a:cubicBezTo>
                    <a:pt x="28299" y="943"/>
                    <a:pt x="28207" y="943"/>
                    <a:pt x="28116" y="912"/>
                  </a:cubicBezTo>
                  <a:cubicBezTo>
                    <a:pt x="28025" y="912"/>
                    <a:pt x="27934" y="912"/>
                    <a:pt x="27843" y="912"/>
                  </a:cubicBezTo>
                  <a:cubicBezTo>
                    <a:pt x="27721" y="912"/>
                    <a:pt x="27599" y="912"/>
                    <a:pt x="27478" y="943"/>
                  </a:cubicBezTo>
                  <a:cubicBezTo>
                    <a:pt x="27356" y="973"/>
                    <a:pt x="27265" y="973"/>
                    <a:pt x="27144" y="943"/>
                  </a:cubicBezTo>
                  <a:cubicBezTo>
                    <a:pt x="27113" y="943"/>
                    <a:pt x="27083" y="943"/>
                    <a:pt x="27052" y="973"/>
                  </a:cubicBezTo>
                  <a:cubicBezTo>
                    <a:pt x="27052" y="1003"/>
                    <a:pt x="27052" y="1003"/>
                    <a:pt x="27052" y="1003"/>
                  </a:cubicBezTo>
                  <a:cubicBezTo>
                    <a:pt x="27022" y="1034"/>
                    <a:pt x="27052" y="1034"/>
                    <a:pt x="27052" y="1034"/>
                  </a:cubicBezTo>
                  <a:lnTo>
                    <a:pt x="27174" y="1095"/>
                  </a:lnTo>
                  <a:cubicBezTo>
                    <a:pt x="27174" y="1095"/>
                    <a:pt x="27204" y="1125"/>
                    <a:pt x="27204" y="1125"/>
                  </a:cubicBezTo>
                  <a:cubicBezTo>
                    <a:pt x="27204" y="1155"/>
                    <a:pt x="27204" y="1186"/>
                    <a:pt x="27174" y="1186"/>
                  </a:cubicBezTo>
                  <a:cubicBezTo>
                    <a:pt x="27144" y="1186"/>
                    <a:pt x="27113" y="1216"/>
                    <a:pt x="27083" y="1216"/>
                  </a:cubicBezTo>
                  <a:cubicBezTo>
                    <a:pt x="27052" y="1246"/>
                    <a:pt x="27022" y="1307"/>
                    <a:pt x="27022" y="1368"/>
                  </a:cubicBezTo>
                  <a:cubicBezTo>
                    <a:pt x="27022" y="1398"/>
                    <a:pt x="27052" y="1429"/>
                    <a:pt x="27113" y="1459"/>
                  </a:cubicBezTo>
                  <a:cubicBezTo>
                    <a:pt x="27144" y="1459"/>
                    <a:pt x="27174" y="1459"/>
                    <a:pt x="27204" y="1459"/>
                  </a:cubicBezTo>
                  <a:lnTo>
                    <a:pt x="27204" y="1459"/>
                  </a:lnTo>
                  <a:lnTo>
                    <a:pt x="27204" y="1459"/>
                  </a:lnTo>
                  <a:cubicBezTo>
                    <a:pt x="27204" y="1490"/>
                    <a:pt x="27204" y="1520"/>
                    <a:pt x="27235" y="1581"/>
                  </a:cubicBezTo>
                  <a:cubicBezTo>
                    <a:pt x="27265" y="1642"/>
                    <a:pt x="27326" y="1672"/>
                    <a:pt x="27356" y="1733"/>
                  </a:cubicBezTo>
                  <a:cubicBezTo>
                    <a:pt x="27387" y="1733"/>
                    <a:pt x="27387" y="1763"/>
                    <a:pt x="27356" y="1794"/>
                  </a:cubicBezTo>
                  <a:cubicBezTo>
                    <a:pt x="27356" y="1824"/>
                    <a:pt x="27326" y="1824"/>
                    <a:pt x="27296" y="1824"/>
                  </a:cubicBezTo>
                  <a:cubicBezTo>
                    <a:pt x="27265" y="1794"/>
                    <a:pt x="27174" y="1794"/>
                    <a:pt x="27144" y="1824"/>
                  </a:cubicBezTo>
                  <a:cubicBezTo>
                    <a:pt x="27083" y="1854"/>
                    <a:pt x="27052" y="1854"/>
                    <a:pt x="27022" y="1885"/>
                  </a:cubicBezTo>
                  <a:cubicBezTo>
                    <a:pt x="26992" y="1915"/>
                    <a:pt x="26931" y="1946"/>
                    <a:pt x="26870" y="1946"/>
                  </a:cubicBezTo>
                  <a:cubicBezTo>
                    <a:pt x="26809" y="1915"/>
                    <a:pt x="26779" y="1915"/>
                    <a:pt x="26748" y="1946"/>
                  </a:cubicBezTo>
                  <a:cubicBezTo>
                    <a:pt x="26657" y="1946"/>
                    <a:pt x="26596" y="1976"/>
                    <a:pt x="26596" y="2037"/>
                  </a:cubicBezTo>
                  <a:cubicBezTo>
                    <a:pt x="26566" y="2098"/>
                    <a:pt x="26505" y="2158"/>
                    <a:pt x="26444" y="2158"/>
                  </a:cubicBezTo>
                  <a:cubicBezTo>
                    <a:pt x="26323" y="2158"/>
                    <a:pt x="26201" y="2128"/>
                    <a:pt x="26110" y="2037"/>
                  </a:cubicBezTo>
                  <a:lnTo>
                    <a:pt x="26080" y="2037"/>
                  </a:lnTo>
                  <a:lnTo>
                    <a:pt x="26049" y="2037"/>
                  </a:lnTo>
                  <a:cubicBezTo>
                    <a:pt x="26049" y="2037"/>
                    <a:pt x="26049" y="2037"/>
                    <a:pt x="26049" y="2067"/>
                  </a:cubicBezTo>
                  <a:cubicBezTo>
                    <a:pt x="26049" y="2128"/>
                    <a:pt x="26080" y="2219"/>
                    <a:pt x="26110" y="2280"/>
                  </a:cubicBezTo>
                  <a:cubicBezTo>
                    <a:pt x="26171" y="2371"/>
                    <a:pt x="26201" y="2493"/>
                    <a:pt x="26232" y="2614"/>
                  </a:cubicBezTo>
                  <a:cubicBezTo>
                    <a:pt x="26232" y="2614"/>
                    <a:pt x="26232" y="2645"/>
                    <a:pt x="26171" y="2645"/>
                  </a:cubicBezTo>
                  <a:cubicBezTo>
                    <a:pt x="26110" y="2645"/>
                    <a:pt x="26049" y="2614"/>
                    <a:pt x="26019" y="2614"/>
                  </a:cubicBezTo>
                  <a:cubicBezTo>
                    <a:pt x="25867" y="2553"/>
                    <a:pt x="25745" y="2462"/>
                    <a:pt x="25624" y="2341"/>
                  </a:cubicBezTo>
                  <a:lnTo>
                    <a:pt x="25624" y="2310"/>
                  </a:lnTo>
                  <a:cubicBezTo>
                    <a:pt x="25624" y="2280"/>
                    <a:pt x="25593" y="2250"/>
                    <a:pt x="25563" y="2280"/>
                  </a:cubicBezTo>
                  <a:cubicBezTo>
                    <a:pt x="25502" y="2310"/>
                    <a:pt x="25472" y="2310"/>
                    <a:pt x="25441" y="2280"/>
                  </a:cubicBezTo>
                  <a:cubicBezTo>
                    <a:pt x="25411" y="2250"/>
                    <a:pt x="25411" y="2250"/>
                    <a:pt x="25381" y="2219"/>
                  </a:cubicBezTo>
                  <a:lnTo>
                    <a:pt x="25381" y="2219"/>
                  </a:lnTo>
                  <a:cubicBezTo>
                    <a:pt x="25381" y="2219"/>
                    <a:pt x="25350" y="2219"/>
                    <a:pt x="25350" y="2189"/>
                  </a:cubicBezTo>
                  <a:cubicBezTo>
                    <a:pt x="25320" y="2189"/>
                    <a:pt x="25350" y="2189"/>
                    <a:pt x="25350" y="2189"/>
                  </a:cubicBezTo>
                  <a:lnTo>
                    <a:pt x="25381" y="2219"/>
                  </a:lnTo>
                  <a:lnTo>
                    <a:pt x="25381" y="2219"/>
                  </a:lnTo>
                  <a:cubicBezTo>
                    <a:pt x="25411" y="2219"/>
                    <a:pt x="25441" y="2189"/>
                    <a:pt x="25472" y="2189"/>
                  </a:cubicBezTo>
                  <a:cubicBezTo>
                    <a:pt x="25472" y="2158"/>
                    <a:pt x="25472" y="2128"/>
                    <a:pt x="25472" y="2128"/>
                  </a:cubicBezTo>
                  <a:cubicBezTo>
                    <a:pt x="25472" y="2067"/>
                    <a:pt x="25441" y="2006"/>
                    <a:pt x="25381" y="1976"/>
                  </a:cubicBezTo>
                  <a:cubicBezTo>
                    <a:pt x="25350" y="1946"/>
                    <a:pt x="25320" y="1915"/>
                    <a:pt x="25259" y="1915"/>
                  </a:cubicBezTo>
                  <a:cubicBezTo>
                    <a:pt x="25229" y="1915"/>
                    <a:pt x="25229" y="1915"/>
                    <a:pt x="25229" y="1885"/>
                  </a:cubicBezTo>
                  <a:cubicBezTo>
                    <a:pt x="25229" y="1824"/>
                    <a:pt x="25259" y="1794"/>
                    <a:pt x="25229" y="1763"/>
                  </a:cubicBezTo>
                  <a:cubicBezTo>
                    <a:pt x="25198" y="1733"/>
                    <a:pt x="25077" y="1642"/>
                    <a:pt x="25016" y="1581"/>
                  </a:cubicBezTo>
                  <a:cubicBezTo>
                    <a:pt x="24894" y="1490"/>
                    <a:pt x="24773" y="1459"/>
                    <a:pt x="24651" y="1459"/>
                  </a:cubicBezTo>
                  <a:cubicBezTo>
                    <a:pt x="24621" y="1459"/>
                    <a:pt x="24590" y="1459"/>
                    <a:pt x="24590" y="1459"/>
                  </a:cubicBezTo>
                  <a:cubicBezTo>
                    <a:pt x="24560" y="1490"/>
                    <a:pt x="24499" y="1490"/>
                    <a:pt x="24469" y="1490"/>
                  </a:cubicBezTo>
                  <a:cubicBezTo>
                    <a:pt x="24347" y="1429"/>
                    <a:pt x="24226" y="1429"/>
                    <a:pt x="24104" y="1490"/>
                  </a:cubicBezTo>
                  <a:cubicBezTo>
                    <a:pt x="24074" y="1490"/>
                    <a:pt x="24043" y="1490"/>
                    <a:pt x="24013" y="1520"/>
                  </a:cubicBezTo>
                  <a:cubicBezTo>
                    <a:pt x="23982" y="1550"/>
                    <a:pt x="23952" y="1611"/>
                    <a:pt x="23982" y="1672"/>
                  </a:cubicBezTo>
                  <a:cubicBezTo>
                    <a:pt x="24013" y="1733"/>
                    <a:pt x="24074" y="1794"/>
                    <a:pt x="24104" y="1854"/>
                  </a:cubicBezTo>
                  <a:cubicBezTo>
                    <a:pt x="24134" y="1915"/>
                    <a:pt x="24104" y="1915"/>
                    <a:pt x="24104" y="1915"/>
                  </a:cubicBezTo>
                  <a:cubicBezTo>
                    <a:pt x="23982" y="1976"/>
                    <a:pt x="23891" y="2006"/>
                    <a:pt x="23770" y="2037"/>
                  </a:cubicBezTo>
                  <a:cubicBezTo>
                    <a:pt x="23709" y="2067"/>
                    <a:pt x="23618" y="2067"/>
                    <a:pt x="23587" y="2006"/>
                  </a:cubicBezTo>
                  <a:cubicBezTo>
                    <a:pt x="23526" y="1976"/>
                    <a:pt x="23526" y="1976"/>
                    <a:pt x="23496" y="2006"/>
                  </a:cubicBezTo>
                  <a:cubicBezTo>
                    <a:pt x="23374" y="2098"/>
                    <a:pt x="23253" y="2067"/>
                    <a:pt x="23222" y="1915"/>
                  </a:cubicBezTo>
                  <a:lnTo>
                    <a:pt x="23222" y="1885"/>
                  </a:lnTo>
                  <a:cubicBezTo>
                    <a:pt x="23192" y="1824"/>
                    <a:pt x="23162" y="1794"/>
                    <a:pt x="23131" y="1794"/>
                  </a:cubicBezTo>
                  <a:lnTo>
                    <a:pt x="22706" y="1885"/>
                  </a:lnTo>
                  <a:cubicBezTo>
                    <a:pt x="22645" y="1915"/>
                    <a:pt x="22584" y="1915"/>
                    <a:pt x="22554" y="1946"/>
                  </a:cubicBezTo>
                  <a:cubicBezTo>
                    <a:pt x="22493" y="1976"/>
                    <a:pt x="22432" y="2006"/>
                    <a:pt x="22371" y="2037"/>
                  </a:cubicBezTo>
                  <a:lnTo>
                    <a:pt x="22219" y="1976"/>
                  </a:lnTo>
                  <a:lnTo>
                    <a:pt x="22159" y="1976"/>
                  </a:lnTo>
                  <a:lnTo>
                    <a:pt x="22159" y="2006"/>
                  </a:lnTo>
                  <a:cubicBezTo>
                    <a:pt x="22128" y="2098"/>
                    <a:pt x="22007" y="2128"/>
                    <a:pt x="21946" y="2067"/>
                  </a:cubicBezTo>
                  <a:cubicBezTo>
                    <a:pt x="21915" y="2037"/>
                    <a:pt x="21915" y="2006"/>
                    <a:pt x="21885" y="1976"/>
                  </a:cubicBezTo>
                  <a:cubicBezTo>
                    <a:pt x="21885" y="1946"/>
                    <a:pt x="21855" y="1946"/>
                    <a:pt x="21824" y="1946"/>
                  </a:cubicBezTo>
                  <a:cubicBezTo>
                    <a:pt x="21794" y="1976"/>
                    <a:pt x="21733" y="1976"/>
                    <a:pt x="21703" y="1946"/>
                  </a:cubicBezTo>
                  <a:cubicBezTo>
                    <a:pt x="21642" y="1946"/>
                    <a:pt x="21612" y="1976"/>
                    <a:pt x="21612" y="2037"/>
                  </a:cubicBezTo>
                  <a:cubicBezTo>
                    <a:pt x="21612" y="2037"/>
                    <a:pt x="21612" y="2067"/>
                    <a:pt x="21612" y="2098"/>
                  </a:cubicBezTo>
                  <a:cubicBezTo>
                    <a:pt x="21581" y="2128"/>
                    <a:pt x="21612" y="2189"/>
                    <a:pt x="21642" y="2189"/>
                  </a:cubicBezTo>
                  <a:cubicBezTo>
                    <a:pt x="21672" y="2189"/>
                    <a:pt x="21703" y="2219"/>
                    <a:pt x="21733" y="2219"/>
                  </a:cubicBezTo>
                  <a:lnTo>
                    <a:pt x="21733" y="2219"/>
                  </a:lnTo>
                  <a:lnTo>
                    <a:pt x="21733" y="2219"/>
                  </a:lnTo>
                  <a:lnTo>
                    <a:pt x="21733" y="2189"/>
                  </a:lnTo>
                  <a:cubicBezTo>
                    <a:pt x="21763" y="2158"/>
                    <a:pt x="21763" y="2158"/>
                    <a:pt x="21794" y="2158"/>
                  </a:cubicBezTo>
                  <a:lnTo>
                    <a:pt x="21794" y="2189"/>
                  </a:lnTo>
                  <a:lnTo>
                    <a:pt x="21794" y="2189"/>
                  </a:lnTo>
                  <a:lnTo>
                    <a:pt x="21733" y="2219"/>
                  </a:lnTo>
                  <a:lnTo>
                    <a:pt x="21733" y="2219"/>
                  </a:lnTo>
                  <a:lnTo>
                    <a:pt x="21733" y="2219"/>
                  </a:lnTo>
                  <a:cubicBezTo>
                    <a:pt x="21733" y="2250"/>
                    <a:pt x="21733" y="2280"/>
                    <a:pt x="21733" y="2280"/>
                  </a:cubicBezTo>
                  <a:cubicBezTo>
                    <a:pt x="21672" y="2341"/>
                    <a:pt x="21642" y="2371"/>
                    <a:pt x="21612" y="2432"/>
                  </a:cubicBezTo>
                  <a:cubicBezTo>
                    <a:pt x="21551" y="2523"/>
                    <a:pt x="21460" y="2584"/>
                    <a:pt x="21338" y="2584"/>
                  </a:cubicBezTo>
                  <a:cubicBezTo>
                    <a:pt x="21308" y="2584"/>
                    <a:pt x="21277" y="2584"/>
                    <a:pt x="21308" y="2553"/>
                  </a:cubicBezTo>
                  <a:cubicBezTo>
                    <a:pt x="21308" y="2493"/>
                    <a:pt x="21338" y="2432"/>
                    <a:pt x="21338" y="2402"/>
                  </a:cubicBezTo>
                  <a:cubicBezTo>
                    <a:pt x="21338" y="2341"/>
                    <a:pt x="21429" y="2310"/>
                    <a:pt x="21429" y="2280"/>
                  </a:cubicBezTo>
                  <a:cubicBezTo>
                    <a:pt x="21460" y="2219"/>
                    <a:pt x="21460" y="2219"/>
                    <a:pt x="21460" y="2189"/>
                  </a:cubicBezTo>
                  <a:cubicBezTo>
                    <a:pt x="21429" y="2128"/>
                    <a:pt x="21460" y="2037"/>
                    <a:pt x="21490" y="1976"/>
                  </a:cubicBezTo>
                  <a:cubicBezTo>
                    <a:pt x="21520" y="1946"/>
                    <a:pt x="21520" y="1885"/>
                    <a:pt x="21520" y="1854"/>
                  </a:cubicBezTo>
                  <a:cubicBezTo>
                    <a:pt x="21520" y="1824"/>
                    <a:pt x="21520" y="1794"/>
                    <a:pt x="21520" y="1763"/>
                  </a:cubicBezTo>
                  <a:cubicBezTo>
                    <a:pt x="21551" y="1672"/>
                    <a:pt x="21581" y="1581"/>
                    <a:pt x="21612" y="1490"/>
                  </a:cubicBezTo>
                  <a:cubicBezTo>
                    <a:pt x="21642" y="1398"/>
                    <a:pt x="21672" y="1338"/>
                    <a:pt x="21672" y="1246"/>
                  </a:cubicBezTo>
                  <a:cubicBezTo>
                    <a:pt x="21703" y="1155"/>
                    <a:pt x="21703" y="1064"/>
                    <a:pt x="21672" y="1003"/>
                  </a:cubicBezTo>
                  <a:cubicBezTo>
                    <a:pt x="21642" y="912"/>
                    <a:pt x="21612" y="851"/>
                    <a:pt x="21581" y="760"/>
                  </a:cubicBezTo>
                  <a:cubicBezTo>
                    <a:pt x="21581" y="760"/>
                    <a:pt x="21581" y="730"/>
                    <a:pt x="21551" y="730"/>
                  </a:cubicBezTo>
                  <a:cubicBezTo>
                    <a:pt x="21460" y="669"/>
                    <a:pt x="21399" y="578"/>
                    <a:pt x="21338" y="517"/>
                  </a:cubicBezTo>
                  <a:cubicBezTo>
                    <a:pt x="21308" y="487"/>
                    <a:pt x="21277" y="487"/>
                    <a:pt x="21277" y="517"/>
                  </a:cubicBezTo>
                  <a:cubicBezTo>
                    <a:pt x="21247" y="517"/>
                    <a:pt x="21277" y="608"/>
                    <a:pt x="21216" y="547"/>
                  </a:cubicBezTo>
                  <a:cubicBezTo>
                    <a:pt x="21156" y="487"/>
                    <a:pt x="21095" y="426"/>
                    <a:pt x="21004" y="395"/>
                  </a:cubicBezTo>
                  <a:cubicBezTo>
                    <a:pt x="20943" y="365"/>
                    <a:pt x="20882" y="335"/>
                    <a:pt x="20821" y="304"/>
                  </a:cubicBezTo>
                  <a:cubicBezTo>
                    <a:pt x="20760" y="243"/>
                    <a:pt x="20700" y="243"/>
                    <a:pt x="20639" y="304"/>
                  </a:cubicBezTo>
                  <a:cubicBezTo>
                    <a:pt x="20548" y="365"/>
                    <a:pt x="20426" y="426"/>
                    <a:pt x="20304" y="456"/>
                  </a:cubicBezTo>
                  <a:cubicBezTo>
                    <a:pt x="20274" y="456"/>
                    <a:pt x="20274" y="487"/>
                    <a:pt x="20274" y="517"/>
                  </a:cubicBezTo>
                  <a:cubicBezTo>
                    <a:pt x="20274" y="547"/>
                    <a:pt x="20304" y="578"/>
                    <a:pt x="20304" y="578"/>
                  </a:cubicBezTo>
                  <a:cubicBezTo>
                    <a:pt x="20335" y="639"/>
                    <a:pt x="20304" y="699"/>
                    <a:pt x="20274" y="699"/>
                  </a:cubicBezTo>
                  <a:cubicBezTo>
                    <a:pt x="20213" y="730"/>
                    <a:pt x="20153" y="699"/>
                    <a:pt x="20153" y="639"/>
                  </a:cubicBezTo>
                  <a:lnTo>
                    <a:pt x="20153" y="517"/>
                  </a:lnTo>
                  <a:cubicBezTo>
                    <a:pt x="20153" y="456"/>
                    <a:pt x="20153" y="426"/>
                    <a:pt x="20153" y="395"/>
                  </a:cubicBezTo>
                  <a:cubicBezTo>
                    <a:pt x="20122" y="335"/>
                    <a:pt x="20092" y="304"/>
                    <a:pt x="20031" y="304"/>
                  </a:cubicBezTo>
                  <a:cubicBezTo>
                    <a:pt x="20001" y="335"/>
                    <a:pt x="19970" y="335"/>
                    <a:pt x="19940" y="335"/>
                  </a:cubicBezTo>
                  <a:cubicBezTo>
                    <a:pt x="19879" y="365"/>
                    <a:pt x="19818" y="335"/>
                    <a:pt x="19788" y="335"/>
                  </a:cubicBezTo>
                  <a:cubicBezTo>
                    <a:pt x="19757" y="335"/>
                    <a:pt x="19727" y="274"/>
                    <a:pt x="19727" y="243"/>
                  </a:cubicBezTo>
                  <a:cubicBezTo>
                    <a:pt x="19757" y="183"/>
                    <a:pt x="19697" y="91"/>
                    <a:pt x="19636" y="61"/>
                  </a:cubicBezTo>
                  <a:cubicBezTo>
                    <a:pt x="19575" y="31"/>
                    <a:pt x="19453" y="0"/>
                    <a:pt x="19332" y="0"/>
                  </a:cubicBezTo>
                  <a:cubicBezTo>
                    <a:pt x="19332" y="0"/>
                    <a:pt x="19301" y="31"/>
                    <a:pt x="19271" y="31"/>
                  </a:cubicBezTo>
                  <a:cubicBezTo>
                    <a:pt x="19271" y="61"/>
                    <a:pt x="19241" y="61"/>
                    <a:pt x="19241" y="91"/>
                  </a:cubicBezTo>
                  <a:cubicBezTo>
                    <a:pt x="19180" y="183"/>
                    <a:pt x="19119" y="304"/>
                    <a:pt x="19119" y="456"/>
                  </a:cubicBezTo>
                  <a:cubicBezTo>
                    <a:pt x="19119" y="547"/>
                    <a:pt x="19119" y="669"/>
                    <a:pt x="19241" y="730"/>
                  </a:cubicBezTo>
                  <a:cubicBezTo>
                    <a:pt x="19301" y="760"/>
                    <a:pt x="19271" y="821"/>
                    <a:pt x="19301" y="882"/>
                  </a:cubicBezTo>
                  <a:cubicBezTo>
                    <a:pt x="19301" y="912"/>
                    <a:pt x="19301" y="943"/>
                    <a:pt x="19271" y="943"/>
                  </a:cubicBezTo>
                  <a:cubicBezTo>
                    <a:pt x="19210" y="943"/>
                    <a:pt x="19149" y="943"/>
                    <a:pt x="19089" y="973"/>
                  </a:cubicBezTo>
                  <a:cubicBezTo>
                    <a:pt x="19058" y="1003"/>
                    <a:pt x="19028" y="1034"/>
                    <a:pt x="19058" y="1064"/>
                  </a:cubicBezTo>
                  <a:lnTo>
                    <a:pt x="19058" y="1125"/>
                  </a:lnTo>
                  <a:cubicBezTo>
                    <a:pt x="19028" y="1186"/>
                    <a:pt x="18997" y="1246"/>
                    <a:pt x="18967" y="1277"/>
                  </a:cubicBezTo>
                  <a:cubicBezTo>
                    <a:pt x="18937" y="1307"/>
                    <a:pt x="18937" y="1307"/>
                    <a:pt x="18906" y="1307"/>
                  </a:cubicBezTo>
                  <a:cubicBezTo>
                    <a:pt x="18846" y="1338"/>
                    <a:pt x="18785" y="1368"/>
                    <a:pt x="18724" y="1368"/>
                  </a:cubicBezTo>
                  <a:cubicBezTo>
                    <a:pt x="18694" y="1398"/>
                    <a:pt x="18724" y="1368"/>
                    <a:pt x="18724" y="1338"/>
                  </a:cubicBezTo>
                  <a:cubicBezTo>
                    <a:pt x="18724" y="1307"/>
                    <a:pt x="18724" y="1277"/>
                    <a:pt x="18754" y="1246"/>
                  </a:cubicBezTo>
                  <a:cubicBezTo>
                    <a:pt x="18754" y="1216"/>
                    <a:pt x="18724" y="1186"/>
                    <a:pt x="18694" y="1186"/>
                  </a:cubicBezTo>
                  <a:cubicBezTo>
                    <a:pt x="18633" y="1186"/>
                    <a:pt x="18572" y="1186"/>
                    <a:pt x="18542" y="1277"/>
                  </a:cubicBezTo>
                  <a:cubicBezTo>
                    <a:pt x="18542" y="1338"/>
                    <a:pt x="18542" y="1338"/>
                    <a:pt x="18481" y="1338"/>
                  </a:cubicBezTo>
                  <a:lnTo>
                    <a:pt x="18390" y="1338"/>
                  </a:lnTo>
                  <a:cubicBezTo>
                    <a:pt x="18329" y="1338"/>
                    <a:pt x="18268" y="1368"/>
                    <a:pt x="18238" y="1429"/>
                  </a:cubicBezTo>
                  <a:cubicBezTo>
                    <a:pt x="18207" y="1459"/>
                    <a:pt x="18207" y="1490"/>
                    <a:pt x="18238" y="1550"/>
                  </a:cubicBezTo>
                  <a:cubicBezTo>
                    <a:pt x="18298" y="1611"/>
                    <a:pt x="18268" y="1611"/>
                    <a:pt x="18238" y="1611"/>
                  </a:cubicBezTo>
                  <a:cubicBezTo>
                    <a:pt x="18177" y="1672"/>
                    <a:pt x="18116" y="1702"/>
                    <a:pt x="18055" y="1733"/>
                  </a:cubicBezTo>
                  <a:cubicBezTo>
                    <a:pt x="17964" y="1763"/>
                    <a:pt x="17903" y="1824"/>
                    <a:pt x="17873" y="1854"/>
                  </a:cubicBezTo>
                  <a:cubicBezTo>
                    <a:pt x="17812" y="1915"/>
                    <a:pt x="17751" y="1946"/>
                    <a:pt x="17751" y="2037"/>
                  </a:cubicBezTo>
                  <a:cubicBezTo>
                    <a:pt x="17721" y="2098"/>
                    <a:pt x="17690" y="2128"/>
                    <a:pt x="17630" y="2158"/>
                  </a:cubicBezTo>
                  <a:cubicBezTo>
                    <a:pt x="17569" y="2189"/>
                    <a:pt x="17569" y="2250"/>
                    <a:pt x="17508" y="2280"/>
                  </a:cubicBezTo>
                  <a:cubicBezTo>
                    <a:pt x="17508" y="2310"/>
                    <a:pt x="17478" y="2341"/>
                    <a:pt x="17478" y="2371"/>
                  </a:cubicBezTo>
                  <a:cubicBezTo>
                    <a:pt x="17447" y="2432"/>
                    <a:pt x="17447" y="2493"/>
                    <a:pt x="17478" y="2553"/>
                  </a:cubicBezTo>
                  <a:cubicBezTo>
                    <a:pt x="17478" y="2584"/>
                    <a:pt x="17478" y="2614"/>
                    <a:pt x="17508" y="2645"/>
                  </a:cubicBezTo>
                  <a:cubicBezTo>
                    <a:pt x="17569" y="2705"/>
                    <a:pt x="17660" y="2736"/>
                    <a:pt x="17721" y="2766"/>
                  </a:cubicBezTo>
                  <a:cubicBezTo>
                    <a:pt x="17812" y="2797"/>
                    <a:pt x="17903" y="2827"/>
                    <a:pt x="17964" y="2918"/>
                  </a:cubicBezTo>
                  <a:cubicBezTo>
                    <a:pt x="17964" y="2918"/>
                    <a:pt x="17964" y="2949"/>
                    <a:pt x="17964" y="2949"/>
                  </a:cubicBezTo>
                  <a:cubicBezTo>
                    <a:pt x="17964" y="2979"/>
                    <a:pt x="17934" y="2979"/>
                    <a:pt x="17934" y="3009"/>
                  </a:cubicBezTo>
                  <a:cubicBezTo>
                    <a:pt x="17903" y="3009"/>
                    <a:pt x="17873" y="3009"/>
                    <a:pt x="17873" y="2979"/>
                  </a:cubicBezTo>
                  <a:cubicBezTo>
                    <a:pt x="17873" y="2918"/>
                    <a:pt x="17842" y="2918"/>
                    <a:pt x="17812" y="2918"/>
                  </a:cubicBezTo>
                  <a:cubicBezTo>
                    <a:pt x="17782" y="2918"/>
                    <a:pt x="17751" y="2918"/>
                    <a:pt x="17721" y="2949"/>
                  </a:cubicBezTo>
                  <a:cubicBezTo>
                    <a:pt x="17630" y="3009"/>
                    <a:pt x="17538" y="3040"/>
                    <a:pt x="17417" y="3101"/>
                  </a:cubicBezTo>
                  <a:cubicBezTo>
                    <a:pt x="17326" y="3131"/>
                    <a:pt x="17235" y="3161"/>
                    <a:pt x="17113" y="3192"/>
                  </a:cubicBezTo>
                  <a:lnTo>
                    <a:pt x="17022" y="3222"/>
                  </a:lnTo>
                  <a:cubicBezTo>
                    <a:pt x="16931" y="3253"/>
                    <a:pt x="16900" y="3374"/>
                    <a:pt x="16961" y="3435"/>
                  </a:cubicBezTo>
                  <a:cubicBezTo>
                    <a:pt x="16961" y="3496"/>
                    <a:pt x="16991" y="3526"/>
                    <a:pt x="17022" y="3557"/>
                  </a:cubicBezTo>
                  <a:cubicBezTo>
                    <a:pt x="17052" y="3617"/>
                    <a:pt x="17083" y="3648"/>
                    <a:pt x="17113" y="3739"/>
                  </a:cubicBezTo>
                  <a:cubicBezTo>
                    <a:pt x="17113" y="3769"/>
                    <a:pt x="17113" y="3800"/>
                    <a:pt x="17143" y="3830"/>
                  </a:cubicBezTo>
                  <a:cubicBezTo>
                    <a:pt x="17174" y="3860"/>
                    <a:pt x="17204" y="3891"/>
                    <a:pt x="17235" y="3891"/>
                  </a:cubicBezTo>
                  <a:cubicBezTo>
                    <a:pt x="17295" y="3921"/>
                    <a:pt x="17356" y="3921"/>
                    <a:pt x="17447" y="3921"/>
                  </a:cubicBezTo>
                  <a:lnTo>
                    <a:pt x="17630" y="4073"/>
                  </a:lnTo>
                  <a:cubicBezTo>
                    <a:pt x="17630" y="4104"/>
                    <a:pt x="17660" y="4104"/>
                    <a:pt x="17660" y="4104"/>
                  </a:cubicBezTo>
                  <a:lnTo>
                    <a:pt x="17782" y="4164"/>
                  </a:lnTo>
                  <a:cubicBezTo>
                    <a:pt x="17812" y="4164"/>
                    <a:pt x="17842" y="4195"/>
                    <a:pt x="17873" y="4225"/>
                  </a:cubicBezTo>
                  <a:cubicBezTo>
                    <a:pt x="17873" y="4347"/>
                    <a:pt x="17934" y="4468"/>
                    <a:pt x="17994" y="4560"/>
                  </a:cubicBezTo>
                  <a:cubicBezTo>
                    <a:pt x="17994" y="4590"/>
                    <a:pt x="17994" y="4620"/>
                    <a:pt x="17964" y="4620"/>
                  </a:cubicBezTo>
                  <a:lnTo>
                    <a:pt x="17873" y="4681"/>
                  </a:lnTo>
                  <a:lnTo>
                    <a:pt x="17873" y="4681"/>
                  </a:lnTo>
                  <a:lnTo>
                    <a:pt x="17873" y="4712"/>
                  </a:lnTo>
                  <a:lnTo>
                    <a:pt x="17873" y="4651"/>
                  </a:lnTo>
                  <a:lnTo>
                    <a:pt x="17873" y="4651"/>
                  </a:lnTo>
                  <a:lnTo>
                    <a:pt x="17842" y="4620"/>
                  </a:lnTo>
                  <a:cubicBezTo>
                    <a:pt x="17751" y="4529"/>
                    <a:pt x="17751" y="4408"/>
                    <a:pt x="17812" y="4316"/>
                  </a:cubicBezTo>
                  <a:cubicBezTo>
                    <a:pt x="17812" y="4286"/>
                    <a:pt x="17812" y="4286"/>
                    <a:pt x="17812" y="4256"/>
                  </a:cubicBezTo>
                  <a:cubicBezTo>
                    <a:pt x="17812" y="4195"/>
                    <a:pt x="17751" y="4164"/>
                    <a:pt x="17721" y="4164"/>
                  </a:cubicBezTo>
                  <a:lnTo>
                    <a:pt x="17569" y="4164"/>
                  </a:lnTo>
                  <a:cubicBezTo>
                    <a:pt x="17508" y="4195"/>
                    <a:pt x="17417" y="4164"/>
                    <a:pt x="17356" y="4134"/>
                  </a:cubicBezTo>
                  <a:cubicBezTo>
                    <a:pt x="17295" y="4073"/>
                    <a:pt x="17265" y="4043"/>
                    <a:pt x="17204" y="4012"/>
                  </a:cubicBezTo>
                  <a:cubicBezTo>
                    <a:pt x="17143" y="3982"/>
                    <a:pt x="17052" y="3952"/>
                    <a:pt x="16961" y="3921"/>
                  </a:cubicBezTo>
                  <a:cubicBezTo>
                    <a:pt x="16870" y="3921"/>
                    <a:pt x="16809" y="3860"/>
                    <a:pt x="16718" y="3860"/>
                  </a:cubicBezTo>
                  <a:cubicBezTo>
                    <a:pt x="16687" y="3830"/>
                    <a:pt x="16657" y="3860"/>
                    <a:pt x="16627" y="3860"/>
                  </a:cubicBezTo>
                  <a:cubicBezTo>
                    <a:pt x="16596" y="3921"/>
                    <a:pt x="16566" y="3952"/>
                    <a:pt x="16566" y="4012"/>
                  </a:cubicBezTo>
                  <a:cubicBezTo>
                    <a:pt x="16566" y="4043"/>
                    <a:pt x="16566" y="4043"/>
                    <a:pt x="16596" y="4043"/>
                  </a:cubicBezTo>
                  <a:cubicBezTo>
                    <a:pt x="16627" y="4073"/>
                    <a:pt x="16657" y="4073"/>
                    <a:pt x="16687" y="4073"/>
                  </a:cubicBezTo>
                  <a:lnTo>
                    <a:pt x="16687" y="4073"/>
                  </a:lnTo>
                  <a:lnTo>
                    <a:pt x="16687" y="4073"/>
                  </a:lnTo>
                  <a:lnTo>
                    <a:pt x="16687" y="4104"/>
                  </a:lnTo>
                  <a:cubicBezTo>
                    <a:pt x="16687" y="4104"/>
                    <a:pt x="16718" y="4134"/>
                    <a:pt x="16718" y="4134"/>
                  </a:cubicBezTo>
                  <a:cubicBezTo>
                    <a:pt x="16748" y="4134"/>
                    <a:pt x="16779" y="4134"/>
                    <a:pt x="16809" y="4164"/>
                  </a:cubicBezTo>
                  <a:cubicBezTo>
                    <a:pt x="16839" y="4164"/>
                    <a:pt x="16839" y="4225"/>
                    <a:pt x="16839" y="4256"/>
                  </a:cubicBezTo>
                  <a:cubicBezTo>
                    <a:pt x="16809" y="4286"/>
                    <a:pt x="16779" y="4286"/>
                    <a:pt x="16779" y="4286"/>
                  </a:cubicBezTo>
                  <a:cubicBezTo>
                    <a:pt x="16718" y="4286"/>
                    <a:pt x="16687" y="4256"/>
                    <a:pt x="16657" y="4256"/>
                  </a:cubicBezTo>
                  <a:cubicBezTo>
                    <a:pt x="16627" y="4256"/>
                    <a:pt x="16627" y="4225"/>
                    <a:pt x="16596" y="4225"/>
                  </a:cubicBezTo>
                  <a:cubicBezTo>
                    <a:pt x="16566" y="4195"/>
                    <a:pt x="16505" y="4225"/>
                    <a:pt x="16505" y="4256"/>
                  </a:cubicBezTo>
                  <a:cubicBezTo>
                    <a:pt x="16475" y="4286"/>
                    <a:pt x="16475" y="4316"/>
                    <a:pt x="16505" y="4347"/>
                  </a:cubicBezTo>
                  <a:cubicBezTo>
                    <a:pt x="16535" y="4438"/>
                    <a:pt x="16627" y="4499"/>
                    <a:pt x="16718" y="4560"/>
                  </a:cubicBezTo>
                  <a:cubicBezTo>
                    <a:pt x="16779" y="4560"/>
                    <a:pt x="16839" y="4590"/>
                    <a:pt x="16900" y="4590"/>
                  </a:cubicBezTo>
                  <a:cubicBezTo>
                    <a:pt x="16931" y="4590"/>
                    <a:pt x="16961" y="4590"/>
                    <a:pt x="16991" y="4620"/>
                  </a:cubicBezTo>
                  <a:lnTo>
                    <a:pt x="16991" y="4620"/>
                  </a:lnTo>
                  <a:cubicBezTo>
                    <a:pt x="16991" y="4651"/>
                    <a:pt x="16991" y="4651"/>
                    <a:pt x="16961" y="4651"/>
                  </a:cubicBezTo>
                  <a:cubicBezTo>
                    <a:pt x="16931" y="4620"/>
                    <a:pt x="16870" y="4620"/>
                    <a:pt x="16839" y="4620"/>
                  </a:cubicBezTo>
                  <a:cubicBezTo>
                    <a:pt x="16748" y="4620"/>
                    <a:pt x="16657" y="4620"/>
                    <a:pt x="16596" y="4620"/>
                  </a:cubicBezTo>
                  <a:cubicBezTo>
                    <a:pt x="16535" y="4620"/>
                    <a:pt x="16505" y="4590"/>
                    <a:pt x="16475" y="4560"/>
                  </a:cubicBezTo>
                  <a:cubicBezTo>
                    <a:pt x="16475" y="4529"/>
                    <a:pt x="16475" y="4529"/>
                    <a:pt x="16444" y="4499"/>
                  </a:cubicBezTo>
                  <a:cubicBezTo>
                    <a:pt x="16383" y="4408"/>
                    <a:pt x="16353" y="4316"/>
                    <a:pt x="16353" y="4225"/>
                  </a:cubicBezTo>
                  <a:cubicBezTo>
                    <a:pt x="16323" y="4134"/>
                    <a:pt x="16292" y="4043"/>
                    <a:pt x="16231" y="3952"/>
                  </a:cubicBezTo>
                  <a:cubicBezTo>
                    <a:pt x="16231" y="3952"/>
                    <a:pt x="16201" y="3921"/>
                    <a:pt x="16171" y="3921"/>
                  </a:cubicBezTo>
                  <a:lnTo>
                    <a:pt x="16140" y="3921"/>
                  </a:lnTo>
                  <a:lnTo>
                    <a:pt x="16140" y="3921"/>
                  </a:lnTo>
                  <a:lnTo>
                    <a:pt x="16231" y="4134"/>
                  </a:lnTo>
                  <a:cubicBezTo>
                    <a:pt x="16231" y="4195"/>
                    <a:pt x="16231" y="4256"/>
                    <a:pt x="16201" y="4286"/>
                  </a:cubicBezTo>
                  <a:cubicBezTo>
                    <a:pt x="16201" y="4316"/>
                    <a:pt x="16171" y="4316"/>
                    <a:pt x="16171" y="4347"/>
                  </a:cubicBezTo>
                  <a:cubicBezTo>
                    <a:pt x="16110" y="4377"/>
                    <a:pt x="16110" y="4438"/>
                    <a:pt x="16110" y="4499"/>
                  </a:cubicBezTo>
                  <a:cubicBezTo>
                    <a:pt x="16110" y="4560"/>
                    <a:pt x="16110" y="4651"/>
                    <a:pt x="16140" y="4712"/>
                  </a:cubicBezTo>
                  <a:cubicBezTo>
                    <a:pt x="16171" y="4742"/>
                    <a:pt x="16231" y="4803"/>
                    <a:pt x="16292" y="4833"/>
                  </a:cubicBezTo>
                  <a:lnTo>
                    <a:pt x="16383" y="4924"/>
                  </a:lnTo>
                  <a:cubicBezTo>
                    <a:pt x="16414" y="4955"/>
                    <a:pt x="16444" y="5016"/>
                    <a:pt x="16475" y="5076"/>
                  </a:cubicBezTo>
                  <a:cubicBezTo>
                    <a:pt x="16444" y="5168"/>
                    <a:pt x="16444" y="5228"/>
                    <a:pt x="16475" y="5289"/>
                  </a:cubicBezTo>
                  <a:cubicBezTo>
                    <a:pt x="16505" y="5441"/>
                    <a:pt x="16535" y="5563"/>
                    <a:pt x="16627" y="5684"/>
                  </a:cubicBezTo>
                  <a:cubicBezTo>
                    <a:pt x="16627" y="5715"/>
                    <a:pt x="16687" y="5715"/>
                    <a:pt x="16718" y="5715"/>
                  </a:cubicBezTo>
                  <a:cubicBezTo>
                    <a:pt x="16779" y="5715"/>
                    <a:pt x="16839" y="5684"/>
                    <a:pt x="16900" y="5654"/>
                  </a:cubicBezTo>
                  <a:cubicBezTo>
                    <a:pt x="16961" y="5563"/>
                    <a:pt x="17022" y="5593"/>
                    <a:pt x="17113" y="5654"/>
                  </a:cubicBezTo>
                  <a:cubicBezTo>
                    <a:pt x="17113" y="5654"/>
                    <a:pt x="17113" y="5654"/>
                    <a:pt x="17113" y="5654"/>
                  </a:cubicBezTo>
                  <a:lnTo>
                    <a:pt x="17113" y="5654"/>
                  </a:lnTo>
                  <a:cubicBezTo>
                    <a:pt x="17022" y="5715"/>
                    <a:pt x="16961" y="5775"/>
                    <a:pt x="16870" y="5836"/>
                  </a:cubicBezTo>
                  <a:cubicBezTo>
                    <a:pt x="16809" y="5867"/>
                    <a:pt x="16809" y="5988"/>
                    <a:pt x="16870" y="6049"/>
                  </a:cubicBezTo>
                  <a:cubicBezTo>
                    <a:pt x="16900" y="6079"/>
                    <a:pt x="16931" y="6110"/>
                    <a:pt x="16961" y="6140"/>
                  </a:cubicBezTo>
                  <a:cubicBezTo>
                    <a:pt x="16991" y="6201"/>
                    <a:pt x="16991" y="6262"/>
                    <a:pt x="16991" y="6323"/>
                  </a:cubicBezTo>
                  <a:cubicBezTo>
                    <a:pt x="16961" y="6414"/>
                    <a:pt x="16931" y="6505"/>
                    <a:pt x="16931" y="6596"/>
                  </a:cubicBezTo>
                  <a:cubicBezTo>
                    <a:pt x="16931" y="6626"/>
                    <a:pt x="16931" y="6687"/>
                    <a:pt x="16900" y="6718"/>
                  </a:cubicBezTo>
                  <a:cubicBezTo>
                    <a:pt x="16839" y="6778"/>
                    <a:pt x="16779" y="6870"/>
                    <a:pt x="16779" y="6991"/>
                  </a:cubicBezTo>
                  <a:cubicBezTo>
                    <a:pt x="16779" y="6991"/>
                    <a:pt x="16748" y="6991"/>
                    <a:pt x="16718" y="6991"/>
                  </a:cubicBezTo>
                  <a:lnTo>
                    <a:pt x="16414" y="6961"/>
                  </a:lnTo>
                  <a:cubicBezTo>
                    <a:pt x="16414" y="6961"/>
                    <a:pt x="16353" y="6961"/>
                    <a:pt x="16353" y="6930"/>
                  </a:cubicBezTo>
                  <a:cubicBezTo>
                    <a:pt x="16353" y="6930"/>
                    <a:pt x="16353" y="6900"/>
                    <a:pt x="16353" y="6870"/>
                  </a:cubicBezTo>
                  <a:lnTo>
                    <a:pt x="16353" y="6870"/>
                  </a:lnTo>
                  <a:cubicBezTo>
                    <a:pt x="16323" y="6870"/>
                    <a:pt x="16323" y="6870"/>
                    <a:pt x="16353" y="6870"/>
                  </a:cubicBezTo>
                  <a:lnTo>
                    <a:pt x="16353" y="6870"/>
                  </a:lnTo>
                  <a:lnTo>
                    <a:pt x="16353" y="6870"/>
                  </a:lnTo>
                  <a:lnTo>
                    <a:pt x="16414" y="6900"/>
                  </a:lnTo>
                  <a:cubicBezTo>
                    <a:pt x="16505" y="6930"/>
                    <a:pt x="16596" y="6900"/>
                    <a:pt x="16627" y="6809"/>
                  </a:cubicBezTo>
                  <a:cubicBezTo>
                    <a:pt x="16687" y="6657"/>
                    <a:pt x="16718" y="6505"/>
                    <a:pt x="16748" y="6323"/>
                  </a:cubicBezTo>
                  <a:cubicBezTo>
                    <a:pt x="16748" y="6292"/>
                    <a:pt x="16748" y="6262"/>
                    <a:pt x="16748" y="6231"/>
                  </a:cubicBezTo>
                  <a:cubicBezTo>
                    <a:pt x="16718" y="6171"/>
                    <a:pt x="16687" y="6110"/>
                    <a:pt x="16718" y="6049"/>
                  </a:cubicBezTo>
                  <a:cubicBezTo>
                    <a:pt x="16718" y="5988"/>
                    <a:pt x="16687" y="5958"/>
                    <a:pt x="16657" y="5927"/>
                  </a:cubicBezTo>
                  <a:lnTo>
                    <a:pt x="16535" y="5836"/>
                  </a:lnTo>
                  <a:cubicBezTo>
                    <a:pt x="16475" y="5806"/>
                    <a:pt x="16444" y="5745"/>
                    <a:pt x="16444" y="5684"/>
                  </a:cubicBezTo>
                  <a:cubicBezTo>
                    <a:pt x="16353" y="5502"/>
                    <a:pt x="16292" y="5289"/>
                    <a:pt x="16231" y="5076"/>
                  </a:cubicBezTo>
                  <a:cubicBezTo>
                    <a:pt x="16171" y="4955"/>
                    <a:pt x="16110" y="4833"/>
                    <a:pt x="16019" y="4772"/>
                  </a:cubicBezTo>
                  <a:cubicBezTo>
                    <a:pt x="15958" y="4742"/>
                    <a:pt x="15928" y="4681"/>
                    <a:pt x="15928" y="4620"/>
                  </a:cubicBezTo>
                  <a:cubicBezTo>
                    <a:pt x="15928" y="4438"/>
                    <a:pt x="15897" y="4256"/>
                    <a:pt x="15867" y="4073"/>
                  </a:cubicBezTo>
                  <a:cubicBezTo>
                    <a:pt x="15836" y="4043"/>
                    <a:pt x="15836" y="4012"/>
                    <a:pt x="15776" y="4012"/>
                  </a:cubicBezTo>
                  <a:cubicBezTo>
                    <a:pt x="15654" y="3921"/>
                    <a:pt x="15502" y="3921"/>
                    <a:pt x="15350" y="3952"/>
                  </a:cubicBezTo>
                  <a:lnTo>
                    <a:pt x="15259" y="3952"/>
                  </a:lnTo>
                  <a:cubicBezTo>
                    <a:pt x="15228" y="3982"/>
                    <a:pt x="15198" y="3982"/>
                    <a:pt x="15198" y="4012"/>
                  </a:cubicBezTo>
                  <a:cubicBezTo>
                    <a:pt x="15198" y="4043"/>
                    <a:pt x="15198" y="4104"/>
                    <a:pt x="15198" y="4134"/>
                  </a:cubicBezTo>
                  <a:cubicBezTo>
                    <a:pt x="15198" y="4286"/>
                    <a:pt x="15198" y="4438"/>
                    <a:pt x="15228" y="4590"/>
                  </a:cubicBezTo>
                  <a:cubicBezTo>
                    <a:pt x="15228" y="4651"/>
                    <a:pt x="15198" y="4712"/>
                    <a:pt x="15168" y="4772"/>
                  </a:cubicBezTo>
                  <a:cubicBezTo>
                    <a:pt x="15107" y="4833"/>
                    <a:pt x="15076" y="4924"/>
                    <a:pt x="15107" y="5016"/>
                  </a:cubicBezTo>
                  <a:cubicBezTo>
                    <a:pt x="15076" y="5076"/>
                    <a:pt x="15107" y="5107"/>
                    <a:pt x="15168" y="5137"/>
                  </a:cubicBezTo>
                  <a:cubicBezTo>
                    <a:pt x="15198" y="5168"/>
                    <a:pt x="15228" y="5228"/>
                    <a:pt x="15259" y="5289"/>
                  </a:cubicBezTo>
                  <a:cubicBezTo>
                    <a:pt x="15259" y="5350"/>
                    <a:pt x="15320" y="5411"/>
                    <a:pt x="15289" y="5502"/>
                  </a:cubicBezTo>
                  <a:cubicBezTo>
                    <a:pt x="15289" y="5532"/>
                    <a:pt x="15289" y="5532"/>
                    <a:pt x="15289" y="5563"/>
                  </a:cubicBezTo>
                  <a:cubicBezTo>
                    <a:pt x="15320" y="5623"/>
                    <a:pt x="15380" y="5715"/>
                    <a:pt x="15411" y="5775"/>
                  </a:cubicBezTo>
                  <a:lnTo>
                    <a:pt x="15441" y="5775"/>
                  </a:lnTo>
                  <a:cubicBezTo>
                    <a:pt x="15472" y="5775"/>
                    <a:pt x="15532" y="5745"/>
                    <a:pt x="15563" y="5775"/>
                  </a:cubicBezTo>
                  <a:cubicBezTo>
                    <a:pt x="15624" y="5867"/>
                    <a:pt x="15715" y="5927"/>
                    <a:pt x="15836" y="5958"/>
                  </a:cubicBezTo>
                  <a:cubicBezTo>
                    <a:pt x="15836" y="5958"/>
                    <a:pt x="15867" y="5988"/>
                    <a:pt x="15867" y="6019"/>
                  </a:cubicBezTo>
                  <a:cubicBezTo>
                    <a:pt x="15867" y="6049"/>
                    <a:pt x="15867" y="6110"/>
                    <a:pt x="15867" y="6140"/>
                  </a:cubicBezTo>
                  <a:cubicBezTo>
                    <a:pt x="15867" y="6171"/>
                    <a:pt x="15806" y="6201"/>
                    <a:pt x="15806" y="6171"/>
                  </a:cubicBezTo>
                  <a:lnTo>
                    <a:pt x="15624" y="6079"/>
                  </a:lnTo>
                  <a:cubicBezTo>
                    <a:pt x="15593" y="6049"/>
                    <a:pt x="15563" y="6019"/>
                    <a:pt x="15532" y="5988"/>
                  </a:cubicBezTo>
                  <a:cubicBezTo>
                    <a:pt x="15441" y="5958"/>
                    <a:pt x="15380" y="5958"/>
                    <a:pt x="15320" y="5927"/>
                  </a:cubicBezTo>
                  <a:lnTo>
                    <a:pt x="15137" y="5836"/>
                  </a:lnTo>
                  <a:cubicBezTo>
                    <a:pt x="15046" y="5836"/>
                    <a:pt x="15016" y="5775"/>
                    <a:pt x="14955" y="5745"/>
                  </a:cubicBezTo>
                  <a:cubicBezTo>
                    <a:pt x="14833" y="5684"/>
                    <a:pt x="14712" y="5654"/>
                    <a:pt x="14590" y="5684"/>
                  </a:cubicBezTo>
                  <a:lnTo>
                    <a:pt x="14529" y="5684"/>
                  </a:lnTo>
                  <a:cubicBezTo>
                    <a:pt x="14377" y="5684"/>
                    <a:pt x="14225" y="5654"/>
                    <a:pt x="14104" y="5563"/>
                  </a:cubicBezTo>
                  <a:cubicBezTo>
                    <a:pt x="14013" y="5502"/>
                    <a:pt x="13952" y="5471"/>
                    <a:pt x="13891" y="5411"/>
                  </a:cubicBezTo>
                  <a:cubicBezTo>
                    <a:pt x="13861" y="5411"/>
                    <a:pt x="13830" y="5411"/>
                    <a:pt x="13830" y="5441"/>
                  </a:cubicBezTo>
                  <a:lnTo>
                    <a:pt x="13830" y="5471"/>
                  </a:lnTo>
                  <a:cubicBezTo>
                    <a:pt x="13800" y="5532"/>
                    <a:pt x="13830" y="5623"/>
                    <a:pt x="13891" y="5654"/>
                  </a:cubicBezTo>
                  <a:cubicBezTo>
                    <a:pt x="13952" y="5715"/>
                    <a:pt x="14043" y="5715"/>
                    <a:pt x="14104" y="5806"/>
                  </a:cubicBezTo>
                  <a:cubicBezTo>
                    <a:pt x="14104" y="5806"/>
                    <a:pt x="14134" y="5806"/>
                    <a:pt x="14165" y="5806"/>
                  </a:cubicBezTo>
                  <a:cubicBezTo>
                    <a:pt x="14195" y="5836"/>
                    <a:pt x="14225" y="5836"/>
                    <a:pt x="14256" y="5867"/>
                  </a:cubicBezTo>
                  <a:cubicBezTo>
                    <a:pt x="14317" y="5927"/>
                    <a:pt x="14347" y="5988"/>
                    <a:pt x="14408" y="6079"/>
                  </a:cubicBezTo>
                  <a:cubicBezTo>
                    <a:pt x="14438" y="6079"/>
                    <a:pt x="14438" y="6140"/>
                    <a:pt x="14408" y="6171"/>
                  </a:cubicBezTo>
                  <a:cubicBezTo>
                    <a:pt x="14347" y="6201"/>
                    <a:pt x="14286" y="6231"/>
                    <a:pt x="14256" y="6323"/>
                  </a:cubicBezTo>
                  <a:lnTo>
                    <a:pt x="14256" y="6323"/>
                  </a:lnTo>
                  <a:cubicBezTo>
                    <a:pt x="14256" y="6323"/>
                    <a:pt x="14195" y="6323"/>
                    <a:pt x="14195" y="6292"/>
                  </a:cubicBezTo>
                  <a:cubicBezTo>
                    <a:pt x="14195" y="6262"/>
                    <a:pt x="14195" y="6231"/>
                    <a:pt x="14165" y="6201"/>
                  </a:cubicBezTo>
                  <a:cubicBezTo>
                    <a:pt x="14165" y="6140"/>
                    <a:pt x="14104" y="6110"/>
                    <a:pt x="14073" y="6140"/>
                  </a:cubicBezTo>
                  <a:cubicBezTo>
                    <a:pt x="14013" y="6171"/>
                    <a:pt x="13952" y="6201"/>
                    <a:pt x="13861" y="6201"/>
                  </a:cubicBezTo>
                  <a:lnTo>
                    <a:pt x="13830" y="6201"/>
                  </a:lnTo>
                  <a:cubicBezTo>
                    <a:pt x="13830" y="6262"/>
                    <a:pt x="13739" y="6292"/>
                    <a:pt x="13678" y="6292"/>
                  </a:cubicBezTo>
                  <a:cubicBezTo>
                    <a:pt x="13617" y="6292"/>
                    <a:pt x="13557" y="6292"/>
                    <a:pt x="13526" y="6353"/>
                  </a:cubicBezTo>
                  <a:cubicBezTo>
                    <a:pt x="13465" y="6414"/>
                    <a:pt x="13405" y="6414"/>
                    <a:pt x="13344" y="6475"/>
                  </a:cubicBezTo>
                  <a:cubicBezTo>
                    <a:pt x="13283" y="6505"/>
                    <a:pt x="13283" y="6475"/>
                    <a:pt x="13253" y="6475"/>
                  </a:cubicBezTo>
                  <a:cubicBezTo>
                    <a:pt x="13253" y="6444"/>
                    <a:pt x="13253" y="6444"/>
                    <a:pt x="13253" y="6414"/>
                  </a:cubicBezTo>
                  <a:cubicBezTo>
                    <a:pt x="13283" y="6353"/>
                    <a:pt x="13253" y="6292"/>
                    <a:pt x="13192" y="6231"/>
                  </a:cubicBezTo>
                  <a:cubicBezTo>
                    <a:pt x="13131" y="6231"/>
                    <a:pt x="13101" y="6231"/>
                    <a:pt x="13070" y="6292"/>
                  </a:cubicBezTo>
                  <a:cubicBezTo>
                    <a:pt x="13070" y="6383"/>
                    <a:pt x="13040" y="6323"/>
                    <a:pt x="13040" y="6323"/>
                  </a:cubicBezTo>
                  <a:cubicBezTo>
                    <a:pt x="13040" y="6323"/>
                    <a:pt x="12979" y="6383"/>
                    <a:pt x="12949" y="6414"/>
                  </a:cubicBezTo>
                  <a:cubicBezTo>
                    <a:pt x="12888" y="6414"/>
                    <a:pt x="12858" y="6444"/>
                    <a:pt x="12797" y="6444"/>
                  </a:cubicBezTo>
                  <a:cubicBezTo>
                    <a:pt x="12736" y="6444"/>
                    <a:pt x="12675" y="6505"/>
                    <a:pt x="12645" y="6535"/>
                  </a:cubicBezTo>
                  <a:cubicBezTo>
                    <a:pt x="12554" y="6657"/>
                    <a:pt x="12432" y="6778"/>
                    <a:pt x="12310" y="6870"/>
                  </a:cubicBezTo>
                  <a:cubicBezTo>
                    <a:pt x="12280" y="6870"/>
                    <a:pt x="12280" y="6900"/>
                    <a:pt x="12280" y="6961"/>
                  </a:cubicBezTo>
                  <a:cubicBezTo>
                    <a:pt x="12280" y="6991"/>
                    <a:pt x="12280" y="7052"/>
                    <a:pt x="12250" y="7082"/>
                  </a:cubicBezTo>
                  <a:cubicBezTo>
                    <a:pt x="12250" y="7113"/>
                    <a:pt x="12219" y="7113"/>
                    <a:pt x="12219" y="7143"/>
                  </a:cubicBezTo>
                  <a:cubicBezTo>
                    <a:pt x="12128" y="7204"/>
                    <a:pt x="12037" y="7204"/>
                    <a:pt x="11946" y="7143"/>
                  </a:cubicBezTo>
                  <a:cubicBezTo>
                    <a:pt x="11915" y="7113"/>
                    <a:pt x="11854" y="7082"/>
                    <a:pt x="11824" y="7022"/>
                  </a:cubicBezTo>
                  <a:cubicBezTo>
                    <a:pt x="11794" y="6991"/>
                    <a:pt x="11794" y="6930"/>
                    <a:pt x="11824" y="6900"/>
                  </a:cubicBezTo>
                  <a:cubicBezTo>
                    <a:pt x="11885" y="6870"/>
                    <a:pt x="11915" y="6839"/>
                    <a:pt x="11976" y="6809"/>
                  </a:cubicBezTo>
                  <a:cubicBezTo>
                    <a:pt x="11976" y="6778"/>
                    <a:pt x="11976" y="6748"/>
                    <a:pt x="11976" y="6718"/>
                  </a:cubicBezTo>
                  <a:cubicBezTo>
                    <a:pt x="11915" y="6687"/>
                    <a:pt x="11885" y="6657"/>
                    <a:pt x="11854" y="6596"/>
                  </a:cubicBezTo>
                  <a:cubicBezTo>
                    <a:pt x="11794" y="6535"/>
                    <a:pt x="11703" y="6475"/>
                    <a:pt x="11611" y="6505"/>
                  </a:cubicBezTo>
                  <a:cubicBezTo>
                    <a:pt x="11551" y="6505"/>
                    <a:pt x="11490" y="6505"/>
                    <a:pt x="11399" y="6505"/>
                  </a:cubicBezTo>
                  <a:lnTo>
                    <a:pt x="11399" y="6505"/>
                  </a:lnTo>
                  <a:cubicBezTo>
                    <a:pt x="11368" y="6505"/>
                    <a:pt x="11368" y="6535"/>
                    <a:pt x="11399" y="6566"/>
                  </a:cubicBezTo>
                  <a:cubicBezTo>
                    <a:pt x="11490" y="6626"/>
                    <a:pt x="11551" y="6778"/>
                    <a:pt x="11520" y="6930"/>
                  </a:cubicBezTo>
                  <a:cubicBezTo>
                    <a:pt x="11520" y="6961"/>
                    <a:pt x="11520" y="6991"/>
                    <a:pt x="11520" y="7052"/>
                  </a:cubicBezTo>
                  <a:cubicBezTo>
                    <a:pt x="11520" y="7082"/>
                    <a:pt x="11551" y="7113"/>
                    <a:pt x="11581" y="7143"/>
                  </a:cubicBezTo>
                  <a:cubicBezTo>
                    <a:pt x="11642" y="7143"/>
                    <a:pt x="11672" y="7204"/>
                    <a:pt x="11672" y="7295"/>
                  </a:cubicBezTo>
                  <a:cubicBezTo>
                    <a:pt x="11672" y="7326"/>
                    <a:pt x="11672" y="7356"/>
                    <a:pt x="11672" y="7386"/>
                  </a:cubicBezTo>
                  <a:cubicBezTo>
                    <a:pt x="11672" y="7417"/>
                    <a:pt x="11642" y="7447"/>
                    <a:pt x="11581" y="7447"/>
                  </a:cubicBezTo>
                  <a:lnTo>
                    <a:pt x="11429" y="7417"/>
                  </a:lnTo>
                  <a:cubicBezTo>
                    <a:pt x="11368" y="7386"/>
                    <a:pt x="11277" y="7417"/>
                    <a:pt x="11247" y="7478"/>
                  </a:cubicBezTo>
                  <a:cubicBezTo>
                    <a:pt x="11216" y="7508"/>
                    <a:pt x="11186" y="7538"/>
                    <a:pt x="11155" y="7569"/>
                  </a:cubicBezTo>
                  <a:cubicBezTo>
                    <a:pt x="11095" y="7599"/>
                    <a:pt x="11064" y="7660"/>
                    <a:pt x="11034" y="7721"/>
                  </a:cubicBezTo>
                  <a:cubicBezTo>
                    <a:pt x="10943" y="7812"/>
                    <a:pt x="10882" y="7873"/>
                    <a:pt x="11034" y="8025"/>
                  </a:cubicBezTo>
                  <a:cubicBezTo>
                    <a:pt x="11034" y="8025"/>
                    <a:pt x="11034" y="8055"/>
                    <a:pt x="11064" y="8055"/>
                  </a:cubicBezTo>
                  <a:cubicBezTo>
                    <a:pt x="11064" y="8085"/>
                    <a:pt x="11064" y="8146"/>
                    <a:pt x="11064" y="8177"/>
                  </a:cubicBezTo>
                  <a:cubicBezTo>
                    <a:pt x="11034" y="8207"/>
                    <a:pt x="11003" y="8207"/>
                    <a:pt x="10973" y="8207"/>
                  </a:cubicBezTo>
                  <a:cubicBezTo>
                    <a:pt x="10821" y="8146"/>
                    <a:pt x="10699" y="8085"/>
                    <a:pt x="10578" y="8025"/>
                  </a:cubicBezTo>
                  <a:cubicBezTo>
                    <a:pt x="10578" y="8025"/>
                    <a:pt x="10517" y="8025"/>
                    <a:pt x="10517" y="7994"/>
                  </a:cubicBezTo>
                  <a:cubicBezTo>
                    <a:pt x="10487" y="7994"/>
                    <a:pt x="10456" y="7994"/>
                    <a:pt x="10426" y="8025"/>
                  </a:cubicBezTo>
                  <a:cubicBezTo>
                    <a:pt x="10426" y="8055"/>
                    <a:pt x="10426" y="8085"/>
                    <a:pt x="10395" y="8116"/>
                  </a:cubicBezTo>
                  <a:cubicBezTo>
                    <a:pt x="10365" y="8146"/>
                    <a:pt x="10365" y="8177"/>
                    <a:pt x="10395" y="8207"/>
                  </a:cubicBezTo>
                  <a:cubicBezTo>
                    <a:pt x="10456" y="8298"/>
                    <a:pt x="10517" y="8329"/>
                    <a:pt x="10608" y="8329"/>
                  </a:cubicBezTo>
                  <a:cubicBezTo>
                    <a:pt x="10608" y="8329"/>
                    <a:pt x="10639" y="8329"/>
                    <a:pt x="10669" y="8329"/>
                  </a:cubicBezTo>
                  <a:cubicBezTo>
                    <a:pt x="10669" y="8359"/>
                    <a:pt x="10699" y="8389"/>
                    <a:pt x="10699" y="8420"/>
                  </a:cubicBezTo>
                  <a:cubicBezTo>
                    <a:pt x="10669" y="8450"/>
                    <a:pt x="10639" y="8481"/>
                    <a:pt x="10608" y="8481"/>
                  </a:cubicBezTo>
                  <a:cubicBezTo>
                    <a:pt x="10517" y="8481"/>
                    <a:pt x="10426" y="8450"/>
                    <a:pt x="10365" y="8389"/>
                  </a:cubicBezTo>
                  <a:cubicBezTo>
                    <a:pt x="10304" y="8359"/>
                    <a:pt x="10274" y="8329"/>
                    <a:pt x="10213" y="8329"/>
                  </a:cubicBezTo>
                  <a:cubicBezTo>
                    <a:pt x="10183" y="8298"/>
                    <a:pt x="10152" y="8268"/>
                    <a:pt x="10152" y="8237"/>
                  </a:cubicBezTo>
                  <a:cubicBezTo>
                    <a:pt x="10122" y="8177"/>
                    <a:pt x="10092" y="8085"/>
                    <a:pt x="10061" y="8025"/>
                  </a:cubicBezTo>
                  <a:cubicBezTo>
                    <a:pt x="10031" y="7964"/>
                    <a:pt x="10031" y="7903"/>
                    <a:pt x="10061" y="7873"/>
                  </a:cubicBezTo>
                  <a:cubicBezTo>
                    <a:pt x="10061" y="7751"/>
                    <a:pt x="10000" y="7630"/>
                    <a:pt x="9909" y="7599"/>
                  </a:cubicBezTo>
                  <a:cubicBezTo>
                    <a:pt x="9848" y="7599"/>
                    <a:pt x="9788" y="7569"/>
                    <a:pt x="9757" y="7538"/>
                  </a:cubicBezTo>
                  <a:cubicBezTo>
                    <a:pt x="9727" y="7478"/>
                    <a:pt x="9666" y="7478"/>
                    <a:pt x="9636" y="7417"/>
                  </a:cubicBezTo>
                  <a:lnTo>
                    <a:pt x="9636" y="7417"/>
                  </a:lnTo>
                  <a:cubicBezTo>
                    <a:pt x="9636" y="7386"/>
                    <a:pt x="9605" y="7386"/>
                    <a:pt x="9605" y="7356"/>
                  </a:cubicBezTo>
                  <a:lnTo>
                    <a:pt x="9605" y="7356"/>
                  </a:lnTo>
                  <a:lnTo>
                    <a:pt x="9605" y="7356"/>
                  </a:lnTo>
                  <a:lnTo>
                    <a:pt x="9605" y="7356"/>
                  </a:lnTo>
                  <a:lnTo>
                    <a:pt x="9605" y="7356"/>
                  </a:lnTo>
                  <a:cubicBezTo>
                    <a:pt x="9636" y="7356"/>
                    <a:pt x="9636" y="7386"/>
                    <a:pt x="9636" y="7417"/>
                  </a:cubicBezTo>
                  <a:lnTo>
                    <a:pt x="9636" y="7417"/>
                  </a:lnTo>
                  <a:lnTo>
                    <a:pt x="9636" y="7417"/>
                  </a:lnTo>
                  <a:cubicBezTo>
                    <a:pt x="9727" y="7417"/>
                    <a:pt x="9788" y="7417"/>
                    <a:pt x="9879" y="7447"/>
                  </a:cubicBezTo>
                  <a:cubicBezTo>
                    <a:pt x="10061" y="7538"/>
                    <a:pt x="10244" y="7599"/>
                    <a:pt x="10456" y="7630"/>
                  </a:cubicBezTo>
                  <a:cubicBezTo>
                    <a:pt x="10608" y="7660"/>
                    <a:pt x="10760" y="7630"/>
                    <a:pt x="10912" y="7569"/>
                  </a:cubicBezTo>
                  <a:cubicBezTo>
                    <a:pt x="10943" y="7538"/>
                    <a:pt x="10943" y="7538"/>
                    <a:pt x="10973" y="7508"/>
                  </a:cubicBezTo>
                  <a:cubicBezTo>
                    <a:pt x="11064" y="7417"/>
                    <a:pt x="11125" y="7326"/>
                    <a:pt x="11155" y="7174"/>
                  </a:cubicBezTo>
                  <a:cubicBezTo>
                    <a:pt x="11155" y="7143"/>
                    <a:pt x="11155" y="7113"/>
                    <a:pt x="11125" y="7082"/>
                  </a:cubicBezTo>
                  <a:cubicBezTo>
                    <a:pt x="11064" y="6991"/>
                    <a:pt x="11034" y="6900"/>
                    <a:pt x="10943" y="6870"/>
                  </a:cubicBezTo>
                  <a:cubicBezTo>
                    <a:pt x="10882" y="6839"/>
                    <a:pt x="10851" y="6809"/>
                    <a:pt x="10821" y="6778"/>
                  </a:cubicBezTo>
                  <a:cubicBezTo>
                    <a:pt x="10791" y="6748"/>
                    <a:pt x="10730" y="6718"/>
                    <a:pt x="10699" y="6718"/>
                  </a:cubicBezTo>
                  <a:cubicBezTo>
                    <a:pt x="10608" y="6687"/>
                    <a:pt x="10517" y="6657"/>
                    <a:pt x="10456" y="6596"/>
                  </a:cubicBezTo>
                  <a:cubicBezTo>
                    <a:pt x="10365" y="6535"/>
                    <a:pt x="10304" y="6505"/>
                    <a:pt x="10213" y="6444"/>
                  </a:cubicBezTo>
                  <a:cubicBezTo>
                    <a:pt x="10061" y="6323"/>
                    <a:pt x="9879" y="6292"/>
                    <a:pt x="9696" y="6292"/>
                  </a:cubicBezTo>
                  <a:lnTo>
                    <a:pt x="9575" y="6292"/>
                  </a:lnTo>
                  <a:cubicBezTo>
                    <a:pt x="9544" y="6292"/>
                    <a:pt x="9484" y="6292"/>
                    <a:pt x="9453" y="6292"/>
                  </a:cubicBezTo>
                  <a:cubicBezTo>
                    <a:pt x="9392" y="6292"/>
                    <a:pt x="9423" y="6262"/>
                    <a:pt x="9453" y="6231"/>
                  </a:cubicBezTo>
                  <a:cubicBezTo>
                    <a:pt x="9453" y="6201"/>
                    <a:pt x="9453" y="6171"/>
                    <a:pt x="9423" y="6140"/>
                  </a:cubicBezTo>
                  <a:cubicBezTo>
                    <a:pt x="9392" y="6140"/>
                    <a:pt x="9362" y="6110"/>
                    <a:pt x="9332" y="6110"/>
                  </a:cubicBezTo>
                  <a:cubicBezTo>
                    <a:pt x="9301" y="6079"/>
                    <a:pt x="9271" y="6079"/>
                    <a:pt x="9240" y="6110"/>
                  </a:cubicBezTo>
                  <a:cubicBezTo>
                    <a:pt x="9210" y="6140"/>
                    <a:pt x="9149" y="6171"/>
                    <a:pt x="9088" y="6140"/>
                  </a:cubicBezTo>
                  <a:cubicBezTo>
                    <a:pt x="9028" y="6140"/>
                    <a:pt x="8967" y="6140"/>
                    <a:pt x="8937" y="6140"/>
                  </a:cubicBezTo>
                  <a:cubicBezTo>
                    <a:pt x="8906" y="6140"/>
                    <a:pt x="8876" y="6140"/>
                    <a:pt x="8845" y="6110"/>
                  </a:cubicBezTo>
                  <a:cubicBezTo>
                    <a:pt x="8845" y="6110"/>
                    <a:pt x="8845" y="6079"/>
                    <a:pt x="8845" y="6079"/>
                  </a:cubicBezTo>
                  <a:cubicBezTo>
                    <a:pt x="8845" y="6079"/>
                    <a:pt x="8845" y="6049"/>
                    <a:pt x="8876" y="6049"/>
                  </a:cubicBezTo>
                  <a:cubicBezTo>
                    <a:pt x="8906" y="6049"/>
                    <a:pt x="8967" y="6019"/>
                    <a:pt x="8997" y="5988"/>
                  </a:cubicBezTo>
                  <a:lnTo>
                    <a:pt x="9088" y="5897"/>
                  </a:lnTo>
                  <a:cubicBezTo>
                    <a:pt x="9119" y="5897"/>
                    <a:pt x="9119" y="5867"/>
                    <a:pt x="9088" y="5836"/>
                  </a:cubicBezTo>
                  <a:cubicBezTo>
                    <a:pt x="8967" y="5775"/>
                    <a:pt x="8845" y="5715"/>
                    <a:pt x="8724" y="5684"/>
                  </a:cubicBezTo>
                  <a:cubicBezTo>
                    <a:pt x="8724" y="5684"/>
                    <a:pt x="8663" y="5684"/>
                    <a:pt x="8633" y="5715"/>
                  </a:cubicBezTo>
                  <a:cubicBezTo>
                    <a:pt x="8633" y="5745"/>
                    <a:pt x="8633" y="5745"/>
                    <a:pt x="8602" y="5775"/>
                  </a:cubicBezTo>
                  <a:cubicBezTo>
                    <a:pt x="8602" y="5775"/>
                    <a:pt x="8602" y="5806"/>
                    <a:pt x="8572" y="5775"/>
                  </a:cubicBezTo>
                  <a:cubicBezTo>
                    <a:pt x="8572" y="5745"/>
                    <a:pt x="8572" y="5775"/>
                    <a:pt x="8572" y="5745"/>
                  </a:cubicBezTo>
                  <a:lnTo>
                    <a:pt x="8572" y="5654"/>
                  </a:lnTo>
                  <a:cubicBezTo>
                    <a:pt x="8572" y="5623"/>
                    <a:pt x="8541" y="5563"/>
                    <a:pt x="8511" y="5563"/>
                  </a:cubicBezTo>
                  <a:cubicBezTo>
                    <a:pt x="8450" y="5563"/>
                    <a:pt x="8420" y="5563"/>
                    <a:pt x="8389" y="5593"/>
                  </a:cubicBezTo>
                  <a:cubicBezTo>
                    <a:pt x="8359" y="5623"/>
                    <a:pt x="8359" y="5654"/>
                    <a:pt x="8359" y="5684"/>
                  </a:cubicBezTo>
                  <a:cubicBezTo>
                    <a:pt x="8359" y="5715"/>
                    <a:pt x="8329" y="5745"/>
                    <a:pt x="8329" y="5745"/>
                  </a:cubicBezTo>
                  <a:cubicBezTo>
                    <a:pt x="8329" y="5775"/>
                    <a:pt x="8298" y="5775"/>
                    <a:pt x="8298" y="5775"/>
                  </a:cubicBezTo>
                  <a:lnTo>
                    <a:pt x="8298" y="5775"/>
                  </a:lnTo>
                  <a:cubicBezTo>
                    <a:pt x="8298" y="5775"/>
                    <a:pt x="8268" y="5715"/>
                    <a:pt x="8207" y="5715"/>
                  </a:cubicBezTo>
                  <a:cubicBezTo>
                    <a:pt x="8146" y="5715"/>
                    <a:pt x="8177" y="5684"/>
                    <a:pt x="8177" y="5654"/>
                  </a:cubicBezTo>
                  <a:cubicBezTo>
                    <a:pt x="8146" y="5623"/>
                    <a:pt x="8085" y="5563"/>
                    <a:pt x="8055" y="5593"/>
                  </a:cubicBezTo>
                  <a:cubicBezTo>
                    <a:pt x="8055" y="5623"/>
                    <a:pt x="7933" y="5684"/>
                    <a:pt x="7873" y="5745"/>
                  </a:cubicBezTo>
                  <a:cubicBezTo>
                    <a:pt x="7812" y="5745"/>
                    <a:pt x="7751" y="5806"/>
                    <a:pt x="7690" y="5836"/>
                  </a:cubicBezTo>
                  <a:lnTo>
                    <a:pt x="7660" y="5836"/>
                  </a:lnTo>
                  <a:lnTo>
                    <a:pt x="7660" y="5836"/>
                  </a:lnTo>
                  <a:lnTo>
                    <a:pt x="7660" y="5836"/>
                  </a:lnTo>
                  <a:lnTo>
                    <a:pt x="7660" y="5836"/>
                  </a:lnTo>
                  <a:lnTo>
                    <a:pt x="7660" y="5836"/>
                  </a:lnTo>
                  <a:cubicBezTo>
                    <a:pt x="7660" y="5836"/>
                    <a:pt x="7660" y="5806"/>
                    <a:pt x="7660" y="5806"/>
                  </a:cubicBezTo>
                  <a:lnTo>
                    <a:pt x="7660" y="5806"/>
                  </a:lnTo>
                  <a:cubicBezTo>
                    <a:pt x="7569" y="5806"/>
                    <a:pt x="7538" y="5806"/>
                    <a:pt x="7569" y="5927"/>
                  </a:cubicBezTo>
                  <a:cubicBezTo>
                    <a:pt x="7569" y="5927"/>
                    <a:pt x="7569" y="5958"/>
                    <a:pt x="7569" y="5958"/>
                  </a:cubicBezTo>
                  <a:lnTo>
                    <a:pt x="7569" y="5958"/>
                  </a:lnTo>
                  <a:lnTo>
                    <a:pt x="7569" y="5958"/>
                  </a:lnTo>
                  <a:lnTo>
                    <a:pt x="7569" y="5958"/>
                  </a:lnTo>
                  <a:lnTo>
                    <a:pt x="7569" y="5958"/>
                  </a:lnTo>
                  <a:cubicBezTo>
                    <a:pt x="7478" y="5958"/>
                    <a:pt x="7356" y="5988"/>
                    <a:pt x="7265" y="6049"/>
                  </a:cubicBezTo>
                  <a:lnTo>
                    <a:pt x="7265" y="6110"/>
                  </a:lnTo>
                  <a:cubicBezTo>
                    <a:pt x="7265" y="6110"/>
                    <a:pt x="7295" y="6171"/>
                    <a:pt x="7265" y="6171"/>
                  </a:cubicBezTo>
                  <a:cubicBezTo>
                    <a:pt x="7265" y="6201"/>
                    <a:pt x="7234" y="6171"/>
                    <a:pt x="7204" y="6201"/>
                  </a:cubicBezTo>
                  <a:lnTo>
                    <a:pt x="7082" y="6231"/>
                  </a:lnTo>
                  <a:lnTo>
                    <a:pt x="7082" y="6231"/>
                  </a:lnTo>
                  <a:lnTo>
                    <a:pt x="7082" y="6231"/>
                  </a:lnTo>
                  <a:cubicBezTo>
                    <a:pt x="7082" y="6201"/>
                    <a:pt x="7082" y="6201"/>
                    <a:pt x="7082" y="6171"/>
                  </a:cubicBezTo>
                  <a:cubicBezTo>
                    <a:pt x="7082" y="6140"/>
                    <a:pt x="7052" y="6110"/>
                    <a:pt x="7022" y="6110"/>
                  </a:cubicBezTo>
                  <a:cubicBezTo>
                    <a:pt x="7022" y="6110"/>
                    <a:pt x="6991" y="6140"/>
                    <a:pt x="6991" y="6140"/>
                  </a:cubicBezTo>
                  <a:cubicBezTo>
                    <a:pt x="6991" y="6171"/>
                    <a:pt x="7022" y="6201"/>
                    <a:pt x="7022" y="6231"/>
                  </a:cubicBezTo>
                  <a:lnTo>
                    <a:pt x="7022" y="6231"/>
                  </a:lnTo>
                  <a:cubicBezTo>
                    <a:pt x="6961" y="6231"/>
                    <a:pt x="6900" y="6262"/>
                    <a:pt x="6870" y="6353"/>
                  </a:cubicBezTo>
                  <a:lnTo>
                    <a:pt x="6870" y="6353"/>
                  </a:lnTo>
                  <a:cubicBezTo>
                    <a:pt x="6870" y="6353"/>
                    <a:pt x="6870" y="6383"/>
                    <a:pt x="6870" y="6353"/>
                  </a:cubicBezTo>
                  <a:lnTo>
                    <a:pt x="6870" y="6353"/>
                  </a:lnTo>
                  <a:lnTo>
                    <a:pt x="6778" y="6353"/>
                  </a:lnTo>
                  <a:cubicBezTo>
                    <a:pt x="6748" y="6353"/>
                    <a:pt x="6687" y="6383"/>
                    <a:pt x="6687" y="6414"/>
                  </a:cubicBezTo>
                  <a:cubicBezTo>
                    <a:pt x="6657" y="6475"/>
                    <a:pt x="6687" y="6535"/>
                    <a:pt x="6718" y="6566"/>
                  </a:cubicBezTo>
                  <a:lnTo>
                    <a:pt x="6748" y="6596"/>
                  </a:lnTo>
                  <a:cubicBezTo>
                    <a:pt x="6778" y="6596"/>
                    <a:pt x="6748" y="6626"/>
                    <a:pt x="6748" y="6657"/>
                  </a:cubicBezTo>
                  <a:cubicBezTo>
                    <a:pt x="6748" y="6687"/>
                    <a:pt x="6718" y="6718"/>
                    <a:pt x="6657" y="6687"/>
                  </a:cubicBezTo>
                  <a:cubicBezTo>
                    <a:pt x="6626" y="6687"/>
                    <a:pt x="6566" y="6687"/>
                    <a:pt x="6535" y="6687"/>
                  </a:cubicBezTo>
                  <a:cubicBezTo>
                    <a:pt x="6505" y="6687"/>
                    <a:pt x="6474" y="6657"/>
                    <a:pt x="6474" y="6626"/>
                  </a:cubicBezTo>
                  <a:cubicBezTo>
                    <a:pt x="6474" y="6596"/>
                    <a:pt x="6535" y="6566"/>
                    <a:pt x="6535" y="6505"/>
                  </a:cubicBezTo>
                  <a:cubicBezTo>
                    <a:pt x="6535" y="6475"/>
                    <a:pt x="6535" y="6505"/>
                    <a:pt x="6535" y="6505"/>
                  </a:cubicBezTo>
                  <a:lnTo>
                    <a:pt x="6505" y="6505"/>
                  </a:lnTo>
                  <a:lnTo>
                    <a:pt x="6322" y="6687"/>
                  </a:lnTo>
                  <a:cubicBezTo>
                    <a:pt x="6292" y="6718"/>
                    <a:pt x="6322" y="6748"/>
                    <a:pt x="6322" y="6748"/>
                  </a:cubicBezTo>
                  <a:lnTo>
                    <a:pt x="6322" y="6839"/>
                  </a:lnTo>
                  <a:cubicBezTo>
                    <a:pt x="6322" y="6870"/>
                    <a:pt x="6322" y="6870"/>
                    <a:pt x="6292" y="6900"/>
                  </a:cubicBezTo>
                  <a:cubicBezTo>
                    <a:pt x="6322" y="6900"/>
                    <a:pt x="6353" y="6900"/>
                    <a:pt x="6414" y="6900"/>
                  </a:cubicBezTo>
                  <a:cubicBezTo>
                    <a:pt x="6474" y="6900"/>
                    <a:pt x="6535" y="6870"/>
                    <a:pt x="6596" y="6839"/>
                  </a:cubicBezTo>
                  <a:cubicBezTo>
                    <a:pt x="6626" y="6839"/>
                    <a:pt x="6657" y="6839"/>
                    <a:pt x="6687" y="6839"/>
                  </a:cubicBezTo>
                  <a:lnTo>
                    <a:pt x="6718" y="6839"/>
                  </a:lnTo>
                  <a:lnTo>
                    <a:pt x="6687" y="6839"/>
                  </a:lnTo>
                  <a:lnTo>
                    <a:pt x="6596" y="6900"/>
                  </a:lnTo>
                  <a:cubicBezTo>
                    <a:pt x="6566" y="6900"/>
                    <a:pt x="6566" y="6900"/>
                    <a:pt x="6535" y="6900"/>
                  </a:cubicBezTo>
                  <a:cubicBezTo>
                    <a:pt x="6505" y="6900"/>
                    <a:pt x="6474" y="6930"/>
                    <a:pt x="6505" y="6991"/>
                  </a:cubicBezTo>
                  <a:cubicBezTo>
                    <a:pt x="6505" y="7022"/>
                    <a:pt x="6444" y="7022"/>
                    <a:pt x="6414" y="7052"/>
                  </a:cubicBezTo>
                  <a:cubicBezTo>
                    <a:pt x="6414" y="7052"/>
                    <a:pt x="6414" y="7113"/>
                    <a:pt x="6414" y="7143"/>
                  </a:cubicBezTo>
                  <a:cubicBezTo>
                    <a:pt x="6414" y="7174"/>
                    <a:pt x="6414" y="7174"/>
                    <a:pt x="6414" y="7204"/>
                  </a:cubicBezTo>
                  <a:cubicBezTo>
                    <a:pt x="6383" y="7204"/>
                    <a:pt x="6353" y="7234"/>
                    <a:pt x="6353" y="7265"/>
                  </a:cubicBezTo>
                  <a:cubicBezTo>
                    <a:pt x="6353" y="7295"/>
                    <a:pt x="6353" y="7356"/>
                    <a:pt x="6292" y="7356"/>
                  </a:cubicBezTo>
                  <a:cubicBezTo>
                    <a:pt x="6262" y="7386"/>
                    <a:pt x="6201" y="7417"/>
                    <a:pt x="6201" y="7478"/>
                  </a:cubicBezTo>
                  <a:cubicBezTo>
                    <a:pt x="6201" y="7538"/>
                    <a:pt x="6140" y="7569"/>
                    <a:pt x="6140" y="7630"/>
                  </a:cubicBezTo>
                  <a:cubicBezTo>
                    <a:pt x="6140" y="7690"/>
                    <a:pt x="6140" y="7721"/>
                    <a:pt x="6079" y="7721"/>
                  </a:cubicBezTo>
                  <a:cubicBezTo>
                    <a:pt x="6049" y="7751"/>
                    <a:pt x="6049" y="7782"/>
                    <a:pt x="6049" y="7812"/>
                  </a:cubicBezTo>
                  <a:cubicBezTo>
                    <a:pt x="6079" y="7842"/>
                    <a:pt x="6079" y="7903"/>
                    <a:pt x="6049" y="7964"/>
                  </a:cubicBezTo>
                  <a:cubicBezTo>
                    <a:pt x="6019" y="7994"/>
                    <a:pt x="6019" y="8055"/>
                    <a:pt x="6019" y="8116"/>
                  </a:cubicBezTo>
                  <a:cubicBezTo>
                    <a:pt x="6019" y="8146"/>
                    <a:pt x="5988" y="8177"/>
                    <a:pt x="5958" y="8177"/>
                  </a:cubicBezTo>
                  <a:cubicBezTo>
                    <a:pt x="5927" y="8207"/>
                    <a:pt x="5897" y="8207"/>
                    <a:pt x="5867" y="8207"/>
                  </a:cubicBezTo>
                  <a:cubicBezTo>
                    <a:pt x="5867" y="8207"/>
                    <a:pt x="5836" y="8237"/>
                    <a:pt x="5836" y="8268"/>
                  </a:cubicBezTo>
                  <a:cubicBezTo>
                    <a:pt x="5836" y="8298"/>
                    <a:pt x="5836" y="8329"/>
                    <a:pt x="5806" y="8359"/>
                  </a:cubicBezTo>
                  <a:cubicBezTo>
                    <a:pt x="5715" y="8420"/>
                    <a:pt x="5623" y="8511"/>
                    <a:pt x="5593" y="8633"/>
                  </a:cubicBezTo>
                  <a:cubicBezTo>
                    <a:pt x="5593" y="8663"/>
                    <a:pt x="5593" y="8663"/>
                    <a:pt x="5563" y="8693"/>
                  </a:cubicBezTo>
                  <a:cubicBezTo>
                    <a:pt x="5532" y="8724"/>
                    <a:pt x="5502" y="8754"/>
                    <a:pt x="5471" y="8754"/>
                  </a:cubicBezTo>
                  <a:lnTo>
                    <a:pt x="5380" y="8754"/>
                  </a:lnTo>
                  <a:cubicBezTo>
                    <a:pt x="5350" y="8754"/>
                    <a:pt x="5350" y="8754"/>
                    <a:pt x="5350" y="8754"/>
                  </a:cubicBezTo>
                  <a:cubicBezTo>
                    <a:pt x="5319" y="8754"/>
                    <a:pt x="5319" y="8785"/>
                    <a:pt x="5350" y="8785"/>
                  </a:cubicBezTo>
                  <a:lnTo>
                    <a:pt x="5350" y="8815"/>
                  </a:lnTo>
                  <a:lnTo>
                    <a:pt x="5350" y="8876"/>
                  </a:lnTo>
                  <a:cubicBezTo>
                    <a:pt x="5259" y="8876"/>
                    <a:pt x="5228" y="8997"/>
                    <a:pt x="5137" y="8967"/>
                  </a:cubicBezTo>
                  <a:lnTo>
                    <a:pt x="4955" y="9089"/>
                  </a:lnTo>
                  <a:lnTo>
                    <a:pt x="4955" y="9119"/>
                  </a:lnTo>
                  <a:cubicBezTo>
                    <a:pt x="4955" y="9149"/>
                    <a:pt x="4924" y="9210"/>
                    <a:pt x="4894" y="9210"/>
                  </a:cubicBezTo>
                  <a:cubicBezTo>
                    <a:pt x="4863" y="9210"/>
                    <a:pt x="4803" y="9241"/>
                    <a:pt x="4772" y="9241"/>
                  </a:cubicBezTo>
                  <a:cubicBezTo>
                    <a:pt x="4772" y="9271"/>
                    <a:pt x="4742" y="9271"/>
                    <a:pt x="4742" y="9301"/>
                  </a:cubicBezTo>
                  <a:lnTo>
                    <a:pt x="4742" y="9423"/>
                  </a:lnTo>
                  <a:cubicBezTo>
                    <a:pt x="4742" y="9514"/>
                    <a:pt x="4772" y="9605"/>
                    <a:pt x="4712" y="9696"/>
                  </a:cubicBezTo>
                  <a:lnTo>
                    <a:pt x="4712" y="9727"/>
                  </a:lnTo>
                  <a:cubicBezTo>
                    <a:pt x="4742" y="9788"/>
                    <a:pt x="4772" y="9848"/>
                    <a:pt x="4803" y="9909"/>
                  </a:cubicBezTo>
                  <a:cubicBezTo>
                    <a:pt x="4833" y="9940"/>
                    <a:pt x="4863" y="10000"/>
                    <a:pt x="4863" y="10031"/>
                  </a:cubicBezTo>
                  <a:cubicBezTo>
                    <a:pt x="4863" y="10061"/>
                    <a:pt x="4863" y="10092"/>
                    <a:pt x="4863" y="10122"/>
                  </a:cubicBezTo>
                  <a:cubicBezTo>
                    <a:pt x="4863" y="10152"/>
                    <a:pt x="4803" y="10152"/>
                    <a:pt x="4772" y="10183"/>
                  </a:cubicBezTo>
                  <a:cubicBezTo>
                    <a:pt x="4772" y="10213"/>
                    <a:pt x="4772" y="10244"/>
                    <a:pt x="4772" y="10274"/>
                  </a:cubicBezTo>
                  <a:lnTo>
                    <a:pt x="4863" y="10304"/>
                  </a:lnTo>
                  <a:cubicBezTo>
                    <a:pt x="4894" y="10304"/>
                    <a:pt x="4894" y="10335"/>
                    <a:pt x="4894" y="10365"/>
                  </a:cubicBezTo>
                  <a:lnTo>
                    <a:pt x="4803" y="10426"/>
                  </a:lnTo>
                  <a:cubicBezTo>
                    <a:pt x="4803" y="10456"/>
                    <a:pt x="4803" y="10517"/>
                    <a:pt x="4803" y="10548"/>
                  </a:cubicBezTo>
                  <a:cubicBezTo>
                    <a:pt x="4894" y="10639"/>
                    <a:pt x="5015" y="10700"/>
                    <a:pt x="5137" y="10730"/>
                  </a:cubicBezTo>
                  <a:cubicBezTo>
                    <a:pt x="5137" y="10730"/>
                    <a:pt x="5167" y="10730"/>
                    <a:pt x="5198" y="10730"/>
                  </a:cubicBezTo>
                  <a:cubicBezTo>
                    <a:pt x="5289" y="10700"/>
                    <a:pt x="5411" y="10669"/>
                    <a:pt x="5502" y="10578"/>
                  </a:cubicBezTo>
                  <a:cubicBezTo>
                    <a:pt x="5502" y="10517"/>
                    <a:pt x="5563" y="10487"/>
                    <a:pt x="5593" y="10456"/>
                  </a:cubicBezTo>
                  <a:cubicBezTo>
                    <a:pt x="5654" y="10396"/>
                    <a:pt x="5775" y="10365"/>
                    <a:pt x="5806" y="10274"/>
                  </a:cubicBezTo>
                  <a:lnTo>
                    <a:pt x="5836" y="10274"/>
                  </a:lnTo>
                  <a:cubicBezTo>
                    <a:pt x="5836" y="10304"/>
                    <a:pt x="5897" y="10335"/>
                    <a:pt x="5897" y="10365"/>
                  </a:cubicBezTo>
                  <a:cubicBezTo>
                    <a:pt x="5897" y="10396"/>
                    <a:pt x="5897" y="10456"/>
                    <a:pt x="5927" y="10517"/>
                  </a:cubicBezTo>
                  <a:cubicBezTo>
                    <a:pt x="5958" y="10578"/>
                    <a:pt x="5958" y="10639"/>
                    <a:pt x="5988" y="10700"/>
                  </a:cubicBezTo>
                  <a:cubicBezTo>
                    <a:pt x="5988" y="10791"/>
                    <a:pt x="6049" y="10882"/>
                    <a:pt x="6079" y="10973"/>
                  </a:cubicBezTo>
                  <a:cubicBezTo>
                    <a:pt x="6140" y="11034"/>
                    <a:pt x="6170" y="11125"/>
                    <a:pt x="6231" y="11186"/>
                  </a:cubicBezTo>
                  <a:cubicBezTo>
                    <a:pt x="6262" y="11216"/>
                    <a:pt x="6231" y="11247"/>
                    <a:pt x="6231" y="11277"/>
                  </a:cubicBezTo>
                  <a:lnTo>
                    <a:pt x="6231" y="11338"/>
                  </a:lnTo>
                  <a:lnTo>
                    <a:pt x="6231" y="11338"/>
                  </a:lnTo>
                  <a:lnTo>
                    <a:pt x="6231" y="11338"/>
                  </a:lnTo>
                  <a:cubicBezTo>
                    <a:pt x="6262" y="11368"/>
                    <a:pt x="6262" y="11368"/>
                    <a:pt x="6262" y="11399"/>
                  </a:cubicBezTo>
                  <a:cubicBezTo>
                    <a:pt x="6353" y="11581"/>
                    <a:pt x="6383" y="11520"/>
                    <a:pt x="6505" y="11520"/>
                  </a:cubicBezTo>
                  <a:cubicBezTo>
                    <a:pt x="6566" y="11520"/>
                    <a:pt x="6566" y="11490"/>
                    <a:pt x="6596" y="11429"/>
                  </a:cubicBezTo>
                  <a:cubicBezTo>
                    <a:pt x="6596" y="11368"/>
                    <a:pt x="6626" y="11338"/>
                    <a:pt x="6687" y="11338"/>
                  </a:cubicBezTo>
                  <a:lnTo>
                    <a:pt x="6778" y="11338"/>
                  </a:lnTo>
                  <a:cubicBezTo>
                    <a:pt x="6839" y="11338"/>
                    <a:pt x="6930" y="11307"/>
                    <a:pt x="6961" y="11247"/>
                  </a:cubicBezTo>
                  <a:cubicBezTo>
                    <a:pt x="7082" y="11277"/>
                    <a:pt x="7082" y="11155"/>
                    <a:pt x="7082" y="11095"/>
                  </a:cubicBezTo>
                  <a:cubicBezTo>
                    <a:pt x="7082" y="11064"/>
                    <a:pt x="7082" y="11064"/>
                    <a:pt x="7082" y="11034"/>
                  </a:cubicBezTo>
                  <a:cubicBezTo>
                    <a:pt x="7082" y="11003"/>
                    <a:pt x="7082" y="11003"/>
                    <a:pt x="7052" y="11003"/>
                  </a:cubicBezTo>
                  <a:lnTo>
                    <a:pt x="7022" y="11003"/>
                  </a:lnTo>
                  <a:lnTo>
                    <a:pt x="7022" y="10973"/>
                  </a:lnTo>
                  <a:cubicBezTo>
                    <a:pt x="6991" y="10882"/>
                    <a:pt x="7022" y="10791"/>
                    <a:pt x="7022" y="10730"/>
                  </a:cubicBezTo>
                  <a:cubicBezTo>
                    <a:pt x="7052" y="10669"/>
                    <a:pt x="7052" y="10639"/>
                    <a:pt x="7052" y="10578"/>
                  </a:cubicBezTo>
                  <a:cubicBezTo>
                    <a:pt x="7052" y="10517"/>
                    <a:pt x="7082" y="10456"/>
                    <a:pt x="7174" y="10396"/>
                  </a:cubicBezTo>
                  <a:cubicBezTo>
                    <a:pt x="7204" y="10396"/>
                    <a:pt x="7234" y="10365"/>
                    <a:pt x="7295" y="10335"/>
                  </a:cubicBezTo>
                  <a:cubicBezTo>
                    <a:pt x="7356" y="10274"/>
                    <a:pt x="7386" y="10213"/>
                    <a:pt x="7356" y="10152"/>
                  </a:cubicBezTo>
                  <a:lnTo>
                    <a:pt x="7356" y="10061"/>
                  </a:lnTo>
                  <a:cubicBezTo>
                    <a:pt x="7356" y="10031"/>
                    <a:pt x="7356" y="10000"/>
                    <a:pt x="7356" y="9970"/>
                  </a:cubicBezTo>
                  <a:cubicBezTo>
                    <a:pt x="7295" y="9879"/>
                    <a:pt x="7204" y="9788"/>
                    <a:pt x="7113" y="9757"/>
                  </a:cubicBezTo>
                  <a:cubicBezTo>
                    <a:pt x="7082" y="9727"/>
                    <a:pt x="7052" y="9666"/>
                    <a:pt x="7052" y="9605"/>
                  </a:cubicBezTo>
                  <a:lnTo>
                    <a:pt x="7052" y="9180"/>
                  </a:lnTo>
                  <a:cubicBezTo>
                    <a:pt x="7052" y="9149"/>
                    <a:pt x="7052" y="9119"/>
                    <a:pt x="7082" y="9119"/>
                  </a:cubicBezTo>
                  <a:cubicBezTo>
                    <a:pt x="7143" y="8997"/>
                    <a:pt x="7234" y="8876"/>
                    <a:pt x="7356" y="8785"/>
                  </a:cubicBezTo>
                  <a:cubicBezTo>
                    <a:pt x="7417" y="8754"/>
                    <a:pt x="7478" y="8693"/>
                    <a:pt x="7508" y="8663"/>
                  </a:cubicBezTo>
                  <a:cubicBezTo>
                    <a:pt x="7599" y="8602"/>
                    <a:pt x="7660" y="8511"/>
                    <a:pt x="7690" y="8420"/>
                  </a:cubicBezTo>
                  <a:cubicBezTo>
                    <a:pt x="7690" y="8359"/>
                    <a:pt x="7690" y="8329"/>
                    <a:pt x="7690" y="8268"/>
                  </a:cubicBezTo>
                  <a:cubicBezTo>
                    <a:pt x="7660" y="8177"/>
                    <a:pt x="7690" y="8055"/>
                    <a:pt x="7721" y="7964"/>
                  </a:cubicBezTo>
                  <a:cubicBezTo>
                    <a:pt x="7781" y="7873"/>
                    <a:pt x="7812" y="7812"/>
                    <a:pt x="7933" y="7842"/>
                  </a:cubicBezTo>
                  <a:cubicBezTo>
                    <a:pt x="8055" y="7812"/>
                    <a:pt x="8207" y="7842"/>
                    <a:pt x="8329" y="7903"/>
                  </a:cubicBezTo>
                  <a:cubicBezTo>
                    <a:pt x="8359" y="7903"/>
                    <a:pt x="8359" y="7994"/>
                    <a:pt x="8329" y="8025"/>
                  </a:cubicBezTo>
                  <a:cubicBezTo>
                    <a:pt x="8298" y="8055"/>
                    <a:pt x="8268" y="8055"/>
                    <a:pt x="8268" y="8116"/>
                  </a:cubicBezTo>
                  <a:cubicBezTo>
                    <a:pt x="8268" y="8146"/>
                    <a:pt x="8237" y="8177"/>
                    <a:pt x="8237" y="8207"/>
                  </a:cubicBezTo>
                  <a:cubicBezTo>
                    <a:pt x="8146" y="8359"/>
                    <a:pt x="8055" y="8481"/>
                    <a:pt x="7964" y="8602"/>
                  </a:cubicBezTo>
                  <a:cubicBezTo>
                    <a:pt x="7933" y="8633"/>
                    <a:pt x="7903" y="8663"/>
                    <a:pt x="7903" y="8724"/>
                  </a:cubicBezTo>
                  <a:cubicBezTo>
                    <a:pt x="7873" y="8785"/>
                    <a:pt x="7842" y="8785"/>
                    <a:pt x="7781" y="8785"/>
                  </a:cubicBezTo>
                  <a:cubicBezTo>
                    <a:pt x="7721" y="8785"/>
                    <a:pt x="7721" y="8785"/>
                    <a:pt x="7721" y="8845"/>
                  </a:cubicBezTo>
                  <a:cubicBezTo>
                    <a:pt x="7721" y="8876"/>
                    <a:pt x="7721" y="8906"/>
                    <a:pt x="7721" y="8967"/>
                  </a:cubicBezTo>
                  <a:cubicBezTo>
                    <a:pt x="7721" y="8997"/>
                    <a:pt x="7721" y="9028"/>
                    <a:pt x="7721" y="9058"/>
                  </a:cubicBezTo>
                  <a:cubicBezTo>
                    <a:pt x="7721" y="9119"/>
                    <a:pt x="7751" y="9149"/>
                    <a:pt x="7751" y="9180"/>
                  </a:cubicBezTo>
                  <a:cubicBezTo>
                    <a:pt x="7812" y="9301"/>
                    <a:pt x="7812" y="9453"/>
                    <a:pt x="7812" y="9605"/>
                  </a:cubicBezTo>
                  <a:cubicBezTo>
                    <a:pt x="7812" y="9636"/>
                    <a:pt x="7812" y="9666"/>
                    <a:pt x="7812" y="9666"/>
                  </a:cubicBezTo>
                  <a:cubicBezTo>
                    <a:pt x="7812" y="9727"/>
                    <a:pt x="7842" y="9757"/>
                    <a:pt x="7873" y="9788"/>
                  </a:cubicBezTo>
                  <a:cubicBezTo>
                    <a:pt x="7903" y="9788"/>
                    <a:pt x="7964" y="9818"/>
                    <a:pt x="7994" y="9848"/>
                  </a:cubicBezTo>
                  <a:lnTo>
                    <a:pt x="7994" y="9848"/>
                  </a:lnTo>
                  <a:lnTo>
                    <a:pt x="7994" y="9848"/>
                  </a:lnTo>
                  <a:lnTo>
                    <a:pt x="7994" y="9848"/>
                  </a:lnTo>
                  <a:cubicBezTo>
                    <a:pt x="8025" y="9848"/>
                    <a:pt x="8055" y="9879"/>
                    <a:pt x="8055" y="9879"/>
                  </a:cubicBezTo>
                  <a:cubicBezTo>
                    <a:pt x="8116" y="9848"/>
                    <a:pt x="8177" y="9879"/>
                    <a:pt x="8207" y="9940"/>
                  </a:cubicBezTo>
                  <a:cubicBezTo>
                    <a:pt x="8207" y="9970"/>
                    <a:pt x="8268" y="10000"/>
                    <a:pt x="8329" y="9970"/>
                  </a:cubicBezTo>
                  <a:cubicBezTo>
                    <a:pt x="8389" y="9970"/>
                    <a:pt x="8420" y="9940"/>
                    <a:pt x="8481" y="9909"/>
                  </a:cubicBezTo>
                  <a:cubicBezTo>
                    <a:pt x="8633" y="9848"/>
                    <a:pt x="8815" y="9788"/>
                    <a:pt x="8997" y="9788"/>
                  </a:cubicBezTo>
                  <a:cubicBezTo>
                    <a:pt x="9058" y="9788"/>
                    <a:pt x="9119" y="9788"/>
                    <a:pt x="9180" y="9757"/>
                  </a:cubicBezTo>
                  <a:lnTo>
                    <a:pt x="9240" y="9757"/>
                  </a:lnTo>
                  <a:cubicBezTo>
                    <a:pt x="9271" y="9848"/>
                    <a:pt x="9362" y="9818"/>
                    <a:pt x="9423" y="9879"/>
                  </a:cubicBezTo>
                  <a:lnTo>
                    <a:pt x="9423" y="9879"/>
                  </a:lnTo>
                  <a:lnTo>
                    <a:pt x="9423" y="9879"/>
                  </a:lnTo>
                  <a:lnTo>
                    <a:pt x="9332" y="9940"/>
                  </a:lnTo>
                  <a:cubicBezTo>
                    <a:pt x="9301" y="9970"/>
                    <a:pt x="9240" y="9970"/>
                    <a:pt x="9210" y="10031"/>
                  </a:cubicBezTo>
                  <a:cubicBezTo>
                    <a:pt x="9180" y="10092"/>
                    <a:pt x="9088" y="10122"/>
                    <a:pt x="8967" y="10092"/>
                  </a:cubicBezTo>
                  <a:cubicBezTo>
                    <a:pt x="8906" y="10061"/>
                    <a:pt x="8845" y="10061"/>
                    <a:pt x="8785" y="10061"/>
                  </a:cubicBezTo>
                  <a:cubicBezTo>
                    <a:pt x="8785" y="10061"/>
                    <a:pt x="8754" y="10061"/>
                    <a:pt x="8724" y="10061"/>
                  </a:cubicBezTo>
                  <a:cubicBezTo>
                    <a:pt x="8633" y="10092"/>
                    <a:pt x="8541" y="10092"/>
                    <a:pt x="8450" y="10152"/>
                  </a:cubicBezTo>
                  <a:cubicBezTo>
                    <a:pt x="8359" y="10152"/>
                    <a:pt x="8298" y="10244"/>
                    <a:pt x="8298" y="10335"/>
                  </a:cubicBezTo>
                  <a:cubicBezTo>
                    <a:pt x="8298" y="10365"/>
                    <a:pt x="8268" y="10426"/>
                    <a:pt x="8237" y="10426"/>
                  </a:cubicBezTo>
                  <a:lnTo>
                    <a:pt x="8116" y="10456"/>
                  </a:lnTo>
                  <a:cubicBezTo>
                    <a:pt x="8055" y="10487"/>
                    <a:pt x="8055" y="10517"/>
                    <a:pt x="8085" y="10608"/>
                  </a:cubicBezTo>
                  <a:lnTo>
                    <a:pt x="8085" y="10608"/>
                  </a:lnTo>
                  <a:cubicBezTo>
                    <a:pt x="8146" y="10578"/>
                    <a:pt x="8237" y="10548"/>
                    <a:pt x="8268" y="10517"/>
                  </a:cubicBezTo>
                  <a:cubicBezTo>
                    <a:pt x="8329" y="10487"/>
                    <a:pt x="8329" y="10487"/>
                    <a:pt x="8359" y="10517"/>
                  </a:cubicBezTo>
                  <a:lnTo>
                    <a:pt x="8450" y="10578"/>
                  </a:lnTo>
                  <a:cubicBezTo>
                    <a:pt x="8481" y="10578"/>
                    <a:pt x="8511" y="10608"/>
                    <a:pt x="8511" y="10639"/>
                  </a:cubicBezTo>
                  <a:cubicBezTo>
                    <a:pt x="8511" y="10700"/>
                    <a:pt x="8511" y="10760"/>
                    <a:pt x="8511" y="10851"/>
                  </a:cubicBezTo>
                  <a:cubicBezTo>
                    <a:pt x="8511" y="10882"/>
                    <a:pt x="8481" y="10912"/>
                    <a:pt x="8450" y="10912"/>
                  </a:cubicBezTo>
                  <a:cubicBezTo>
                    <a:pt x="8420" y="10912"/>
                    <a:pt x="8389" y="10912"/>
                    <a:pt x="8359" y="10912"/>
                  </a:cubicBezTo>
                  <a:cubicBezTo>
                    <a:pt x="8329" y="10851"/>
                    <a:pt x="8298" y="10821"/>
                    <a:pt x="8268" y="10791"/>
                  </a:cubicBezTo>
                  <a:cubicBezTo>
                    <a:pt x="8237" y="10730"/>
                    <a:pt x="8177" y="10730"/>
                    <a:pt x="8146" y="10730"/>
                  </a:cubicBezTo>
                  <a:cubicBezTo>
                    <a:pt x="8055" y="10760"/>
                    <a:pt x="7994" y="10821"/>
                    <a:pt x="7994" y="10882"/>
                  </a:cubicBezTo>
                  <a:cubicBezTo>
                    <a:pt x="7994" y="10943"/>
                    <a:pt x="7933" y="10973"/>
                    <a:pt x="7933" y="11034"/>
                  </a:cubicBezTo>
                  <a:cubicBezTo>
                    <a:pt x="7903" y="11095"/>
                    <a:pt x="7903" y="11186"/>
                    <a:pt x="7933" y="11247"/>
                  </a:cubicBezTo>
                  <a:cubicBezTo>
                    <a:pt x="7933" y="11338"/>
                    <a:pt x="7964" y="11429"/>
                    <a:pt x="7964" y="11520"/>
                  </a:cubicBezTo>
                  <a:cubicBezTo>
                    <a:pt x="7964" y="11520"/>
                    <a:pt x="7964" y="11551"/>
                    <a:pt x="7933" y="11551"/>
                  </a:cubicBezTo>
                  <a:cubicBezTo>
                    <a:pt x="7903" y="11581"/>
                    <a:pt x="7873" y="11581"/>
                    <a:pt x="7812" y="11611"/>
                  </a:cubicBezTo>
                  <a:cubicBezTo>
                    <a:pt x="7781" y="11611"/>
                    <a:pt x="7751" y="11672"/>
                    <a:pt x="7751" y="11703"/>
                  </a:cubicBezTo>
                  <a:cubicBezTo>
                    <a:pt x="7751" y="11794"/>
                    <a:pt x="7569" y="11794"/>
                    <a:pt x="7538" y="11733"/>
                  </a:cubicBezTo>
                  <a:cubicBezTo>
                    <a:pt x="7508" y="11733"/>
                    <a:pt x="7508" y="11703"/>
                    <a:pt x="7508" y="11703"/>
                  </a:cubicBezTo>
                  <a:cubicBezTo>
                    <a:pt x="7478" y="11642"/>
                    <a:pt x="7417" y="11642"/>
                    <a:pt x="7386" y="11642"/>
                  </a:cubicBezTo>
                  <a:cubicBezTo>
                    <a:pt x="7295" y="11642"/>
                    <a:pt x="7204" y="11672"/>
                    <a:pt x="7143" y="11703"/>
                  </a:cubicBezTo>
                  <a:cubicBezTo>
                    <a:pt x="7022" y="11794"/>
                    <a:pt x="6900" y="11855"/>
                    <a:pt x="6809" y="11915"/>
                  </a:cubicBezTo>
                  <a:cubicBezTo>
                    <a:pt x="6748" y="11915"/>
                    <a:pt x="6748" y="11976"/>
                    <a:pt x="6687" y="11976"/>
                  </a:cubicBezTo>
                  <a:cubicBezTo>
                    <a:pt x="6687" y="12007"/>
                    <a:pt x="6657" y="12007"/>
                    <a:pt x="6626" y="11976"/>
                  </a:cubicBezTo>
                  <a:cubicBezTo>
                    <a:pt x="6566" y="11946"/>
                    <a:pt x="6535" y="11915"/>
                    <a:pt x="6505" y="11855"/>
                  </a:cubicBezTo>
                  <a:lnTo>
                    <a:pt x="6505" y="11763"/>
                  </a:lnTo>
                  <a:cubicBezTo>
                    <a:pt x="6474" y="11733"/>
                    <a:pt x="6444" y="11733"/>
                    <a:pt x="6444" y="11763"/>
                  </a:cubicBezTo>
                  <a:cubicBezTo>
                    <a:pt x="6383" y="11794"/>
                    <a:pt x="6353" y="11794"/>
                    <a:pt x="6292" y="11824"/>
                  </a:cubicBezTo>
                  <a:cubicBezTo>
                    <a:pt x="6201" y="11824"/>
                    <a:pt x="6140" y="11855"/>
                    <a:pt x="6079" y="11915"/>
                  </a:cubicBezTo>
                  <a:cubicBezTo>
                    <a:pt x="6049" y="11915"/>
                    <a:pt x="6049" y="11915"/>
                    <a:pt x="6019" y="11915"/>
                  </a:cubicBezTo>
                  <a:cubicBezTo>
                    <a:pt x="5988" y="11885"/>
                    <a:pt x="5988" y="11855"/>
                    <a:pt x="5927" y="11824"/>
                  </a:cubicBezTo>
                  <a:cubicBezTo>
                    <a:pt x="5867" y="11824"/>
                    <a:pt x="5836" y="11824"/>
                    <a:pt x="5806" y="11794"/>
                  </a:cubicBezTo>
                  <a:cubicBezTo>
                    <a:pt x="5775" y="11763"/>
                    <a:pt x="5745" y="11733"/>
                    <a:pt x="5745" y="11672"/>
                  </a:cubicBezTo>
                  <a:lnTo>
                    <a:pt x="5745" y="11642"/>
                  </a:lnTo>
                  <a:cubicBezTo>
                    <a:pt x="5745" y="11611"/>
                    <a:pt x="5745" y="11642"/>
                    <a:pt x="5775" y="11642"/>
                  </a:cubicBezTo>
                  <a:cubicBezTo>
                    <a:pt x="5836" y="11642"/>
                    <a:pt x="5927" y="11672"/>
                    <a:pt x="5988" y="11733"/>
                  </a:cubicBezTo>
                  <a:cubicBezTo>
                    <a:pt x="6079" y="11794"/>
                    <a:pt x="6140" y="11763"/>
                    <a:pt x="6201" y="11672"/>
                  </a:cubicBezTo>
                  <a:cubicBezTo>
                    <a:pt x="6262" y="11581"/>
                    <a:pt x="6262" y="11429"/>
                    <a:pt x="6262" y="11338"/>
                  </a:cubicBezTo>
                  <a:lnTo>
                    <a:pt x="6262" y="11338"/>
                  </a:lnTo>
                  <a:lnTo>
                    <a:pt x="6262" y="11338"/>
                  </a:lnTo>
                  <a:cubicBezTo>
                    <a:pt x="6170" y="11307"/>
                    <a:pt x="6079" y="11368"/>
                    <a:pt x="6019" y="11429"/>
                  </a:cubicBezTo>
                  <a:cubicBezTo>
                    <a:pt x="5988" y="11459"/>
                    <a:pt x="5988" y="11490"/>
                    <a:pt x="6019" y="11520"/>
                  </a:cubicBezTo>
                  <a:cubicBezTo>
                    <a:pt x="6019" y="11551"/>
                    <a:pt x="6079" y="11581"/>
                    <a:pt x="6079" y="11611"/>
                  </a:cubicBezTo>
                  <a:cubicBezTo>
                    <a:pt x="6079" y="11642"/>
                    <a:pt x="6079" y="11642"/>
                    <a:pt x="6079" y="11672"/>
                  </a:cubicBezTo>
                  <a:cubicBezTo>
                    <a:pt x="6079" y="11672"/>
                    <a:pt x="6049" y="11672"/>
                    <a:pt x="6049" y="11672"/>
                  </a:cubicBezTo>
                  <a:lnTo>
                    <a:pt x="6019" y="11672"/>
                  </a:lnTo>
                  <a:cubicBezTo>
                    <a:pt x="5958" y="11611"/>
                    <a:pt x="5927" y="11520"/>
                    <a:pt x="5867" y="11490"/>
                  </a:cubicBezTo>
                  <a:lnTo>
                    <a:pt x="5867" y="11429"/>
                  </a:lnTo>
                  <a:cubicBezTo>
                    <a:pt x="5867" y="11368"/>
                    <a:pt x="5897" y="11307"/>
                    <a:pt x="5958" y="11307"/>
                  </a:cubicBezTo>
                  <a:cubicBezTo>
                    <a:pt x="5988" y="11307"/>
                    <a:pt x="5958" y="11277"/>
                    <a:pt x="5958" y="11247"/>
                  </a:cubicBezTo>
                  <a:lnTo>
                    <a:pt x="5958" y="11247"/>
                  </a:lnTo>
                  <a:cubicBezTo>
                    <a:pt x="5867" y="11216"/>
                    <a:pt x="5836" y="11125"/>
                    <a:pt x="5867" y="11034"/>
                  </a:cubicBezTo>
                  <a:cubicBezTo>
                    <a:pt x="5897" y="11003"/>
                    <a:pt x="5897" y="10973"/>
                    <a:pt x="5897" y="10912"/>
                  </a:cubicBezTo>
                  <a:cubicBezTo>
                    <a:pt x="5897" y="10882"/>
                    <a:pt x="5867" y="10851"/>
                    <a:pt x="5836" y="10851"/>
                  </a:cubicBezTo>
                  <a:cubicBezTo>
                    <a:pt x="5836" y="10851"/>
                    <a:pt x="5806" y="10851"/>
                    <a:pt x="5806" y="10851"/>
                  </a:cubicBezTo>
                  <a:cubicBezTo>
                    <a:pt x="5684" y="10912"/>
                    <a:pt x="5623" y="11034"/>
                    <a:pt x="5502" y="11064"/>
                  </a:cubicBezTo>
                  <a:cubicBezTo>
                    <a:pt x="5502" y="11064"/>
                    <a:pt x="5471" y="11095"/>
                    <a:pt x="5471" y="11095"/>
                  </a:cubicBezTo>
                  <a:cubicBezTo>
                    <a:pt x="5471" y="11216"/>
                    <a:pt x="5411" y="11307"/>
                    <a:pt x="5441" y="11429"/>
                  </a:cubicBezTo>
                  <a:lnTo>
                    <a:pt x="5441" y="11459"/>
                  </a:lnTo>
                  <a:cubicBezTo>
                    <a:pt x="5441" y="11490"/>
                    <a:pt x="5441" y="11551"/>
                    <a:pt x="5471" y="11551"/>
                  </a:cubicBezTo>
                  <a:cubicBezTo>
                    <a:pt x="5502" y="11581"/>
                    <a:pt x="5502" y="11611"/>
                    <a:pt x="5532" y="11642"/>
                  </a:cubicBezTo>
                  <a:cubicBezTo>
                    <a:pt x="5563" y="11733"/>
                    <a:pt x="5593" y="11855"/>
                    <a:pt x="5593" y="11976"/>
                  </a:cubicBezTo>
                  <a:cubicBezTo>
                    <a:pt x="5593" y="12037"/>
                    <a:pt x="5502" y="12128"/>
                    <a:pt x="5471" y="12098"/>
                  </a:cubicBezTo>
                  <a:cubicBezTo>
                    <a:pt x="5380" y="12067"/>
                    <a:pt x="5319" y="12098"/>
                    <a:pt x="5259" y="12128"/>
                  </a:cubicBezTo>
                  <a:cubicBezTo>
                    <a:pt x="5198" y="12158"/>
                    <a:pt x="5137" y="12189"/>
                    <a:pt x="5076" y="12189"/>
                  </a:cubicBezTo>
                  <a:cubicBezTo>
                    <a:pt x="4985" y="12219"/>
                    <a:pt x="4924" y="12250"/>
                    <a:pt x="4863" y="12280"/>
                  </a:cubicBezTo>
                  <a:cubicBezTo>
                    <a:pt x="4772" y="12310"/>
                    <a:pt x="4742" y="12371"/>
                    <a:pt x="4712" y="12462"/>
                  </a:cubicBezTo>
                  <a:cubicBezTo>
                    <a:pt x="4681" y="12614"/>
                    <a:pt x="4590" y="12766"/>
                    <a:pt x="4468" y="12827"/>
                  </a:cubicBezTo>
                  <a:cubicBezTo>
                    <a:pt x="4408" y="12858"/>
                    <a:pt x="4377" y="12888"/>
                    <a:pt x="4316" y="12918"/>
                  </a:cubicBezTo>
                  <a:cubicBezTo>
                    <a:pt x="4286" y="12918"/>
                    <a:pt x="4286" y="12949"/>
                    <a:pt x="4256" y="12979"/>
                  </a:cubicBezTo>
                  <a:cubicBezTo>
                    <a:pt x="4256" y="13010"/>
                    <a:pt x="4256" y="13040"/>
                    <a:pt x="4256" y="13070"/>
                  </a:cubicBezTo>
                  <a:cubicBezTo>
                    <a:pt x="4225" y="13131"/>
                    <a:pt x="4195" y="13162"/>
                    <a:pt x="4134" y="13192"/>
                  </a:cubicBezTo>
                  <a:lnTo>
                    <a:pt x="4043" y="13222"/>
                  </a:lnTo>
                  <a:cubicBezTo>
                    <a:pt x="4012" y="13222"/>
                    <a:pt x="3982" y="13253"/>
                    <a:pt x="3952" y="13283"/>
                  </a:cubicBezTo>
                  <a:cubicBezTo>
                    <a:pt x="3921" y="13344"/>
                    <a:pt x="3860" y="13344"/>
                    <a:pt x="3800" y="13344"/>
                  </a:cubicBezTo>
                  <a:cubicBezTo>
                    <a:pt x="3769" y="13344"/>
                    <a:pt x="3708" y="13314"/>
                    <a:pt x="3678" y="13283"/>
                  </a:cubicBezTo>
                  <a:cubicBezTo>
                    <a:pt x="3678" y="13283"/>
                    <a:pt x="3648" y="13283"/>
                    <a:pt x="3617" y="13283"/>
                  </a:cubicBezTo>
                  <a:cubicBezTo>
                    <a:pt x="3587" y="13283"/>
                    <a:pt x="3556" y="13314"/>
                    <a:pt x="3556" y="13344"/>
                  </a:cubicBezTo>
                  <a:cubicBezTo>
                    <a:pt x="3587" y="13374"/>
                    <a:pt x="3587" y="13435"/>
                    <a:pt x="3587" y="13496"/>
                  </a:cubicBezTo>
                  <a:cubicBezTo>
                    <a:pt x="3617" y="13557"/>
                    <a:pt x="3587" y="13557"/>
                    <a:pt x="3526" y="13557"/>
                  </a:cubicBezTo>
                  <a:cubicBezTo>
                    <a:pt x="3465" y="13587"/>
                    <a:pt x="3404" y="13557"/>
                    <a:pt x="3344" y="13557"/>
                  </a:cubicBezTo>
                  <a:cubicBezTo>
                    <a:pt x="3313" y="13526"/>
                    <a:pt x="3283" y="13526"/>
                    <a:pt x="3253" y="13557"/>
                  </a:cubicBezTo>
                  <a:cubicBezTo>
                    <a:pt x="3192" y="13557"/>
                    <a:pt x="3101" y="13587"/>
                    <a:pt x="3040" y="13617"/>
                  </a:cubicBezTo>
                  <a:cubicBezTo>
                    <a:pt x="3009" y="13617"/>
                    <a:pt x="3009" y="13648"/>
                    <a:pt x="3009" y="13678"/>
                  </a:cubicBezTo>
                  <a:cubicBezTo>
                    <a:pt x="3009" y="13769"/>
                    <a:pt x="3040" y="13861"/>
                    <a:pt x="3161" y="13861"/>
                  </a:cubicBezTo>
                  <a:cubicBezTo>
                    <a:pt x="3192" y="13861"/>
                    <a:pt x="3253" y="13891"/>
                    <a:pt x="3313" y="13921"/>
                  </a:cubicBezTo>
                  <a:cubicBezTo>
                    <a:pt x="3374" y="13921"/>
                    <a:pt x="3465" y="13982"/>
                    <a:pt x="3465" y="14073"/>
                  </a:cubicBezTo>
                  <a:cubicBezTo>
                    <a:pt x="3496" y="14134"/>
                    <a:pt x="3556" y="14195"/>
                    <a:pt x="3617" y="14256"/>
                  </a:cubicBezTo>
                  <a:cubicBezTo>
                    <a:pt x="3678" y="14286"/>
                    <a:pt x="3708" y="14317"/>
                    <a:pt x="3708" y="14377"/>
                  </a:cubicBezTo>
                  <a:cubicBezTo>
                    <a:pt x="3708" y="14529"/>
                    <a:pt x="3708" y="14681"/>
                    <a:pt x="3678" y="14803"/>
                  </a:cubicBezTo>
                  <a:cubicBezTo>
                    <a:pt x="3648" y="14864"/>
                    <a:pt x="3648" y="14924"/>
                    <a:pt x="3617" y="14985"/>
                  </a:cubicBezTo>
                  <a:cubicBezTo>
                    <a:pt x="3617" y="15016"/>
                    <a:pt x="3556" y="15046"/>
                    <a:pt x="3496" y="15046"/>
                  </a:cubicBezTo>
                  <a:cubicBezTo>
                    <a:pt x="3404" y="15016"/>
                    <a:pt x="3313" y="15046"/>
                    <a:pt x="3222" y="15016"/>
                  </a:cubicBezTo>
                  <a:cubicBezTo>
                    <a:pt x="3192" y="15016"/>
                    <a:pt x="3161" y="15016"/>
                    <a:pt x="3131" y="15016"/>
                  </a:cubicBezTo>
                  <a:cubicBezTo>
                    <a:pt x="3040" y="15046"/>
                    <a:pt x="2949" y="15046"/>
                    <a:pt x="2857" y="15016"/>
                  </a:cubicBezTo>
                  <a:cubicBezTo>
                    <a:pt x="2766" y="14985"/>
                    <a:pt x="2675" y="14985"/>
                    <a:pt x="2584" y="14985"/>
                  </a:cubicBezTo>
                  <a:cubicBezTo>
                    <a:pt x="2553" y="14985"/>
                    <a:pt x="2523" y="14985"/>
                    <a:pt x="2493" y="14985"/>
                  </a:cubicBezTo>
                  <a:cubicBezTo>
                    <a:pt x="2401" y="14924"/>
                    <a:pt x="2249" y="14955"/>
                    <a:pt x="2189" y="15046"/>
                  </a:cubicBezTo>
                  <a:cubicBezTo>
                    <a:pt x="2189" y="15046"/>
                    <a:pt x="2158" y="15046"/>
                    <a:pt x="2128" y="15076"/>
                  </a:cubicBezTo>
                  <a:lnTo>
                    <a:pt x="2067" y="15107"/>
                  </a:lnTo>
                  <a:cubicBezTo>
                    <a:pt x="2037" y="15107"/>
                    <a:pt x="2006" y="15168"/>
                    <a:pt x="2037" y="15198"/>
                  </a:cubicBezTo>
                  <a:cubicBezTo>
                    <a:pt x="2097" y="15289"/>
                    <a:pt x="2097" y="15380"/>
                    <a:pt x="2097" y="15472"/>
                  </a:cubicBezTo>
                  <a:lnTo>
                    <a:pt x="2097" y="15502"/>
                  </a:lnTo>
                  <a:cubicBezTo>
                    <a:pt x="2128" y="15684"/>
                    <a:pt x="2097" y="15897"/>
                    <a:pt x="2006" y="16080"/>
                  </a:cubicBezTo>
                  <a:cubicBezTo>
                    <a:pt x="1976" y="16140"/>
                    <a:pt x="1976" y="16171"/>
                    <a:pt x="1945" y="16231"/>
                  </a:cubicBezTo>
                  <a:cubicBezTo>
                    <a:pt x="1915" y="16262"/>
                    <a:pt x="1915" y="16292"/>
                    <a:pt x="1945" y="16323"/>
                  </a:cubicBezTo>
                  <a:cubicBezTo>
                    <a:pt x="2037" y="16414"/>
                    <a:pt x="2067" y="16535"/>
                    <a:pt x="2067" y="16657"/>
                  </a:cubicBezTo>
                  <a:cubicBezTo>
                    <a:pt x="2037" y="16657"/>
                    <a:pt x="2037" y="16687"/>
                    <a:pt x="2067" y="16718"/>
                  </a:cubicBezTo>
                  <a:cubicBezTo>
                    <a:pt x="2067" y="16718"/>
                    <a:pt x="2067" y="16748"/>
                    <a:pt x="2097" y="16748"/>
                  </a:cubicBezTo>
                  <a:cubicBezTo>
                    <a:pt x="2158" y="16779"/>
                    <a:pt x="2219" y="16809"/>
                    <a:pt x="2280" y="16779"/>
                  </a:cubicBezTo>
                  <a:lnTo>
                    <a:pt x="2401" y="16779"/>
                  </a:lnTo>
                  <a:cubicBezTo>
                    <a:pt x="2432" y="16779"/>
                    <a:pt x="2493" y="16809"/>
                    <a:pt x="2523" y="16839"/>
                  </a:cubicBezTo>
                  <a:cubicBezTo>
                    <a:pt x="2553" y="16900"/>
                    <a:pt x="2584" y="16961"/>
                    <a:pt x="2614" y="16991"/>
                  </a:cubicBezTo>
                  <a:cubicBezTo>
                    <a:pt x="2675" y="17052"/>
                    <a:pt x="2736" y="17083"/>
                    <a:pt x="2797" y="17052"/>
                  </a:cubicBezTo>
                  <a:lnTo>
                    <a:pt x="2918" y="16961"/>
                  </a:lnTo>
                  <a:cubicBezTo>
                    <a:pt x="3009" y="16900"/>
                    <a:pt x="3101" y="16870"/>
                    <a:pt x="3222" y="16900"/>
                  </a:cubicBezTo>
                  <a:cubicBezTo>
                    <a:pt x="3283" y="16900"/>
                    <a:pt x="3374" y="16900"/>
                    <a:pt x="3465" y="16900"/>
                  </a:cubicBezTo>
                  <a:cubicBezTo>
                    <a:pt x="3496" y="16900"/>
                    <a:pt x="3556" y="16870"/>
                    <a:pt x="3556" y="16839"/>
                  </a:cubicBezTo>
                  <a:cubicBezTo>
                    <a:pt x="3587" y="16779"/>
                    <a:pt x="3648" y="16748"/>
                    <a:pt x="3678" y="16718"/>
                  </a:cubicBezTo>
                  <a:cubicBezTo>
                    <a:pt x="3739" y="16718"/>
                    <a:pt x="3800" y="16687"/>
                    <a:pt x="3800" y="16627"/>
                  </a:cubicBezTo>
                  <a:cubicBezTo>
                    <a:pt x="3830" y="16535"/>
                    <a:pt x="3860" y="16475"/>
                    <a:pt x="3921" y="16414"/>
                  </a:cubicBezTo>
                  <a:cubicBezTo>
                    <a:pt x="3952" y="16383"/>
                    <a:pt x="3952" y="16353"/>
                    <a:pt x="3921" y="16323"/>
                  </a:cubicBezTo>
                  <a:cubicBezTo>
                    <a:pt x="3830" y="16201"/>
                    <a:pt x="3891" y="16080"/>
                    <a:pt x="3982" y="15988"/>
                  </a:cubicBezTo>
                  <a:cubicBezTo>
                    <a:pt x="3982" y="15958"/>
                    <a:pt x="4012" y="15928"/>
                    <a:pt x="4043" y="15897"/>
                  </a:cubicBezTo>
                  <a:cubicBezTo>
                    <a:pt x="4073" y="15867"/>
                    <a:pt x="4164" y="15745"/>
                    <a:pt x="4286" y="15715"/>
                  </a:cubicBezTo>
                  <a:cubicBezTo>
                    <a:pt x="4438" y="15684"/>
                    <a:pt x="4499" y="15563"/>
                    <a:pt x="4529" y="15441"/>
                  </a:cubicBezTo>
                  <a:lnTo>
                    <a:pt x="4529" y="15289"/>
                  </a:lnTo>
                  <a:cubicBezTo>
                    <a:pt x="4499" y="15259"/>
                    <a:pt x="4499" y="15228"/>
                    <a:pt x="4529" y="15198"/>
                  </a:cubicBezTo>
                  <a:cubicBezTo>
                    <a:pt x="4529" y="15137"/>
                    <a:pt x="4620" y="15076"/>
                    <a:pt x="4681" y="15076"/>
                  </a:cubicBezTo>
                  <a:cubicBezTo>
                    <a:pt x="4803" y="15107"/>
                    <a:pt x="4924" y="15137"/>
                    <a:pt x="5046" y="15198"/>
                  </a:cubicBezTo>
                  <a:cubicBezTo>
                    <a:pt x="5046" y="15228"/>
                    <a:pt x="5046" y="15228"/>
                    <a:pt x="5076" y="15259"/>
                  </a:cubicBezTo>
                  <a:cubicBezTo>
                    <a:pt x="5137" y="15168"/>
                    <a:pt x="5228" y="15107"/>
                    <a:pt x="5319" y="15076"/>
                  </a:cubicBezTo>
                  <a:cubicBezTo>
                    <a:pt x="5350" y="15046"/>
                    <a:pt x="5380" y="15046"/>
                    <a:pt x="5411" y="15016"/>
                  </a:cubicBezTo>
                  <a:cubicBezTo>
                    <a:pt x="5471" y="14955"/>
                    <a:pt x="5532" y="14924"/>
                    <a:pt x="5623" y="14955"/>
                  </a:cubicBezTo>
                  <a:cubicBezTo>
                    <a:pt x="5715" y="14985"/>
                    <a:pt x="5775" y="15046"/>
                    <a:pt x="5806" y="15107"/>
                  </a:cubicBezTo>
                  <a:lnTo>
                    <a:pt x="5897" y="15320"/>
                  </a:lnTo>
                  <a:cubicBezTo>
                    <a:pt x="6019" y="15411"/>
                    <a:pt x="6110" y="15502"/>
                    <a:pt x="6231" y="15624"/>
                  </a:cubicBezTo>
                  <a:cubicBezTo>
                    <a:pt x="6292" y="15715"/>
                    <a:pt x="6383" y="15776"/>
                    <a:pt x="6505" y="15806"/>
                  </a:cubicBezTo>
                  <a:cubicBezTo>
                    <a:pt x="6596" y="15836"/>
                    <a:pt x="6718" y="15897"/>
                    <a:pt x="6809" y="15988"/>
                  </a:cubicBezTo>
                  <a:cubicBezTo>
                    <a:pt x="6839" y="16049"/>
                    <a:pt x="6900" y="16110"/>
                    <a:pt x="6961" y="16140"/>
                  </a:cubicBezTo>
                  <a:cubicBezTo>
                    <a:pt x="6991" y="16140"/>
                    <a:pt x="7022" y="16171"/>
                    <a:pt x="7022" y="16171"/>
                  </a:cubicBezTo>
                  <a:cubicBezTo>
                    <a:pt x="7052" y="16262"/>
                    <a:pt x="7082" y="16323"/>
                    <a:pt x="7113" y="16383"/>
                  </a:cubicBezTo>
                  <a:cubicBezTo>
                    <a:pt x="7113" y="16414"/>
                    <a:pt x="7113" y="16414"/>
                    <a:pt x="7113" y="16444"/>
                  </a:cubicBezTo>
                  <a:cubicBezTo>
                    <a:pt x="7082" y="16505"/>
                    <a:pt x="7052" y="16596"/>
                    <a:pt x="6961" y="16596"/>
                  </a:cubicBezTo>
                  <a:cubicBezTo>
                    <a:pt x="6778" y="16627"/>
                    <a:pt x="6626" y="16657"/>
                    <a:pt x="6474" y="16657"/>
                  </a:cubicBezTo>
                  <a:cubicBezTo>
                    <a:pt x="6444" y="16657"/>
                    <a:pt x="6414" y="16657"/>
                    <a:pt x="6383" y="16657"/>
                  </a:cubicBezTo>
                  <a:cubicBezTo>
                    <a:pt x="6383" y="16687"/>
                    <a:pt x="6353" y="16687"/>
                    <a:pt x="6353" y="16718"/>
                  </a:cubicBezTo>
                  <a:lnTo>
                    <a:pt x="6353" y="16748"/>
                  </a:lnTo>
                  <a:cubicBezTo>
                    <a:pt x="6414" y="16809"/>
                    <a:pt x="6474" y="16839"/>
                    <a:pt x="6535" y="16870"/>
                  </a:cubicBezTo>
                  <a:lnTo>
                    <a:pt x="6870" y="17022"/>
                  </a:lnTo>
                  <a:cubicBezTo>
                    <a:pt x="6870" y="17022"/>
                    <a:pt x="6900" y="17022"/>
                    <a:pt x="6930" y="16991"/>
                  </a:cubicBezTo>
                  <a:cubicBezTo>
                    <a:pt x="6930" y="16961"/>
                    <a:pt x="6930" y="16931"/>
                    <a:pt x="6930" y="16931"/>
                  </a:cubicBezTo>
                  <a:lnTo>
                    <a:pt x="6930" y="16809"/>
                  </a:lnTo>
                  <a:cubicBezTo>
                    <a:pt x="6930" y="16748"/>
                    <a:pt x="6991" y="16718"/>
                    <a:pt x="7052" y="16718"/>
                  </a:cubicBezTo>
                  <a:cubicBezTo>
                    <a:pt x="7113" y="16718"/>
                    <a:pt x="7143" y="16687"/>
                    <a:pt x="7174" y="16657"/>
                  </a:cubicBezTo>
                  <a:lnTo>
                    <a:pt x="7326" y="16414"/>
                  </a:lnTo>
                  <a:cubicBezTo>
                    <a:pt x="7356" y="16353"/>
                    <a:pt x="7356" y="16292"/>
                    <a:pt x="7326" y="16262"/>
                  </a:cubicBezTo>
                  <a:cubicBezTo>
                    <a:pt x="7326" y="16231"/>
                    <a:pt x="7265" y="16201"/>
                    <a:pt x="7265" y="16171"/>
                  </a:cubicBezTo>
                  <a:cubicBezTo>
                    <a:pt x="7265" y="16140"/>
                    <a:pt x="7265" y="16110"/>
                    <a:pt x="7265" y="16080"/>
                  </a:cubicBezTo>
                  <a:cubicBezTo>
                    <a:pt x="7295" y="16019"/>
                    <a:pt x="7356" y="15988"/>
                    <a:pt x="7417" y="16019"/>
                  </a:cubicBezTo>
                  <a:cubicBezTo>
                    <a:pt x="7447" y="16049"/>
                    <a:pt x="7478" y="16110"/>
                    <a:pt x="7538" y="16140"/>
                  </a:cubicBezTo>
                  <a:cubicBezTo>
                    <a:pt x="7569" y="16171"/>
                    <a:pt x="7569" y="16140"/>
                    <a:pt x="7569" y="16140"/>
                  </a:cubicBezTo>
                  <a:cubicBezTo>
                    <a:pt x="7599" y="16140"/>
                    <a:pt x="7599" y="16019"/>
                    <a:pt x="7569" y="15988"/>
                  </a:cubicBezTo>
                  <a:cubicBezTo>
                    <a:pt x="7447" y="15897"/>
                    <a:pt x="7295" y="15806"/>
                    <a:pt x="7174" y="15745"/>
                  </a:cubicBezTo>
                  <a:cubicBezTo>
                    <a:pt x="7113" y="15745"/>
                    <a:pt x="7082" y="15684"/>
                    <a:pt x="7082" y="15654"/>
                  </a:cubicBezTo>
                  <a:cubicBezTo>
                    <a:pt x="7082" y="15624"/>
                    <a:pt x="7082" y="15624"/>
                    <a:pt x="7052" y="15593"/>
                  </a:cubicBezTo>
                  <a:cubicBezTo>
                    <a:pt x="7022" y="15593"/>
                    <a:pt x="6991" y="15593"/>
                    <a:pt x="6961" y="15593"/>
                  </a:cubicBezTo>
                  <a:cubicBezTo>
                    <a:pt x="6870" y="15593"/>
                    <a:pt x="6809" y="15563"/>
                    <a:pt x="6748" y="15502"/>
                  </a:cubicBezTo>
                  <a:cubicBezTo>
                    <a:pt x="6687" y="15441"/>
                    <a:pt x="6657" y="15380"/>
                    <a:pt x="6626" y="15350"/>
                  </a:cubicBezTo>
                  <a:cubicBezTo>
                    <a:pt x="6596" y="15228"/>
                    <a:pt x="6505" y="15168"/>
                    <a:pt x="6444" y="15076"/>
                  </a:cubicBezTo>
                  <a:cubicBezTo>
                    <a:pt x="6414" y="15046"/>
                    <a:pt x="6353" y="15046"/>
                    <a:pt x="6322" y="15016"/>
                  </a:cubicBezTo>
                  <a:cubicBezTo>
                    <a:pt x="6292" y="14985"/>
                    <a:pt x="6262" y="14924"/>
                    <a:pt x="6262" y="14864"/>
                  </a:cubicBezTo>
                  <a:lnTo>
                    <a:pt x="6262" y="14742"/>
                  </a:lnTo>
                  <a:cubicBezTo>
                    <a:pt x="6262" y="14712"/>
                    <a:pt x="6262" y="14681"/>
                    <a:pt x="6292" y="14681"/>
                  </a:cubicBezTo>
                  <a:cubicBezTo>
                    <a:pt x="6353" y="14651"/>
                    <a:pt x="6383" y="14621"/>
                    <a:pt x="6414" y="14621"/>
                  </a:cubicBezTo>
                  <a:cubicBezTo>
                    <a:pt x="6444" y="14621"/>
                    <a:pt x="6474" y="14621"/>
                    <a:pt x="6474" y="14651"/>
                  </a:cubicBezTo>
                  <a:cubicBezTo>
                    <a:pt x="6474" y="14681"/>
                    <a:pt x="6474" y="14742"/>
                    <a:pt x="6505" y="14773"/>
                  </a:cubicBezTo>
                  <a:cubicBezTo>
                    <a:pt x="6535" y="14803"/>
                    <a:pt x="6535" y="14833"/>
                    <a:pt x="6596" y="14833"/>
                  </a:cubicBezTo>
                  <a:cubicBezTo>
                    <a:pt x="6626" y="14833"/>
                    <a:pt x="6687" y="14864"/>
                    <a:pt x="6718" y="14864"/>
                  </a:cubicBezTo>
                  <a:cubicBezTo>
                    <a:pt x="6778" y="14864"/>
                    <a:pt x="6809" y="14894"/>
                    <a:pt x="6809" y="14924"/>
                  </a:cubicBezTo>
                  <a:cubicBezTo>
                    <a:pt x="6900" y="15107"/>
                    <a:pt x="7082" y="15259"/>
                    <a:pt x="7295" y="15320"/>
                  </a:cubicBezTo>
                  <a:cubicBezTo>
                    <a:pt x="7326" y="15350"/>
                    <a:pt x="7386" y="15380"/>
                    <a:pt x="7447" y="15380"/>
                  </a:cubicBezTo>
                  <a:cubicBezTo>
                    <a:pt x="7508" y="15411"/>
                    <a:pt x="7538" y="15441"/>
                    <a:pt x="7599" y="15502"/>
                  </a:cubicBezTo>
                  <a:cubicBezTo>
                    <a:pt x="7660" y="15532"/>
                    <a:pt x="7690" y="15593"/>
                    <a:pt x="7751" y="15654"/>
                  </a:cubicBezTo>
                  <a:cubicBezTo>
                    <a:pt x="7751" y="15684"/>
                    <a:pt x="7781" y="15715"/>
                    <a:pt x="7781" y="15745"/>
                  </a:cubicBezTo>
                  <a:lnTo>
                    <a:pt x="7781" y="15897"/>
                  </a:lnTo>
                  <a:cubicBezTo>
                    <a:pt x="7751" y="15988"/>
                    <a:pt x="7781" y="16080"/>
                    <a:pt x="7873" y="16140"/>
                  </a:cubicBezTo>
                  <a:lnTo>
                    <a:pt x="7873" y="16171"/>
                  </a:lnTo>
                  <a:cubicBezTo>
                    <a:pt x="7842" y="16262"/>
                    <a:pt x="7903" y="16262"/>
                    <a:pt x="7964" y="16323"/>
                  </a:cubicBezTo>
                  <a:cubicBezTo>
                    <a:pt x="7994" y="16353"/>
                    <a:pt x="8025" y="16383"/>
                    <a:pt x="8085" y="16414"/>
                  </a:cubicBezTo>
                  <a:cubicBezTo>
                    <a:pt x="8085" y="16505"/>
                    <a:pt x="8177" y="16535"/>
                    <a:pt x="8177" y="16627"/>
                  </a:cubicBezTo>
                  <a:cubicBezTo>
                    <a:pt x="8207" y="16657"/>
                    <a:pt x="8207" y="16657"/>
                    <a:pt x="8177" y="16687"/>
                  </a:cubicBezTo>
                  <a:lnTo>
                    <a:pt x="8177" y="16748"/>
                  </a:lnTo>
                  <a:cubicBezTo>
                    <a:pt x="8268" y="16779"/>
                    <a:pt x="8298" y="16870"/>
                    <a:pt x="8329" y="16931"/>
                  </a:cubicBezTo>
                  <a:cubicBezTo>
                    <a:pt x="8329" y="16961"/>
                    <a:pt x="8359" y="16991"/>
                    <a:pt x="8389" y="16991"/>
                  </a:cubicBezTo>
                  <a:cubicBezTo>
                    <a:pt x="8450" y="17022"/>
                    <a:pt x="8511" y="17052"/>
                    <a:pt x="8602" y="17052"/>
                  </a:cubicBezTo>
                  <a:cubicBezTo>
                    <a:pt x="8633" y="17052"/>
                    <a:pt x="8663" y="17022"/>
                    <a:pt x="8633" y="16991"/>
                  </a:cubicBezTo>
                  <a:cubicBezTo>
                    <a:pt x="8602" y="16900"/>
                    <a:pt x="8693" y="16839"/>
                    <a:pt x="8693" y="16779"/>
                  </a:cubicBezTo>
                  <a:lnTo>
                    <a:pt x="8724" y="16779"/>
                  </a:lnTo>
                  <a:cubicBezTo>
                    <a:pt x="8785" y="16779"/>
                    <a:pt x="8815" y="16718"/>
                    <a:pt x="8876" y="16718"/>
                  </a:cubicBezTo>
                  <a:cubicBezTo>
                    <a:pt x="8906" y="16718"/>
                    <a:pt x="8906" y="16687"/>
                    <a:pt x="8876" y="16687"/>
                  </a:cubicBezTo>
                  <a:cubicBezTo>
                    <a:pt x="8876" y="16596"/>
                    <a:pt x="8845" y="16535"/>
                    <a:pt x="8785" y="16505"/>
                  </a:cubicBezTo>
                  <a:cubicBezTo>
                    <a:pt x="8754" y="16475"/>
                    <a:pt x="8724" y="16475"/>
                    <a:pt x="8693" y="16444"/>
                  </a:cubicBezTo>
                  <a:cubicBezTo>
                    <a:pt x="8633" y="16353"/>
                    <a:pt x="8572" y="16231"/>
                    <a:pt x="8481" y="16140"/>
                  </a:cubicBezTo>
                  <a:cubicBezTo>
                    <a:pt x="8481" y="16140"/>
                    <a:pt x="8481" y="16110"/>
                    <a:pt x="8481" y="16110"/>
                  </a:cubicBezTo>
                  <a:cubicBezTo>
                    <a:pt x="8481" y="16080"/>
                    <a:pt x="8481" y="16080"/>
                    <a:pt x="8481" y="16080"/>
                  </a:cubicBezTo>
                  <a:cubicBezTo>
                    <a:pt x="8511" y="16049"/>
                    <a:pt x="8511" y="16049"/>
                    <a:pt x="8541" y="16080"/>
                  </a:cubicBezTo>
                  <a:lnTo>
                    <a:pt x="8572" y="16110"/>
                  </a:lnTo>
                  <a:cubicBezTo>
                    <a:pt x="8633" y="16171"/>
                    <a:pt x="8754" y="16140"/>
                    <a:pt x="8754" y="16049"/>
                  </a:cubicBezTo>
                  <a:cubicBezTo>
                    <a:pt x="8785" y="16019"/>
                    <a:pt x="8785" y="15988"/>
                    <a:pt x="8815" y="15958"/>
                  </a:cubicBezTo>
                  <a:cubicBezTo>
                    <a:pt x="8815" y="15958"/>
                    <a:pt x="8815" y="15928"/>
                    <a:pt x="8845" y="15958"/>
                  </a:cubicBezTo>
                  <a:cubicBezTo>
                    <a:pt x="8876" y="15958"/>
                    <a:pt x="8906" y="15958"/>
                    <a:pt x="8937" y="15958"/>
                  </a:cubicBezTo>
                  <a:cubicBezTo>
                    <a:pt x="8997" y="15897"/>
                    <a:pt x="9058" y="15897"/>
                    <a:pt x="9088" y="15897"/>
                  </a:cubicBezTo>
                  <a:cubicBezTo>
                    <a:pt x="9180" y="15928"/>
                    <a:pt x="9240" y="15988"/>
                    <a:pt x="9240" y="16049"/>
                  </a:cubicBezTo>
                  <a:cubicBezTo>
                    <a:pt x="9240" y="16171"/>
                    <a:pt x="9240" y="16262"/>
                    <a:pt x="9210" y="16383"/>
                  </a:cubicBezTo>
                  <a:cubicBezTo>
                    <a:pt x="9210" y="16383"/>
                    <a:pt x="9240" y="16444"/>
                    <a:pt x="9240" y="16444"/>
                  </a:cubicBezTo>
                  <a:lnTo>
                    <a:pt x="9332" y="16444"/>
                  </a:lnTo>
                  <a:lnTo>
                    <a:pt x="9362" y="16444"/>
                  </a:lnTo>
                  <a:lnTo>
                    <a:pt x="9392" y="16444"/>
                  </a:lnTo>
                  <a:cubicBezTo>
                    <a:pt x="9392" y="16444"/>
                    <a:pt x="9392" y="16475"/>
                    <a:pt x="9392" y="16475"/>
                  </a:cubicBezTo>
                  <a:cubicBezTo>
                    <a:pt x="9362" y="16535"/>
                    <a:pt x="9301" y="16535"/>
                    <a:pt x="9240" y="16566"/>
                  </a:cubicBezTo>
                  <a:lnTo>
                    <a:pt x="9240" y="16566"/>
                  </a:lnTo>
                  <a:cubicBezTo>
                    <a:pt x="9240" y="16566"/>
                    <a:pt x="9240" y="16596"/>
                    <a:pt x="9240" y="16596"/>
                  </a:cubicBezTo>
                  <a:lnTo>
                    <a:pt x="9332" y="16657"/>
                  </a:lnTo>
                  <a:cubicBezTo>
                    <a:pt x="9362" y="16657"/>
                    <a:pt x="9392" y="16687"/>
                    <a:pt x="9423" y="16687"/>
                  </a:cubicBezTo>
                  <a:cubicBezTo>
                    <a:pt x="9453" y="16718"/>
                    <a:pt x="9362" y="16748"/>
                    <a:pt x="9423" y="16779"/>
                  </a:cubicBezTo>
                  <a:cubicBezTo>
                    <a:pt x="9453" y="16809"/>
                    <a:pt x="9484" y="16839"/>
                    <a:pt x="9514" y="16870"/>
                  </a:cubicBezTo>
                  <a:cubicBezTo>
                    <a:pt x="9544" y="16931"/>
                    <a:pt x="9605" y="16961"/>
                    <a:pt x="9636" y="16991"/>
                  </a:cubicBezTo>
                  <a:cubicBezTo>
                    <a:pt x="9666" y="17022"/>
                    <a:pt x="9696" y="17052"/>
                    <a:pt x="9727" y="17022"/>
                  </a:cubicBezTo>
                  <a:cubicBezTo>
                    <a:pt x="9788" y="16991"/>
                    <a:pt x="9879" y="17022"/>
                    <a:pt x="9909" y="17083"/>
                  </a:cubicBezTo>
                  <a:cubicBezTo>
                    <a:pt x="9940" y="17113"/>
                    <a:pt x="9970" y="17143"/>
                    <a:pt x="10000" y="17143"/>
                  </a:cubicBezTo>
                  <a:cubicBezTo>
                    <a:pt x="10000" y="17143"/>
                    <a:pt x="10031" y="17143"/>
                    <a:pt x="10031" y="17143"/>
                  </a:cubicBezTo>
                  <a:cubicBezTo>
                    <a:pt x="10122" y="17143"/>
                    <a:pt x="10213" y="17143"/>
                    <a:pt x="10274" y="17052"/>
                  </a:cubicBezTo>
                  <a:cubicBezTo>
                    <a:pt x="10304" y="16991"/>
                    <a:pt x="10395" y="16961"/>
                    <a:pt x="10456" y="16991"/>
                  </a:cubicBezTo>
                  <a:cubicBezTo>
                    <a:pt x="10517" y="17022"/>
                    <a:pt x="10578" y="17052"/>
                    <a:pt x="10608" y="17083"/>
                  </a:cubicBezTo>
                  <a:cubicBezTo>
                    <a:pt x="10669" y="17143"/>
                    <a:pt x="10791" y="17174"/>
                    <a:pt x="10882" y="17143"/>
                  </a:cubicBezTo>
                  <a:cubicBezTo>
                    <a:pt x="10973" y="17143"/>
                    <a:pt x="11064" y="17083"/>
                    <a:pt x="11125" y="16991"/>
                  </a:cubicBezTo>
                  <a:cubicBezTo>
                    <a:pt x="11155" y="16961"/>
                    <a:pt x="11186" y="16961"/>
                    <a:pt x="11216" y="16961"/>
                  </a:cubicBezTo>
                  <a:cubicBezTo>
                    <a:pt x="11277" y="16991"/>
                    <a:pt x="11338" y="16991"/>
                    <a:pt x="11429" y="16991"/>
                  </a:cubicBezTo>
                  <a:lnTo>
                    <a:pt x="11429" y="16991"/>
                  </a:lnTo>
                  <a:lnTo>
                    <a:pt x="11429" y="16991"/>
                  </a:lnTo>
                  <a:lnTo>
                    <a:pt x="11429" y="16991"/>
                  </a:lnTo>
                  <a:cubicBezTo>
                    <a:pt x="11399" y="17083"/>
                    <a:pt x="11399" y="17204"/>
                    <a:pt x="11429" y="17295"/>
                  </a:cubicBezTo>
                  <a:cubicBezTo>
                    <a:pt x="11429" y="17387"/>
                    <a:pt x="11429" y="17478"/>
                    <a:pt x="11429" y="17569"/>
                  </a:cubicBezTo>
                  <a:cubicBezTo>
                    <a:pt x="11429" y="17630"/>
                    <a:pt x="11368" y="17690"/>
                    <a:pt x="11368" y="17751"/>
                  </a:cubicBezTo>
                  <a:cubicBezTo>
                    <a:pt x="11307" y="17842"/>
                    <a:pt x="11277" y="17934"/>
                    <a:pt x="11247" y="18025"/>
                  </a:cubicBezTo>
                  <a:cubicBezTo>
                    <a:pt x="11247" y="18116"/>
                    <a:pt x="11186" y="18207"/>
                    <a:pt x="11125" y="18268"/>
                  </a:cubicBezTo>
                  <a:cubicBezTo>
                    <a:pt x="11125" y="18298"/>
                    <a:pt x="11095" y="18329"/>
                    <a:pt x="11034" y="18329"/>
                  </a:cubicBezTo>
                  <a:cubicBezTo>
                    <a:pt x="10912" y="18359"/>
                    <a:pt x="10791" y="18329"/>
                    <a:pt x="10669" y="18298"/>
                  </a:cubicBezTo>
                  <a:cubicBezTo>
                    <a:pt x="10608" y="18298"/>
                    <a:pt x="10547" y="18268"/>
                    <a:pt x="10517" y="18268"/>
                  </a:cubicBezTo>
                  <a:cubicBezTo>
                    <a:pt x="10395" y="18268"/>
                    <a:pt x="10274" y="18298"/>
                    <a:pt x="10183" y="18359"/>
                  </a:cubicBezTo>
                  <a:cubicBezTo>
                    <a:pt x="10122" y="18390"/>
                    <a:pt x="10061" y="18390"/>
                    <a:pt x="10031" y="18359"/>
                  </a:cubicBezTo>
                  <a:cubicBezTo>
                    <a:pt x="9818" y="18329"/>
                    <a:pt x="9636" y="18268"/>
                    <a:pt x="9423" y="18238"/>
                  </a:cubicBezTo>
                  <a:cubicBezTo>
                    <a:pt x="9362" y="18238"/>
                    <a:pt x="9301" y="18238"/>
                    <a:pt x="9240" y="18207"/>
                  </a:cubicBezTo>
                  <a:cubicBezTo>
                    <a:pt x="9149" y="18146"/>
                    <a:pt x="9058" y="18116"/>
                    <a:pt x="8937" y="18116"/>
                  </a:cubicBezTo>
                  <a:cubicBezTo>
                    <a:pt x="8876" y="18086"/>
                    <a:pt x="8785" y="18055"/>
                    <a:pt x="8724" y="17994"/>
                  </a:cubicBezTo>
                  <a:cubicBezTo>
                    <a:pt x="8693" y="17994"/>
                    <a:pt x="8663" y="17964"/>
                    <a:pt x="8633" y="17964"/>
                  </a:cubicBezTo>
                  <a:cubicBezTo>
                    <a:pt x="8481" y="17903"/>
                    <a:pt x="8329" y="17934"/>
                    <a:pt x="8177" y="17994"/>
                  </a:cubicBezTo>
                  <a:cubicBezTo>
                    <a:pt x="8085" y="18055"/>
                    <a:pt x="8025" y="18177"/>
                    <a:pt x="8055" y="18298"/>
                  </a:cubicBezTo>
                  <a:cubicBezTo>
                    <a:pt x="8055" y="18329"/>
                    <a:pt x="8055" y="18359"/>
                    <a:pt x="8085" y="18390"/>
                  </a:cubicBezTo>
                  <a:cubicBezTo>
                    <a:pt x="8085" y="18420"/>
                    <a:pt x="8085" y="18481"/>
                    <a:pt x="8055" y="18481"/>
                  </a:cubicBezTo>
                  <a:cubicBezTo>
                    <a:pt x="8025" y="18511"/>
                    <a:pt x="8025" y="18542"/>
                    <a:pt x="7994" y="18542"/>
                  </a:cubicBezTo>
                  <a:cubicBezTo>
                    <a:pt x="7933" y="18602"/>
                    <a:pt x="7873" y="18602"/>
                    <a:pt x="7812" y="18572"/>
                  </a:cubicBezTo>
                  <a:cubicBezTo>
                    <a:pt x="7781" y="18572"/>
                    <a:pt x="7751" y="18542"/>
                    <a:pt x="7721" y="18511"/>
                  </a:cubicBezTo>
                  <a:cubicBezTo>
                    <a:pt x="7690" y="18511"/>
                    <a:pt x="7629" y="18450"/>
                    <a:pt x="7599" y="18420"/>
                  </a:cubicBezTo>
                  <a:cubicBezTo>
                    <a:pt x="7478" y="18359"/>
                    <a:pt x="7356" y="18329"/>
                    <a:pt x="7234" y="18329"/>
                  </a:cubicBezTo>
                  <a:cubicBezTo>
                    <a:pt x="7174" y="18329"/>
                    <a:pt x="7113" y="18298"/>
                    <a:pt x="7113" y="18238"/>
                  </a:cubicBezTo>
                  <a:cubicBezTo>
                    <a:pt x="7113" y="18207"/>
                    <a:pt x="7082" y="18177"/>
                    <a:pt x="7052" y="18146"/>
                  </a:cubicBezTo>
                  <a:cubicBezTo>
                    <a:pt x="7052" y="18086"/>
                    <a:pt x="7022" y="18055"/>
                    <a:pt x="6961" y="18025"/>
                  </a:cubicBezTo>
                  <a:cubicBezTo>
                    <a:pt x="6809" y="17964"/>
                    <a:pt x="6657" y="17934"/>
                    <a:pt x="6474" y="17934"/>
                  </a:cubicBezTo>
                  <a:cubicBezTo>
                    <a:pt x="6383" y="17934"/>
                    <a:pt x="6292" y="17934"/>
                    <a:pt x="6231" y="17873"/>
                  </a:cubicBezTo>
                  <a:lnTo>
                    <a:pt x="6201" y="17873"/>
                  </a:lnTo>
                  <a:cubicBezTo>
                    <a:pt x="6140" y="17812"/>
                    <a:pt x="6049" y="17751"/>
                    <a:pt x="5988" y="17751"/>
                  </a:cubicBezTo>
                  <a:cubicBezTo>
                    <a:pt x="5927" y="17721"/>
                    <a:pt x="5927" y="17660"/>
                    <a:pt x="5927" y="17630"/>
                  </a:cubicBezTo>
                  <a:cubicBezTo>
                    <a:pt x="5988" y="17569"/>
                    <a:pt x="6019" y="17539"/>
                    <a:pt x="6049" y="17508"/>
                  </a:cubicBezTo>
                  <a:cubicBezTo>
                    <a:pt x="6110" y="17447"/>
                    <a:pt x="6110" y="17387"/>
                    <a:pt x="6079" y="17295"/>
                  </a:cubicBezTo>
                  <a:cubicBezTo>
                    <a:pt x="6049" y="17265"/>
                    <a:pt x="6049" y="17235"/>
                    <a:pt x="6019" y="17204"/>
                  </a:cubicBezTo>
                  <a:cubicBezTo>
                    <a:pt x="6019" y="17174"/>
                    <a:pt x="6019" y="17174"/>
                    <a:pt x="6019" y="17143"/>
                  </a:cubicBezTo>
                  <a:cubicBezTo>
                    <a:pt x="6019" y="17083"/>
                    <a:pt x="6049" y="17052"/>
                    <a:pt x="6079" y="16991"/>
                  </a:cubicBezTo>
                  <a:cubicBezTo>
                    <a:pt x="6079" y="16961"/>
                    <a:pt x="6049" y="16931"/>
                    <a:pt x="6019" y="16931"/>
                  </a:cubicBezTo>
                  <a:cubicBezTo>
                    <a:pt x="5988" y="16961"/>
                    <a:pt x="5927" y="16961"/>
                    <a:pt x="5897" y="16931"/>
                  </a:cubicBezTo>
                  <a:cubicBezTo>
                    <a:pt x="5867" y="16870"/>
                    <a:pt x="5775" y="16839"/>
                    <a:pt x="5715" y="16870"/>
                  </a:cubicBezTo>
                  <a:cubicBezTo>
                    <a:pt x="5654" y="16870"/>
                    <a:pt x="5563" y="16931"/>
                    <a:pt x="5502" y="16931"/>
                  </a:cubicBezTo>
                  <a:cubicBezTo>
                    <a:pt x="5441" y="16961"/>
                    <a:pt x="5411" y="16931"/>
                    <a:pt x="5380" y="16931"/>
                  </a:cubicBezTo>
                  <a:cubicBezTo>
                    <a:pt x="5319" y="16931"/>
                    <a:pt x="5228" y="16961"/>
                    <a:pt x="5167" y="16931"/>
                  </a:cubicBezTo>
                  <a:cubicBezTo>
                    <a:pt x="5107" y="16931"/>
                    <a:pt x="5015" y="16961"/>
                    <a:pt x="4955" y="16961"/>
                  </a:cubicBezTo>
                  <a:cubicBezTo>
                    <a:pt x="4894" y="16991"/>
                    <a:pt x="4863" y="16991"/>
                    <a:pt x="4803" y="16961"/>
                  </a:cubicBezTo>
                  <a:cubicBezTo>
                    <a:pt x="4681" y="16961"/>
                    <a:pt x="4529" y="16961"/>
                    <a:pt x="4408" y="16991"/>
                  </a:cubicBezTo>
                  <a:cubicBezTo>
                    <a:pt x="4347" y="17022"/>
                    <a:pt x="4286" y="17022"/>
                    <a:pt x="4195" y="17022"/>
                  </a:cubicBezTo>
                  <a:cubicBezTo>
                    <a:pt x="4134" y="17022"/>
                    <a:pt x="4073" y="17052"/>
                    <a:pt x="4012" y="17083"/>
                  </a:cubicBezTo>
                  <a:cubicBezTo>
                    <a:pt x="3921" y="17113"/>
                    <a:pt x="3830" y="17174"/>
                    <a:pt x="3739" y="17204"/>
                  </a:cubicBezTo>
                  <a:cubicBezTo>
                    <a:pt x="3648" y="17235"/>
                    <a:pt x="3587" y="17295"/>
                    <a:pt x="3526" y="17326"/>
                  </a:cubicBezTo>
                  <a:cubicBezTo>
                    <a:pt x="3465" y="17417"/>
                    <a:pt x="3344" y="17417"/>
                    <a:pt x="3283" y="17387"/>
                  </a:cubicBezTo>
                  <a:cubicBezTo>
                    <a:pt x="3192" y="17356"/>
                    <a:pt x="3131" y="17356"/>
                    <a:pt x="3070" y="17356"/>
                  </a:cubicBezTo>
                  <a:cubicBezTo>
                    <a:pt x="2979" y="17356"/>
                    <a:pt x="2918" y="17356"/>
                    <a:pt x="2857" y="17356"/>
                  </a:cubicBezTo>
                  <a:cubicBezTo>
                    <a:pt x="2797" y="17356"/>
                    <a:pt x="2766" y="17326"/>
                    <a:pt x="2736" y="17295"/>
                  </a:cubicBezTo>
                  <a:lnTo>
                    <a:pt x="2705" y="17265"/>
                  </a:lnTo>
                  <a:cubicBezTo>
                    <a:pt x="2645" y="17204"/>
                    <a:pt x="2553" y="17204"/>
                    <a:pt x="2523" y="17326"/>
                  </a:cubicBezTo>
                  <a:cubicBezTo>
                    <a:pt x="2523" y="17356"/>
                    <a:pt x="2493" y="17417"/>
                    <a:pt x="2462" y="17478"/>
                  </a:cubicBezTo>
                  <a:cubicBezTo>
                    <a:pt x="2462" y="17569"/>
                    <a:pt x="2371" y="17690"/>
                    <a:pt x="2280" y="17721"/>
                  </a:cubicBezTo>
                  <a:cubicBezTo>
                    <a:pt x="2158" y="17782"/>
                    <a:pt x="2067" y="17842"/>
                    <a:pt x="1976" y="17903"/>
                  </a:cubicBezTo>
                  <a:cubicBezTo>
                    <a:pt x="1885" y="17964"/>
                    <a:pt x="1824" y="18025"/>
                    <a:pt x="1824" y="18116"/>
                  </a:cubicBezTo>
                  <a:cubicBezTo>
                    <a:pt x="1824" y="18177"/>
                    <a:pt x="1794" y="18207"/>
                    <a:pt x="1763" y="18238"/>
                  </a:cubicBezTo>
                  <a:cubicBezTo>
                    <a:pt x="1733" y="18298"/>
                    <a:pt x="1702" y="18390"/>
                    <a:pt x="1702" y="18450"/>
                  </a:cubicBezTo>
                  <a:lnTo>
                    <a:pt x="1702" y="18602"/>
                  </a:lnTo>
                  <a:cubicBezTo>
                    <a:pt x="1702" y="18663"/>
                    <a:pt x="1702" y="18694"/>
                    <a:pt x="1672" y="18754"/>
                  </a:cubicBezTo>
                  <a:cubicBezTo>
                    <a:pt x="1642" y="18785"/>
                    <a:pt x="1611" y="18846"/>
                    <a:pt x="1550" y="18906"/>
                  </a:cubicBezTo>
                  <a:cubicBezTo>
                    <a:pt x="1550" y="18937"/>
                    <a:pt x="1520" y="18937"/>
                    <a:pt x="1490" y="18967"/>
                  </a:cubicBezTo>
                  <a:cubicBezTo>
                    <a:pt x="1429" y="18997"/>
                    <a:pt x="1398" y="19028"/>
                    <a:pt x="1338" y="19058"/>
                  </a:cubicBezTo>
                  <a:cubicBezTo>
                    <a:pt x="1277" y="19119"/>
                    <a:pt x="1216" y="19119"/>
                    <a:pt x="1155" y="19149"/>
                  </a:cubicBezTo>
                  <a:cubicBezTo>
                    <a:pt x="1094" y="19149"/>
                    <a:pt x="1034" y="19180"/>
                    <a:pt x="1003" y="19241"/>
                  </a:cubicBezTo>
                  <a:cubicBezTo>
                    <a:pt x="1003" y="19271"/>
                    <a:pt x="942" y="19301"/>
                    <a:pt x="942" y="19332"/>
                  </a:cubicBezTo>
                  <a:cubicBezTo>
                    <a:pt x="912" y="19393"/>
                    <a:pt x="851" y="19453"/>
                    <a:pt x="790" y="19484"/>
                  </a:cubicBezTo>
                  <a:cubicBezTo>
                    <a:pt x="730" y="19545"/>
                    <a:pt x="669" y="19605"/>
                    <a:pt x="638" y="19666"/>
                  </a:cubicBezTo>
                  <a:cubicBezTo>
                    <a:pt x="578" y="19818"/>
                    <a:pt x="517" y="19940"/>
                    <a:pt x="395" y="20031"/>
                  </a:cubicBezTo>
                  <a:cubicBezTo>
                    <a:pt x="395" y="20061"/>
                    <a:pt x="365" y="20092"/>
                    <a:pt x="365" y="20122"/>
                  </a:cubicBezTo>
                  <a:cubicBezTo>
                    <a:pt x="304" y="20274"/>
                    <a:pt x="213" y="20396"/>
                    <a:pt x="122" y="20517"/>
                  </a:cubicBezTo>
                  <a:cubicBezTo>
                    <a:pt x="91" y="20578"/>
                    <a:pt x="61" y="20639"/>
                    <a:pt x="61" y="20700"/>
                  </a:cubicBezTo>
                  <a:cubicBezTo>
                    <a:pt x="61" y="20791"/>
                    <a:pt x="91" y="20852"/>
                    <a:pt x="152" y="20882"/>
                  </a:cubicBezTo>
                  <a:cubicBezTo>
                    <a:pt x="213" y="20912"/>
                    <a:pt x="243" y="21004"/>
                    <a:pt x="213" y="21064"/>
                  </a:cubicBezTo>
                  <a:cubicBezTo>
                    <a:pt x="183" y="21125"/>
                    <a:pt x="183" y="21186"/>
                    <a:pt x="213" y="21247"/>
                  </a:cubicBezTo>
                  <a:cubicBezTo>
                    <a:pt x="274" y="21399"/>
                    <a:pt x="274" y="21551"/>
                    <a:pt x="213" y="21703"/>
                  </a:cubicBezTo>
                  <a:cubicBezTo>
                    <a:pt x="213" y="21733"/>
                    <a:pt x="213" y="21763"/>
                    <a:pt x="213" y="21763"/>
                  </a:cubicBezTo>
                  <a:cubicBezTo>
                    <a:pt x="183" y="21915"/>
                    <a:pt x="122" y="22067"/>
                    <a:pt x="31" y="22219"/>
                  </a:cubicBezTo>
                  <a:cubicBezTo>
                    <a:pt x="0" y="22219"/>
                    <a:pt x="0" y="22250"/>
                    <a:pt x="31" y="22250"/>
                  </a:cubicBezTo>
                  <a:cubicBezTo>
                    <a:pt x="61" y="22311"/>
                    <a:pt x="91" y="22341"/>
                    <a:pt x="122" y="22402"/>
                  </a:cubicBezTo>
                  <a:cubicBezTo>
                    <a:pt x="152" y="22432"/>
                    <a:pt x="152" y="22493"/>
                    <a:pt x="122" y="22554"/>
                  </a:cubicBezTo>
                  <a:cubicBezTo>
                    <a:pt x="91" y="22615"/>
                    <a:pt x="122" y="22706"/>
                    <a:pt x="152" y="22767"/>
                  </a:cubicBezTo>
                  <a:cubicBezTo>
                    <a:pt x="183" y="22827"/>
                    <a:pt x="243" y="22888"/>
                    <a:pt x="304" y="22919"/>
                  </a:cubicBezTo>
                  <a:cubicBezTo>
                    <a:pt x="335" y="22919"/>
                    <a:pt x="395" y="22949"/>
                    <a:pt x="456" y="22949"/>
                  </a:cubicBezTo>
                  <a:lnTo>
                    <a:pt x="456" y="22949"/>
                  </a:lnTo>
                  <a:lnTo>
                    <a:pt x="456" y="22949"/>
                  </a:lnTo>
                  <a:lnTo>
                    <a:pt x="456" y="22949"/>
                  </a:lnTo>
                  <a:lnTo>
                    <a:pt x="456" y="22949"/>
                  </a:lnTo>
                  <a:cubicBezTo>
                    <a:pt x="426" y="23010"/>
                    <a:pt x="456" y="23071"/>
                    <a:pt x="517" y="23101"/>
                  </a:cubicBezTo>
                  <a:cubicBezTo>
                    <a:pt x="547" y="23131"/>
                    <a:pt x="578" y="23162"/>
                    <a:pt x="608" y="23222"/>
                  </a:cubicBezTo>
                  <a:cubicBezTo>
                    <a:pt x="608" y="23253"/>
                    <a:pt x="638" y="23283"/>
                    <a:pt x="669" y="23283"/>
                  </a:cubicBezTo>
                  <a:cubicBezTo>
                    <a:pt x="760" y="23344"/>
                    <a:pt x="821" y="23374"/>
                    <a:pt x="882" y="23435"/>
                  </a:cubicBezTo>
                  <a:cubicBezTo>
                    <a:pt x="882" y="23466"/>
                    <a:pt x="912" y="23496"/>
                    <a:pt x="912" y="23526"/>
                  </a:cubicBezTo>
                  <a:cubicBezTo>
                    <a:pt x="942" y="23648"/>
                    <a:pt x="973" y="23739"/>
                    <a:pt x="1034" y="23830"/>
                  </a:cubicBezTo>
                  <a:cubicBezTo>
                    <a:pt x="1094" y="23922"/>
                    <a:pt x="1155" y="24013"/>
                    <a:pt x="1277" y="24043"/>
                  </a:cubicBezTo>
                  <a:cubicBezTo>
                    <a:pt x="1338" y="24074"/>
                    <a:pt x="1398" y="24134"/>
                    <a:pt x="1459" y="24165"/>
                  </a:cubicBezTo>
                  <a:cubicBezTo>
                    <a:pt x="1611" y="24286"/>
                    <a:pt x="1763" y="24408"/>
                    <a:pt x="1945" y="24529"/>
                  </a:cubicBezTo>
                  <a:cubicBezTo>
                    <a:pt x="2006" y="24560"/>
                    <a:pt x="2097" y="24590"/>
                    <a:pt x="2189" y="24621"/>
                  </a:cubicBezTo>
                  <a:cubicBezTo>
                    <a:pt x="2189" y="24621"/>
                    <a:pt x="2219" y="24621"/>
                    <a:pt x="2249" y="24621"/>
                  </a:cubicBezTo>
                  <a:lnTo>
                    <a:pt x="2432" y="24529"/>
                  </a:lnTo>
                  <a:cubicBezTo>
                    <a:pt x="2523" y="24499"/>
                    <a:pt x="2645" y="24469"/>
                    <a:pt x="2736" y="24469"/>
                  </a:cubicBezTo>
                  <a:cubicBezTo>
                    <a:pt x="2827" y="24469"/>
                    <a:pt x="2888" y="24469"/>
                    <a:pt x="2949" y="24469"/>
                  </a:cubicBezTo>
                  <a:cubicBezTo>
                    <a:pt x="3070" y="24438"/>
                    <a:pt x="3161" y="24438"/>
                    <a:pt x="3283" y="24499"/>
                  </a:cubicBezTo>
                  <a:cubicBezTo>
                    <a:pt x="3283" y="24499"/>
                    <a:pt x="3313" y="24529"/>
                    <a:pt x="3344" y="24529"/>
                  </a:cubicBezTo>
                  <a:cubicBezTo>
                    <a:pt x="3404" y="24529"/>
                    <a:pt x="3465" y="24529"/>
                    <a:pt x="3496" y="24529"/>
                  </a:cubicBezTo>
                  <a:lnTo>
                    <a:pt x="3678" y="24469"/>
                  </a:lnTo>
                  <a:cubicBezTo>
                    <a:pt x="3739" y="24438"/>
                    <a:pt x="3800" y="24438"/>
                    <a:pt x="3830" y="24408"/>
                  </a:cubicBezTo>
                  <a:cubicBezTo>
                    <a:pt x="3891" y="24347"/>
                    <a:pt x="3982" y="24317"/>
                    <a:pt x="4043" y="24286"/>
                  </a:cubicBezTo>
                  <a:cubicBezTo>
                    <a:pt x="4225" y="24226"/>
                    <a:pt x="4438" y="24195"/>
                    <a:pt x="4620" y="24165"/>
                  </a:cubicBezTo>
                  <a:cubicBezTo>
                    <a:pt x="4651" y="24165"/>
                    <a:pt x="4681" y="24165"/>
                    <a:pt x="4712" y="24165"/>
                  </a:cubicBezTo>
                  <a:cubicBezTo>
                    <a:pt x="4803" y="24195"/>
                    <a:pt x="4894" y="24286"/>
                    <a:pt x="4955" y="24378"/>
                  </a:cubicBezTo>
                  <a:cubicBezTo>
                    <a:pt x="4955" y="24438"/>
                    <a:pt x="4985" y="24499"/>
                    <a:pt x="5015" y="24529"/>
                  </a:cubicBezTo>
                  <a:cubicBezTo>
                    <a:pt x="5046" y="24621"/>
                    <a:pt x="5137" y="24681"/>
                    <a:pt x="5228" y="24681"/>
                  </a:cubicBezTo>
                  <a:cubicBezTo>
                    <a:pt x="5259" y="24681"/>
                    <a:pt x="5289" y="24681"/>
                    <a:pt x="5319" y="24681"/>
                  </a:cubicBezTo>
                  <a:cubicBezTo>
                    <a:pt x="5411" y="24681"/>
                    <a:pt x="5532" y="24621"/>
                    <a:pt x="5654" y="24590"/>
                  </a:cubicBezTo>
                  <a:cubicBezTo>
                    <a:pt x="5775" y="24590"/>
                    <a:pt x="5775" y="24590"/>
                    <a:pt x="5806" y="24651"/>
                  </a:cubicBezTo>
                  <a:cubicBezTo>
                    <a:pt x="5836" y="24681"/>
                    <a:pt x="5867" y="24712"/>
                    <a:pt x="5897" y="24742"/>
                  </a:cubicBezTo>
                  <a:cubicBezTo>
                    <a:pt x="5958" y="24803"/>
                    <a:pt x="6019" y="24894"/>
                    <a:pt x="6019" y="24985"/>
                  </a:cubicBezTo>
                  <a:cubicBezTo>
                    <a:pt x="5988" y="25046"/>
                    <a:pt x="5988" y="25107"/>
                    <a:pt x="5958" y="25168"/>
                  </a:cubicBezTo>
                  <a:cubicBezTo>
                    <a:pt x="5958" y="25229"/>
                    <a:pt x="5897" y="25259"/>
                    <a:pt x="5897" y="25320"/>
                  </a:cubicBezTo>
                  <a:cubicBezTo>
                    <a:pt x="5897" y="25381"/>
                    <a:pt x="5897" y="25441"/>
                    <a:pt x="5897" y="25502"/>
                  </a:cubicBezTo>
                  <a:cubicBezTo>
                    <a:pt x="5897" y="25593"/>
                    <a:pt x="5836" y="25715"/>
                    <a:pt x="5775" y="25776"/>
                  </a:cubicBezTo>
                  <a:lnTo>
                    <a:pt x="5775" y="25836"/>
                  </a:lnTo>
                  <a:cubicBezTo>
                    <a:pt x="5775" y="25836"/>
                    <a:pt x="5775" y="25836"/>
                    <a:pt x="5775" y="25867"/>
                  </a:cubicBezTo>
                  <a:cubicBezTo>
                    <a:pt x="5867" y="26080"/>
                    <a:pt x="5988" y="26292"/>
                    <a:pt x="6170" y="26414"/>
                  </a:cubicBezTo>
                  <a:lnTo>
                    <a:pt x="6292" y="26536"/>
                  </a:lnTo>
                  <a:cubicBezTo>
                    <a:pt x="6353" y="26596"/>
                    <a:pt x="6414" y="26657"/>
                    <a:pt x="6444" y="26748"/>
                  </a:cubicBezTo>
                  <a:cubicBezTo>
                    <a:pt x="6474" y="26809"/>
                    <a:pt x="6474" y="26840"/>
                    <a:pt x="6474" y="26870"/>
                  </a:cubicBezTo>
                  <a:cubicBezTo>
                    <a:pt x="6505" y="26992"/>
                    <a:pt x="6566" y="27083"/>
                    <a:pt x="6626" y="27174"/>
                  </a:cubicBezTo>
                  <a:cubicBezTo>
                    <a:pt x="6657" y="27295"/>
                    <a:pt x="6718" y="27417"/>
                    <a:pt x="6718" y="27539"/>
                  </a:cubicBezTo>
                  <a:cubicBezTo>
                    <a:pt x="6718" y="27569"/>
                    <a:pt x="6718" y="27569"/>
                    <a:pt x="6687" y="27599"/>
                  </a:cubicBezTo>
                  <a:cubicBezTo>
                    <a:pt x="6687" y="27660"/>
                    <a:pt x="6687" y="27691"/>
                    <a:pt x="6687" y="27721"/>
                  </a:cubicBezTo>
                  <a:cubicBezTo>
                    <a:pt x="6718" y="27812"/>
                    <a:pt x="6748" y="27873"/>
                    <a:pt x="6778" y="27934"/>
                  </a:cubicBezTo>
                  <a:cubicBezTo>
                    <a:pt x="6778" y="27995"/>
                    <a:pt x="6809" y="28025"/>
                    <a:pt x="6809" y="28055"/>
                  </a:cubicBezTo>
                  <a:cubicBezTo>
                    <a:pt x="6870" y="28177"/>
                    <a:pt x="6839" y="28329"/>
                    <a:pt x="6718" y="28451"/>
                  </a:cubicBezTo>
                  <a:cubicBezTo>
                    <a:pt x="6687" y="28511"/>
                    <a:pt x="6626" y="28542"/>
                    <a:pt x="6596" y="28602"/>
                  </a:cubicBezTo>
                  <a:cubicBezTo>
                    <a:pt x="6535" y="28663"/>
                    <a:pt x="6505" y="28724"/>
                    <a:pt x="6505" y="28785"/>
                  </a:cubicBezTo>
                  <a:cubicBezTo>
                    <a:pt x="6474" y="28906"/>
                    <a:pt x="6444" y="29028"/>
                    <a:pt x="6383" y="29119"/>
                  </a:cubicBezTo>
                  <a:cubicBezTo>
                    <a:pt x="6353" y="29180"/>
                    <a:pt x="6353" y="29241"/>
                    <a:pt x="6353" y="29302"/>
                  </a:cubicBezTo>
                  <a:lnTo>
                    <a:pt x="6353" y="29636"/>
                  </a:lnTo>
                  <a:cubicBezTo>
                    <a:pt x="6353" y="29697"/>
                    <a:pt x="6353" y="29758"/>
                    <a:pt x="6414" y="29788"/>
                  </a:cubicBezTo>
                  <a:cubicBezTo>
                    <a:pt x="6505" y="29910"/>
                    <a:pt x="6566" y="30031"/>
                    <a:pt x="6626" y="30183"/>
                  </a:cubicBezTo>
                  <a:cubicBezTo>
                    <a:pt x="6687" y="30305"/>
                    <a:pt x="6748" y="30457"/>
                    <a:pt x="6809" y="30578"/>
                  </a:cubicBezTo>
                  <a:cubicBezTo>
                    <a:pt x="6870" y="30669"/>
                    <a:pt x="6900" y="30791"/>
                    <a:pt x="6900" y="30882"/>
                  </a:cubicBezTo>
                  <a:cubicBezTo>
                    <a:pt x="6900" y="31004"/>
                    <a:pt x="6930" y="31125"/>
                    <a:pt x="6961" y="31247"/>
                  </a:cubicBezTo>
                  <a:cubicBezTo>
                    <a:pt x="6961" y="31277"/>
                    <a:pt x="6991" y="31338"/>
                    <a:pt x="6991" y="31368"/>
                  </a:cubicBezTo>
                  <a:cubicBezTo>
                    <a:pt x="6991" y="31490"/>
                    <a:pt x="7022" y="31642"/>
                    <a:pt x="7052" y="31764"/>
                  </a:cubicBezTo>
                  <a:cubicBezTo>
                    <a:pt x="7082" y="31885"/>
                    <a:pt x="7143" y="32007"/>
                    <a:pt x="7234" y="32128"/>
                  </a:cubicBezTo>
                  <a:cubicBezTo>
                    <a:pt x="7265" y="32159"/>
                    <a:pt x="7295" y="32220"/>
                    <a:pt x="7356" y="32280"/>
                  </a:cubicBezTo>
                  <a:cubicBezTo>
                    <a:pt x="7386" y="32341"/>
                    <a:pt x="7417" y="32402"/>
                    <a:pt x="7447" y="32493"/>
                  </a:cubicBezTo>
                  <a:cubicBezTo>
                    <a:pt x="7478" y="32615"/>
                    <a:pt x="7508" y="32767"/>
                    <a:pt x="7599" y="32888"/>
                  </a:cubicBezTo>
                  <a:cubicBezTo>
                    <a:pt x="7599" y="32919"/>
                    <a:pt x="7629" y="32949"/>
                    <a:pt x="7629" y="32979"/>
                  </a:cubicBezTo>
                  <a:cubicBezTo>
                    <a:pt x="7660" y="33071"/>
                    <a:pt x="7660" y="33162"/>
                    <a:pt x="7599" y="33223"/>
                  </a:cubicBezTo>
                  <a:cubicBezTo>
                    <a:pt x="7569" y="33253"/>
                    <a:pt x="7569" y="33283"/>
                    <a:pt x="7599" y="33314"/>
                  </a:cubicBezTo>
                  <a:cubicBezTo>
                    <a:pt x="7660" y="33375"/>
                    <a:pt x="7660" y="33466"/>
                    <a:pt x="7660" y="33557"/>
                  </a:cubicBezTo>
                  <a:cubicBezTo>
                    <a:pt x="7660" y="33557"/>
                    <a:pt x="7690" y="33587"/>
                    <a:pt x="7690" y="33587"/>
                  </a:cubicBezTo>
                  <a:cubicBezTo>
                    <a:pt x="7781" y="33648"/>
                    <a:pt x="7873" y="33709"/>
                    <a:pt x="7994" y="33739"/>
                  </a:cubicBezTo>
                  <a:cubicBezTo>
                    <a:pt x="7994" y="33770"/>
                    <a:pt x="8025" y="33770"/>
                    <a:pt x="8055" y="33739"/>
                  </a:cubicBezTo>
                  <a:cubicBezTo>
                    <a:pt x="8146" y="33709"/>
                    <a:pt x="8237" y="33679"/>
                    <a:pt x="8329" y="33679"/>
                  </a:cubicBezTo>
                  <a:cubicBezTo>
                    <a:pt x="8389" y="33679"/>
                    <a:pt x="8420" y="33679"/>
                    <a:pt x="8481" y="33648"/>
                  </a:cubicBezTo>
                  <a:cubicBezTo>
                    <a:pt x="8541" y="33618"/>
                    <a:pt x="8633" y="33587"/>
                    <a:pt x="8693" y="33587"/>
                  </a:cubicBezTo>
                  <a:cubicBezTo>
                    <a:pt x="8785" y="33587"/>
                    <a:pt x="8876" y="33587"/>
                    <a:pt x="8967" y="33587"/>
                  </a:cubicBezTo>
                  <a:cubicBezTo>
                    <a:pt x="8997" y="33618"/>
                    <a:pt x="9028" y="33618"/>
                    <a:pt x="9058" y="33587"/>
                  </a:cubicBezTo>
                  <a:cubicBezTo>
                    <a:pt x="9119" y="33557"/>
                    <a:pt x="9240" y="33587"/>
                    <a:pt x="9301" y="33527"/>
                  </a:cubicBezTo>
                  <a:cubicBezTo>
                    <a:pt x="9332" y="33496"/>
                    <a:pt x="9332" y="33496"/>
                    <a:pt x="9362" y="33496"/>
                  </a:cubicBezTo>
                  <a:cubicBezTo>
                    <a:pt x="9514" y="33496"/>
                    <a:pt x="9636" y="33435"/>
                    <a:pt x="9727" y="33344"/>
                  </a:cubicBezTo>
                  <a:cubicBezTo>
                    <a:pt x="9879" y="33253"/>
                    <a:pt x="10000" y="33131"/>
                    <a:pt x="10122" y="33010"/>
                  </a:cubicBezTo>
                  <a:cubicBezTo>
                    <a:pt x="10213" y="32919"/>
                    <a:pt x="10304" y="32827"/>
                    <a:pt x="10365" y="32736"/>
                  </a:cubicBezTo>
                  <a:cubicBezTo>
                    <a:pt x="10426" y="32645"/>
                    <a:pt x="10517" y="32554"/>
                    <a:pt x="10578" y="32463"/>
                  </a:cubicBezTo>
                  <a:cubicBezTo>
                    <a:pt x="10608" y="32402"/>
                    <a:pt x="10639" y="32341"/>
                    <a:pt x="10699" y="32311"/>
                  </a:cubicBezTo>
                  <a:cubicBezTo>
                    <a:pt x="10791" y="32250"/>
                    <a:pt x="10882" y="32128"/>
                    <a:pt x="10912" y="32007"/>
                  </a:cubicBezTo>
                  <a:cubicBezTo>
                    <a:pt x="10943" y="31916"/>
                    <a:pt x="10943" y="31824"/>
                    <a:pt x="10973" y="31733"/>
                  </a:cubicBezTo>
                  <a:cubicBezTo>
                    <a:pt x="11003" y="31703"/>
                    <a:pt x="11003" y="31672"/>
                    <a:pt x="10973" y="31612"/>
                  </a:cubicBezTo>
                  <a:cubicBezTo>
                    <a:pt x="10943" y="31551"/>
                    <a:pt x="10973" y="31520"/>
                    <a:pt x="11034" y="31460"/>
                  </a:cubicBezTo>
                  <a:cubicBezTo>
                    <a:pt x="11064" y="31429"/>
                    <a:pt x="11155" y="31368"/>
                    <a:pt x="11216" y="31368"/>
                  </a:cubicBezTo>
                  <a:cubicBezTo>
                    <a:pt x="11307" y="31338"/>
                    <a:pt x="11399" y="31308"/>
                    <a:pt x="11490" y="31247"/>
                  </a:cubicBezTo>
                  <a:cubicBezTo>
                    <a:pt x="11551" y="31217"/>
                    <a:pt x="11581" y="31156"/>
                    <a:pt x="11611" y="31095"/>
                  </a:cubicBezTo>
                  <a:cubicBezTo>
                    <a:pt x="11611" y="31004"/>
                    <a:pt x="11611" y="30913"/>
                    <a:pt x="11642" y="30821"/>
                  </a:cubicBezTo>
                  <a:cubicBezTo>
                    <a:pt x="11642" y="30761"/>
                    <a:pt x="11642" y="30730"/>
                    <a:pt x="11642" y="30669"/>
                  </a:cubicBezTo>
                  <a:cubicBezTo>
                    <a:pt x="11581" y="30548"/>
                    <a:pt x="11551" y="30396"/>
                    <a:pt x="11520" y="30274"/>
                  </a:cubicBezTo>
                  <a:cubicBezTo>
                    <a:pt x="11490" y="30213"/>
                    <a:pt x="11520" y="30183"/>
                    <a:pt x="11551" y="30153"/>
                  </a:cubicBezTo>
                  <a:cubicBezTo>
                    <a:pt x="11733" y="29970"/>
                    <a:pt x="11915" y="29818"/>
                    <a:pt x="12128" y="29666"/>
                  </a:cubicBezTo>
                  <a:cubicBezTo>
                    <a:pt x="12189" y="29606"/>
                    <a:pt x="12250" y="29575"/>
                    <a:pt x="12310" y="29545"/>
                  </a:cubicBezTo>
                  <a:cubicBezTo>
                    <a:pt x="12402" y="29514"/>
                    <a:pt x="12462" y="29484"/>
                    <a:pt x="12523" y="29454"/>
                  </a:cubicBezTo>
                  <a:cubicBezTo>
                    <a:pt x="12675" y="29362"/>
                    <a:pt x="12797" y="29210"/>
                    <a:pt x="12858" y="29058"/>
                  </a:cubicBezTo>
                  <a:cubicBezTo>
                    <a:pt x="12888" y="28998"/>
                    <a:pt x="12918" y="28906"/>
                    <a:pt x="12888" y="28815"/>
                  </a:cubicBezTo>
                  <a:cubicBezTo>
                    <a:pt x="12888" y="28754"/>
                    <a:pt x="12888" y="28663"/>
                    <a:pt x="12888" y="28572"/>
                  </a:cubicBezTo>
                  <a:cubicBezTo>
                    <a:pt x="12888" y="28511"/>
                    <a:pt x="12888" y="28451"/>
                    <a:pt x="12888" y="28390"/>
                  </a:cubicBezTo>
                  <a:cubicBezTo>
                    <a:pt x="12858" y="28299"/>
                    <a:pt x="12858" y="28177"/>
                    <a:pt x="12888" y="28086"/>
                  </a:cubicBezTo>
                  <a:cubicBezTo>
                    <a:pt x="12918" y="28025"/>
                    <a:pt x="12888" y="27964"/>
                    <a:pt x="12827" y="27934"/>
                  </a:cubicBezTo>
                  <a:cubicBezTo>
                    <a:pt x="12766" y="27873"/>
                    <a:pt x="12706" y="27782"/>
                    <a:pt x="12675" y="27691"/>
                  </a:cubicBezTo>
                  <a:cubicBezTo>
                    <a:pt x="12645" y="27569"/>
                    <a:pt x="12645" y="27447"/>
                    <a:pt x="12645" y="27326"/>
                  </a:cubicBezTo>
                  <a:cubicBezTo>
                    <a:pt x="12614" y="27295"/>
                    <a:pt x="12614" y="27265"/>
                    <a:pt x="12645" y="27235"/>
                  </a:cubicBezTo>
                  <a:cubicBezTo>
                    <a:pt x="12675" y="27204"/>
                    <a:pt x="12645" y="27113"/>
                    <a:pt x="12614" y="27083"/>
                  </a:cubicBezTo>
                  <a:cubicBezTo>
                    <a:pt x="12523" y="27022"/>
                    <a:pt x="12493" y="26931"/>
                    <a:pt x="12554" y="26840"/>
                  </a:cubicBezTo>
                  <a:cubicBezTo>
                    <a:pt x="12584" y="26748"/>
                    <a:pt x="12614" y="26657"/>
                    <a:pt x="12675" y="26596"/>
                  </a:cubicBezTo>
                  <a:cubicBezTo>
                    <a:pt x="12736" y="26505"/>
                    <a:pt x="12797" y="26414"/>
                    <a:pt x="12827" y="26323"/>
                  </a:cubicBezTo>
                  <a:cubicBezTo>
                    <a:pt x="12858" y="26262"/>
                    <a:pt x="12888" y="26232"/>
                    <a:pt x="12949" y="26201"/>
                  </a:cubicBezTo>
                  <a:cubicBezTo>
                    <a:pt x="13010" y="26140"/>
                    <a:pt x="13101" y="26080"/>
                    <a:pt x="13162" y="25988"/>
                  </a:cubicBezTo>
                  <a:cubicBezTo>
                    <a:pt x="13313" y="25776"/>
                    <a:pt x="13496" y="25593"/>
                    <a:pt x="13678" y="25411"/>
                  </a:cubicBezTo>
                  <a:cubicBezTo>
                    <a:pt x="13800" y="25320"/>
                    <a:pt x="13921" y="25198"/>
                    <a:pt x="14073" y="25137"/>
                  </a:cubicBezTo>
                  <a:cubicBezTo>
                    <a:pt x="14073" y="25137"/>
                    <a:pt x="14104" y="25137"/>
                    <a:pt x="14104" y="25107"/>
                  </a:cubicBezTo>
                  <a:cubicBezTo>
                    <a:pt x="14469" y="24864"/>
                    <a:pt x="14712" y="24529"/>
                    <a:pt x="14894" y="24134"/>
                  </a:cubicBezTo>
                  <a:cubicBezTo>
                    <a:pt x="14955" y="23982"/>
                    <a:pt x="15016" y="23830"/>
                    <a:pt x="15137" y="23709"/>
                  </a:cubicBezTo>
                  <a:cubicBezTo>
                    <a:pt x="15198" y="23618"/>
                    <a:pt x="15228" y="23496"/>
                    <a:pt x="15259" y="23405"/>
                  </a:cubicBezTo>
                  <a:cubicBezTo>
                    <a:pt x="15289" y="23253"/>
                    <a:pt x="15289" y="23131"/>
                    <a:pt x="15289" y="22979"/>
                  </a:cubicBezTo>
                  <a:cubicBezTo>
                    <a:pt x="15289" y="22949"/>
                    <a:pt x="15228" y="22888"/>
                    <a:pt x="15198" y="22919"/>
                  </a:cubicBezTo>
                  <a:lnTo>
                    <a:pt x="15168" y="22919"/>
                  </a:lnTo>
                  <a:cubicBezTo>
                    <a:pt x="15076" y="22979"/>
                    <a:pt x="14955" y="23040"/>
                    <a:pt x="14803" y="23040"/>
                  </a:cubicBezTo>
                  <a:cubicBezTo>
                    <a:pt x="14621" y="23040"/>
                    <a:pt x="14469" y="23101"/>
                    <a:pt x="14286" y="23131"/>
                  </a:cubicBezTo>
                  <a:cubicBezTo>
                    <a:pt x="14256" y="23162"/>
                    <a:pt x="14225" y="23162"/>
                    <a:pt x="14195" y="23131"/>
                  </a:cubicBezTo>
                  <a:cubicBezTo>
                    <a:pt x="14104" y="23131"/>
                    <a:pt x="14013" y="23162"/>
                    <a:pt x="13921" y="23222"/>
                  </a:cubicBezTo>
                  <a:lnTo>
                    <a:pt x="13861" y="23253"/>
                  </a:lnTo>
                  <a:cubicBezTo>
                    <a:pt x="13800" y="23253"/>
                    <a:pt x="13769" y="23253"/>
                    <a:pt x="13739" y="23253"/>
                  </a:cubicBezTo>
                  <a:cubicBezTo>
                    <a:pt x="13709" y="23222"/>
                    <a:pt x="13709" y="23222"/>
                    <a:pt x="13678" y="23192"/>
                  </a:cubicBezTo>
                  <a:lnTo>
                    <a:pt x="13496" y="23010"/>
                  </a:lnTo>
                  <a:cubicBezTo>
                    <a:pt x="13465" y="22979"/>
                    <a:pt x="13496" y="22949"/>
                    <a:pt x="13496" y="22919"/>
                  </a:cubicBezTo>
                  <a:cubicBezTo>
                    <a:pt x="13526" y="22827"/>
                    <a:pt x="13526" y="22797"/>
                    <a:pt x="13465" y="22736"/>
                  </a:cubicBezTo>
                  <a:cubicBezTo>
                    <a:pt x="13405" y="22706"/>
                    <a:pt x="13374" y="22645"/>
                    <a:pt x="13344" y="22615"/>
                  </a:cubicBezTo>
                  <a:cubicBezTo>
                    <a:pt x="13253" y="22493"/>
                    <a:pt x="13162" y="22402"/>
                    <a:pt x="13070" y="22311"/>
                  </a:cubicBezTo>
                  <a:cubicBezTo>
                    <a:pt x="13010" y="22250"/>
                    <a:pt x="12918" y="22219"/>
                    <a:pt x="12858" y="22189"/>
                  </a:cubicBezTo>
                  <a:cubicBezTo>
                    <a:pt x="12706" y="22128"/>
                    <a:pt x="12614" y="22007"/>
                    <a:pt x="12584" y="21855"/>
                  </a:cubicBezTo>
                  <a:cubicBezTo>
                    <a:pt x="12584" y="21794"/>
                    <a:pt x="12523" y="21703"/>
                    <a:pt x="12523" y="21642"/>
                  </a:cubicBezTo>
                  <a:cubicBezTo>
                    <a:pt x="12493" y="21551"/>
                    <a:pt x="12432" y="21490"/>
                    <a:pt x="12371" y="21429"/>
                  </a:cubicBezTo>
                  <a:lnTo>
                    <a:pt x="12189" y="21308"/>
                  </a:lnTo>
                  <a:cubicBezTo>
                    <a:pt x="12158" y="21277"/>
                    <a:pt x="12128" y="21216"/>
                    <a:pt x="12128" y="21156"/>
                  </a:cubicBezTo>
                  <a:cubicBezTo>
                    <a:pt x="12098" y="21004"/>
                    <a:pt x="12067" y="20852"/>
                    <a:pt x="12037" y="20700"/>
                  </a:cubicBezTo>
                  <a:cubicBezTo>
                    <a:pt x="12006" y="20578"/>
                    <a:pt x="11915" y="20456"/>
                    <a:pt x="11824" y="20396"/>
                  </a:cubicBezTo>
                  <a:cubicBezTo>
                    <a:pt x="11794" y="20396"/>
                    <a:pt x="11763" y="20365"/>
                    <a:pt x="11733" y="20365"/>
                  </a:cubicBezTo>
                  <a:cubicBezTo>
                    <a:pt x="11703" y="20335"/>
                    <a:pt x="11703" y="20335"/>
                    <a:pt x="11703" y="20305"/>
                  </a:cubicBezTo>
                  <a:cubicBezTo>
                    <a:pt x="11703" y="20274"/>
                    <a:pt x="11703" y="20244"/>
                    <a:pt x="11703" y="20213"/>
                  </a:cubicBezTo>
                  <a:cubicBezTo>
                    <a:pt x="11703" y="20122"/>
                    <a:pt x="11672" y="20031"/>
                    <a:pt x="11611" y="19970"/>
                  </a:cubicBezTo>
                  <a:cubicBezTo>
                    <a:pt x="11581" y="19940"/>
                    <a:pt x="11581" y="19909"/>
                    <a:pt x="11551" y="19849"/>
                  </a:cubicBezTo>
                  <a:cubicBezTo>
                    <a:pt x="11429" y="19697"/>
                    <a:pt x="11338" y="19514"/>
                    <a:pt x="11277" y="19332"/>
                  </a:cubicBezTo>
                  <a:cubicBezTo>
                    <a:pt x="11277" y="19301"/>
                    <a:pt x="11247" y="19271"/>
                    <a:pt x="11247" y="19241"/>
                  </a:cubicBezTo>
                  <a:cubicBezTo>
                    <a:pt x="11216" y="19210"/>
                    <a:pt x="11247" y="19180"/>
                    <a:pt x="11277" y="19180"/>
                  </a:cubicBezTo>
                  <a:lnTo>
                    <a:pt x="11368" y="19180"/>
                  </a:lnTo>
                  <a:cubicBezTo>
                    <a:pt x="11399" y="19149"/>
                    <a:pt x="11429" y="19119"/>
                    <a:pt x="11459" y="19119"/>
                  </a:cubicBezTo>
                  <a:cubicBezTo>
                    <a:pt x="11520" y="19119"/>
                    <a:pt x="11551" y="19149"/>
                    <a:pt x="11581" y="19180"/>
                  </a:cubicBezTo>
                  <a:cubicBezTo>
                    <a:pt x="11611" y="19210"/>
                    <a:pt x="11611" y="19241"/>
                    <a:pt x="11642" y="19271"/>
                  </a:cubicBezTo>
                  <a:cubicBezTo>
                    <a:pt x="11733" y="19393"/>
                    <a:pt x="11824" y="19545"/>
                    <a:pt x="11915" y="19697"/>
                  </a:cubicBezTo>
                  <a:cubicBezTo>
                    <a:pt x="11976" y="19757"/>
                    <a:pt x="12006" y="19849"/>
                    <a:pt x="12037" y="19909"/>
                  </a:cubicBezTo>
                  <a:cubicBezTo>
                    <a:pt x="12037" y="19970"/>
                    <a:pt x="12067" y="20031"/>
                    <a:pt x="12128" y="20031"/>
                  </a:cubicBezTo>
                  <a:cubicBezTo>
                    <a:pt x="12250" y="20061"/>
                    <a:pt x="12310" y="20153"/>
                    <a:pt x="12341" y="20244"/>
                  </a:cubicBezTo>
                  <a:cubicBezTo>
                    <a:pt x="12371" y="20305"/>
                    <a:pt x="12371" y="20335"/>
                    <a:pt x="12402" y="20365"/>
                  </a:cubicBezTo>
                  <a:cubicBezTo>
                    <a:pt x="12432" y="20426"/>
                    <a:pt x="12432" y="20487"/>
                    <a:pt x="12432" y="20548"/>
                  </a:cubicBezTo>
                  <a:cubicBezTo>
                    <a:pt x="12432" y="20578"/>
                    <a:pt x="12432" y="20608"/>
                    <a:pt x="12432" y="20608"/>
                  </a:cubicBezTo>
                  <a:cubicBezTo>
                    <a:pt x="12462" y="20760"/>
                    <a:pt x="12523" y="20882"/>
                    <a:pt x="12645" y="20973"/>
                  </a:cubicBezTo>
                  <a:cubicBezTo>
                    <a:pt x="12675" y="21004"/>
                    <a:pt x="12736" y="21004"/>
                    <a:pt x="12766" y="21034"/>
                  </a:cubicBezTo>
                  <a:cubicBezTo>
                    <a:pt x="12858" y="21095"/>
                    <a:pt x="12918" y="21186"/>
                    <a:pt x="12949" y="21277"/>
                  </a:cubicBezTo>
                  <a:cubicBezTo>
                    <a:pt x="12979" y="21368"/>
                    <a:pt x="13010" y="21460"/>
                    <a:pt x="13101" y="21551"/>
                  </a:cubicBezTo>
                  <a:cubicBezTo>
                    <a:pt x="13162" y="21612"/>
                    <a:pt x="13222" y="21672"/>
                    <a:pt x="13283" y="21733"/>
                  </a:cubicBezTo>
                  <a:cubicBezTo>
                    <a:pt x="13344" y="21824"/>
                    <a:pt x="13374" y="21946"/>
                    <a:pt x="13344" y="22037"/>
                  </a:cubicBezTo>
                  <a:cubicBezTo>
                    <a:pt x="13344" y="22098"/>
                    <a:pt x="13344" y="22128"/>
                    <a:pt x="13344" y="22159"/>
                  </a:cubicBezTo>
                  <a:cubicBezTo>
                    <a:pt x="13405" y="22280"/>
                    <a:pt x="13435" y="22402"/>
                    <a:pt x="13465" y="22523"/>
                  </a:cubicBezTo>
                  <a:cubicBezTo>
                    <a:pt x="13496" y="22584"/>
                    <a:pt x="13496" y="22645"/>
                    <a:pt x="13526" y="22675"/>
                  </a:cubicBezTo>
                  <a:cubicBezTo>
                    <a:pt x="13557" y="22736"/>
                    <a:pt x="13587" y="22767"/>
                    <a:pt x="13648" y="22736"/>
                  </a:cubicBezTo>
                  <a:lnTo>
                    <a:pt x="13769" y="22736"/>
                  </a:lnTo>
                  <a:cubicBezTo>
                    <a:pt x="13830" y="22767"/>
                    <a:pt x="13921" y="22736"/>
                    <a:pt x="13952" y="22675"/>
                  </a:cubicBezTo>
                  <a:cubicBezTo>
                    <a:pt x="14013" y="22615"/>
                    <a:pt x="14073" y="22584"/>
                    <a:pt x="14165" y="22584"/>
                  </a:cubicBezTo>
                  <a:cubicBezTo>
                    <a:pt x="14256" y="22615"/>
                    <a:pt x="14377" y="22584"/>
                    <a:pt x="14438" y="22523"/>
                  </a:cubicBezTo>
                  <a:cubicBezTo>
                    <a:pt x="14499" y="22493"/>
                    <a:pt x="14560" y="22463"/>
                    <a:pt x="14621" y="22463"/>
                  </a:cubicBezTo>
                  <a:cubicBezTo>
                    <a:pt x="14681" y="22463"/>
                    <a:pt x="14742" y="22432"/>
                    <a:pt x="14772" y="22402"/>
                  </a:cubicBezTo>
                  <a:cubicBezTo>
                    <a:pt x="14803" y="22341"/>
                    <a:pt x="14864" y="22311"/>
                    <a:pt x="14924" y="22280"/>
                  </a:cubicBezTo>
                  <a:cubicBezTo>
                    <a:pt x="15016" y="22250"/>
                    <a:pt x="15107" y="22250"/>
                    <a:pt x="15198" y="22189"/>
                  </a:cubicBezTo>
                  <a:cubicBezTo>
                    <a:pt x="15289" y="22159"/>
                    <a:pt x="15350" y="22128"/>
                    <a:pt x="15441" y="22098"/>
                  </a:cubicBezTo>
                  <a:cubicBezTo>
                    <a:pt x="15472" y="22098"/>
                    <a:pt x="15502" y="22067"/>
                    <a:pt x="15502" y="22007"/>
                  </a:cubicBezTo>
                  <a:cubicBezTo>
                    <a:pt x="15502" y="21946"/>
                    <a:pt x="15563" y="21885"/>
                    <a:pt x="15654" y="21855"/>
                  </a:cubicBezTo>
                  <a:cubicBezTo>
                    <a:pt x="15776" y="21824"/>
                    <a:pt x="15897" y="21794"/>
                    <a:pt x="15988" y="21763"/>
                  </a:cubicBezTo>
                  <a:cubicBezTo>
                    <a:pt x="16110" y="21733"/>
                    <a:pt x="16140" y="21733"/>
                    <a:pt x="16171" y="21642"/>
                  </a:cubicBezTo>
                  <a:cubicBezTo>
                    <a:pt x="16171" y="21612"/>
                    <a:pt x="16201" y="21551"/>
                    <a:pt x="16231" y="21551"/>
                  </a:cubicBezTo>
                  <a:cubicBezTo>
                    <a:pt x="16323" y="21551"/>
                    <a:pt x="16414" y="21490"/>
                    <a:pt x="16444" y="21399"/>
                  </a:cubicBezTo>
                  <a:cubicBezTo>
                    <a:pt x="16475" y="21338"/>
                    <a:pt x="16505" y="21308"/>
                    <a:pt x="16535" y="21308"/>
                  </a:cubicBezTo>
                  <a:cubicBezTo>
                    <a:pt x="16566" y="21308"/>
                    <a:pt x="16627" y="21308"/>
                    <a:pt x="16657" y="21277"/>
                  </a:cubicBezTo>
                  <a:cubicBezTo>
                    <a:pt x="16657" y="21277"/>
                    <a:pt x="16687" y="21247"/>
                    <a:pt x="16687" y="21216"/>
                  </a:cubicBezTo>
                  <a:lnTo>
                    <a:pt x="16687" y="21064"/>
                  </a:lnTo>
                  <a:cubicBezTo>
                    <a:pt x="16687" y="21004"/>
                    <a:pt x="16718" y="20973"/>
                    <a:pt x="16748" y="20943"/>
                  </a:cubicBezTo>
                  <a:cubicBezTo>
                    <a:pt x="16870" y="20852"/>
                    <a:pt x="16961" y="20730"/>
                    <a:pt x="17052" y="20578"/>
                  </a:cubicBezTo>
                  <a:cubicBezTo>
                    <a:pt x="17083" y="20487"/>
                    <a:pt x="17083" y="20456"/>
                    <a:pt x="16991" y="20365"/>
                  </a:cubicBezTo>
                  <a:cubicBezTo>
                    <a:pt x="16931" y="20335"/>
                    <a:pt x="16900" y="20274"/>
                    <a:pt x="16870" y="20213"/>
                  </a:cubicBezTo>
                  <a:cubicBezTo>
                    <a:pt x="16839" y="20153"/>
                    <a:pt x="16779" y="20122"/>
                    <a:pt x="16718" y="20122"/>
                  </a:cubicBezTo>
                  <a:cubicBezTo>
                    <a:pt x="16657" y="20122"/>
                    <a:pt x="16596" y="20122"/>
                    <a:pt x="16505" y="20092"/>
                  </a:cubicBezTo>
                  <a:cubicBezTo>
                    <a:pt x="16475" y="20092"/>
                    <a:pt x="16414" y="20061"/>
                    <a:pt x="16383" y="20031"/>
                  </a:cubicBezTo>
                  <a:cubicBezTo>
                    <a:pt x="16323" y="19970"/>
                    <a:pt x="16292" y="19879"/>
                    <a:pt x="16262" y="19788"/>
                  </a:cubicBezTo>
                  <a:lnTo>
                    <a:pt x="16231" y="19545"/>
                  </a:lnTo>
                  <a:lnTo>
                    <a:pt x="16231" y="19514"/>
                  </a:lnTo>
                  <a:lnTo>
                    <a:pt x="16201" y="19514"/>
                  </a:lnTo>
                  <a:cubicBezTo>
                    <a:pt x="16079" y="19636"/>
                    <a:pt x="15988" y="19757"/>
                    <a:pt x="15897" y="19879"/>
                  </a:cubicBezTo>
                  <a:cubicBezTo>
                    <a:pt x="15836" y="19970"/>
                    <a:pt x="15745" y="20031"/>
                    <a:pt x="15624" y="20031"/>
                  </a:cubicBezTo>
                  <a:cubicBezTo>
                    <a:pt x="15532" y="20001"/>
                    <a:pt x="15441" y="20031"/>
                    <a:pt x="15350" y="20061"/>
                  </a:cubicBezTo>
                  <a:cubicBezTo>
                    <a:pt x="15320" y="20061"/>
                    <a:pt x="15289" y="20061"/>
                    <a:pt x="15259" y="20031"/>
                  </a:cubicBezTo>
                  <a:cubicBezTo>
                    <a:pt x="15228" y="20001"/>
                    <a:pt x="15198" y="19940"/>
                    <a:pt x="15198" y="19909"/>
                  </a:cubicBezTo>
                  <a:cubicBezTo>
                    <a:pt x="15198" y="19818"/>
                    <a:pt x="15198" y="19727"/>
                    <a:pt x="15168" y="19636"/>
                  </a:cubicBezTo>
                  <a:cubicBezTo>
                    <a:pt x="15168" y="19605"/>
                    <a:pt x="15168" y="19605"/>
                    <a:pt x="15168" y="19575"/>
                  </a:cubicBezTo>
                  <a:cubicBezTo>
                    <a:pt x="15168" y="19575"/>
                    <a:pt x="15137" y="19545"/>
                    <a:pt x="15137" y="19545"/>
                  </a:cubicBezTo>
                  <a:cubicBezTo>
                    <a:pt x="15107" y="19545"/>
                    <a:pt x="15107" y="19545"/>
                    <a:pt x="15076" y="19545"/>
                  </a:cubicBezTo>
                  <a:cubicBezTo>
                    <a:pt x="15076" y="19575"/>
                    <a:pt x="15046" y="19605"/>
                    <a:pt x="15046" y="19636"/>
                  </a:cubicBezTo>
                  <a:cubicBezTo>
                    <a:pt x="15016" y="19666"/>
                    <a:pt x="14985" y="19697"/>
                    <a:pt x="14955" y="19636"/>
                  </a:cubicBezTo>
                  <a:cubicBezTo>
                    <a:pt x="14924" y="19605"/>
                    <a:pt x="14894" y="19575"/>
                    <a:pt x="14894" y="19514"/>
                  </a:cubicBezTo>
                  <a:cubicBezTo>
                    <a:pt x="14864" y="19423"/>
                    <a:pt x="14833" y="19332"/>
                    <a:pt x="14772" y="19271"/>
                  </a:cubicBezTo>
                  <a:lnTo>
                    <a:pt x="14621" y="19149"/>
                  </a:lnTo>
                  <a:cubicBezTo>
                    <a:pt x="14621" y="19119"/>
                    <a:pt x="14590" y="19119"/>
                    <a:pt x="14560" y="19089"/>
                  </a:cubicBezTo>
                  <a:cubicBezTo>
                    <a:pt x="14499" y="18997"/>
                    <a:pt x="14469" y="18906"/>
                    <a:pt x="14408" y="18785"/>
                  </a:cubicBezTo>
                  <a:cubicBezTo>
                    <a:pt x="14408" y="18785"/>
                    <a:pt x="14408" y="18754"/>
                    <a:pt x="14408" y="18724"/>
                  </a:cubicBezTo>
                  <a:cubicBezTo>
                    <a:pt x="14408" y="18694"/>
                    <a:pt x="14408" y="18663"/>
                    <a:pt x="14438" y="18602"/>
                  </a:cubicBezTo>
                  <a:cubicBezTo>
                    <a:pt x="14438" y="18602"/>
                    <a:pt x="14438" y="18572"/>
                    <a:pt x="14469" y="18572"/>
                  </a:cubicBezTo>
                  <a:cubicBezTo>
                    <a:pt x="14529" y="18572"/>
                    <a:pt x="14590" y="18572"/>
                    <a:pt x="14621" y="18572"/>
                  </a:cubicBezTo>
                  <a:cubicBezTo>
                    <a:pt x="14681" y="18572"/>
                    <a:pt x="14742" y="18602"/>
                    <a:pt x="14772" y="18602"/>
                  </a:cubicBezTo>
                  <a:cubicBezTo>
                    <a:pt x="14803" y="18633"/>
                    <a:pt x="14833" y="18663"/>
                    <a:pt x="14864" y="18724"/>
                  </a:cubicBezTo>
                  <a:cubicBezTo>
                    <a:pt x="14924" y="18815"/>
                    <a:pt x="14985" y="18937"/>
                    <a:pt x="15076" y="19028"/>
                  </a:cubicBezTo>
                  <a:cubicBezTo>
                    <a:pt x="15076" y="19089"/>
                    <a:pt x="15137" y="19119"/>
                    <a:pt x="15198" y="19119"/>
                  </a:cubicBezTo>
                  <a:lnTo>
                    <a:pt x="15259" y="19149"/>
                  </a:lnTo>
                  <a:cubicBezTo>
                    <a:pt x="15320" y="19149"/>
                    <a:pt x="15380" y="19180"/>
                    <a:pt x="15441" y="19241"/>
                  </a:cubicBezTo>
                  <a:cubicBezTo>
                    <a:pt x="15472" y="19271"/>
                    <a:pt x="15502" y="19301"/>
                    <a:pt x="15532" y="19332"/>
                  </a:cubicBezTo>
                  <a:cubicBezTo>
                    <a:pt x="15624" y="19393"/>
                    <a:pt x="15745" y="19423"/>
                    <a:pt x="15867" y="19423"/>
                  </a:cubicBezTo>
                  <a:cubicBezTo>
                    <a:pt x="15897" y="19453"/>
                    <a:pt x="15958" y="19453"/>
                    <a:pt x="15988" y="19423"/>
                  </a:cubicBezTo>
                  <a:cubicBezTo>
                    <a:pt x="16049" y="19393"/>
                    <a:pt x="16110" y="19362"/>
                    <a:pt x="16201" y="19332"/>
                  </a:cubicBezTo>
                  <a:cubicBezTo>
                    <a:pt x="16262" y="19301"/>
                    <a:pt x="16353" y="19332"/>
                    <a:pt x="16383" y="19393"/>
                  </a:cubicBezTo>
                  <a:cubicBezTo>
                    <a:pt x="16383" y="19453"/>
                    <a:pt x="16414" y="19514"/>
                    <a:pt x="16444" y="19575"/>
                  </a:cubicBezTo>
                  <a:cubicBezTo>
                    <a:pt x="16475" y="19605"/>
                    <a:pt x="16505" y="19666"/>
                    <a:pt x="16566" y="19636"/>
                  </a:cubicBezTo>
                  <a:cubicBezTo>
                    <a:pt x="16839" y="19666"/>
                    <a:pt x="17083" y="19727"/>
                    <a:pt x="17326" y="19757"/>
                  </a:cubicBezTo>
                  <a:cubicBezTo>
                    <a:pt x="17417" y="19788"/>
                    <a:pt x="17508" y="19788"/>
                    <a:pt x="17599" y="19757"/>
                  </a:cubicBezTo>
                  <a:cubicBezTo>
                    <a:pt x="17751" y="19727"/>
                    <a:pt x="17903" y="19727"/>
                    <a:pt x="18055" y="19727"/>
                  </a:cubicBezTo>
                  <a:cubicBezTo>
                    <a:pt x="18086" y="19757"/>
                    <a:pt x="18116" y="19757"/>
                    <a:pt x="18146" y="19727"/>
                  </a:cubicBezTo>
                  <a:cubicBezTo>
                    <a:pt x="18268" y="19727"/>
                    <a:pt x="18359" y="19697"/>
                    <a:pt x="18481" y="19697"/>
                  </a:cubicBezTo>
                  <a:cubicBezTo>
                    <a:pt x="18511" y="19697"/>
                    <a:pt x="18542" y="19727"/>
                    <a:pt x="18572" y="19757"/>
                  </a:cubicBezTo>
                  <a:cubicBezTo>
                    <a:pt x="18572" y="19788"/>
                    <a:pt x="18602" y="19818"/>
                    <a:pt x="18633" y="19849"/>
                  </a:cubicBezTo>
                  <a:cubicBezTo>
                    <a:pt x="18694" y="19879"/>
                    <a:pt x="18724" y="19909"/>
                    <a:pt x="18724" y="19940"/>
                  </a:cubicBezTo>
                  <a:cubicBezTo>
                    <a:pt x="18724" y="20031"/>
                    <a:pt x="18815" y="20092"/>
                    <a:pt x="18876" y="20092"/>
                  </a:cubicBezTo>
                  <a:cubicBezTo>
                    <a:pt x="18937" y="20122"/>
                    <a:pt x="18997" y="20153"/>
                    <a:pt x="19028" y="20213"/>
                  </a:cubicBezTo>
                  <a:cubicBezTo>
                    <a:pt x="19089" y="20305"/>
                    <a:pt x="19210" y="20365"/>
                    <a:pt x="19332" y="20365"/>
                  </a:cubicBezTo>
                  <a:lnTo>
                    <a:pt x="19393" y="20365"/>
                  </a:lnTo>
                  <a:lnTo>
                    <a:pt x="19393" y="20365"/>
                  </a:lnTo>
                  <a:lnTo>
                    <a:pt x="19393" y="20365"/>
                  </a:lnTo>
                  <a:lnTo>
                    <a:pt x="19393" y="20365"/>
                  </a:lnTo>
                  <a:cubicBezTo>
                    <a:pt x="19362" y="20426"/>
                    <a:pt x="19271" y="20456"/>
                    <a:pt x="19210" y="20426"/>
                  </a:cubicBezTo>
                  <a:cubicBezTo>
                    <a:pt x="19210" y="20426"/>
                    <a:pt x="19180" y="20426"/>
                    <a:pt x="19180" y="20426"/>
                  </a:cubicBezTo>
                  <a:lnTo>
                    <a:pt x="19180" y="20456"/>
                  </a:lnTo>
                  <a:cubicBezTo>
                    <a:pt x="19241" y="20548"/>
                    <a:pt x="19332" y="20639"/>
                    <a:pt x="19423" y="20730"/>
                  </a:cubicBezTo>
                  <a:cubicBezTo>
                    <a:pt x="19575" y="20852"/>
                    <a:pt x="19636" y="20852"/>
                    <a:pt x="19818" y="20760"/>
                  </a:cubicBezTo>
                  <a:cubicBezTo>
                    <a:pt x="19879" y="20700"/>
                    <a:pt x="19940" y="20639"/>
                    <a:pt x="19940" y="20548"/>
                  </a:cubicBezTo>
                  <a:lnTo>
                    <a:pt x="19940" y="20548"/>
                  </a:lnTo>
                  <a:lnTo>
                    <a:pt x="19940" y="20548"/>
                  </a:lnTo>
                  <a:lnTo>
                    <a:pt x="19940" y="20548"/>
                  </a:lnTo>
                  <a:lnTo>
                    <a:pt x="19940" y="20548"/>
                  </a:lnTo>
                  <a:lnTo>
                    <a:pt x="19940" y="20548"/>
                  </a:lnTo>
                  <a:cubicBezTo>
                    <a:pt x="20001" y="20669"/>
                    <a:pt x="20031" y="20821"/>
                    <a:pt x="20031" y="20943"/>
                  </a:cubicBezTo>
                  <a:cubicBezTo>
                    <a:pt x="20001" y="21004"/>
                    <a:pt x="20001" y="21064"/>
                    <a:pt x="20031" y="21095"/>
                  </a:cubicBezTo>
                  <a:cubicBezTo>
                    <a:pt x="20061" y="21216"/>
                    <a:pt x="20092" y="21368"/>
                    <a:pt x="20122" y="21490"/>
                  </a:cubicBezTo>
                  <a:cubicBezTo>
                    <a:pt x="20183" y="21612"/>
                    <a:pt x="20213" y="21733"/>
                    <a:pt x="20244" y="21855"/>
                  </a:cubicBezTo>
                  <a:cubicBezTo>
                    <a:pt x="20244" y="21885"/>
                    <a:pt x="20244" y="21915"/>
                    <a:pt x="20274" y="21946"/>
                  </a:cubicBezTo>
                  <a:cubicBezTo>
                    <a:pt x="20304" y="22007"/>
                    <a:pt x="20365" y="22098"/>
                    <a:pt x="20396" y="22159"/>
                  </a:cubicBezTo>
                  <a:cubicBezTo>
                    <a:pt x="20456" y="22250"/>
                    <a:pt x="20517" y="22371"/>
                    <a:pt x="20548" y="22463"/>
                  </a:cubicBezTo>
                  <a:cubicBezTo>
                    <a:pt x="20548" y="22523"/>
                    <a:pt x="20578" y="22554"/>
                    <a:pt x="20578" y="22615"/>
                  </a:cubicBezTo>
                  <a:cubicBezTo>
                    <a:pt x="20608" y="22736"/>
                    <a:pt x="20669" y="22827"/>
                    <a:pt x="20760" y="22888"/>
                  </a:cubicBezTo>
                  <a:cubicBezTo>
                    <a:pt x="20791" y="22949"/>
                    <a:pt x="20821" y="23010"/>
                    <a:pt x="20852" y="23040"/>
                  </a:cubicBezTo>
                  <a:cubicBezTo>
                    <a:pt x="20912" y="23162"/>
                    <a:pt x="20973" y="23314"/>
                    <a:pt x="21004" y="23435"/>
                  </a:cubicBezTo>
                  <a:cubicBezTo>
                    <a:pt x="21004" y="23526"/>
                    <a:pt x="21034" y="23587"/>
                    <a:pt x="21095" y="23648"/>
                  </a:cubicBezTo>
                  <a:cubicBezTo>
                    <a:pt x="21125" y="23678"/>
                    <a:pt x="21125" y="23709"/>
                    <a:pt x="21156" y="23739"/>
                  </a:cubicBezTo>
                  <a:cubicBezTo>
                    <a:pt x="21247" y="23800"/>
                    <a:pt x="21338" y="23770"/>
                    <a:pt x="21368" y="23709"/>
                  </a:cubicBezTo>
                  <a:cubicBezTo>
                    <a:pt x="21399" y="23678"/>
                    <a:pt x="21399" y="23648"/>
                    <a:pt x="21429" y="23618"/>
                  </a:cubicBezTo>
                  <a:cubicBezTo>
                    <a:pt x="21429" y="23587"/>
                    <a:pt x="21460" y="23557"/>
                    <a:pt x="21520" y="23526"/>
                  </a:cubicBezTo>
                  <a:cubicBezTo>
                    <a:pt x="21581" y="23526"/>
                    <a:pt x="21581" y="23466"/>
                    <a:pt x="21612" y="23405"/>
                  </a:cubicBezTo>
                  <a:cubicBezTo>
                    <a:pt x="21642" y="23344"/>
                    <a:pt x="21672" y="23283"/>
                    <a:pt x="21763" y="23253"/>
                  </a:cubicBezTo>
                  <a:cubicBezTo>
                    <a:pt x="21794" y="23222"/>
                    <a:pt x="21794" y="23192"/>
                    <a:pt x="21794" y="23131"/>
                  </a:cubicBezTo>
                  <a:cubicBezTo>
                    <a:pt x="21794" y="23101"/>
                    <a:pt x="21794" y="23040"/>
                    <a:pt x="21794" y="23010"/>
                  </a:cubicBezTo>
                  <a:cubicBezTo>
                    <a:pt x="21763" y="22949"/>
                    <a:pt x="21763" y="22888"/>
                    <a:pt x="21794" y="22858"/>
                  </a:cubicBezTo>
                  <a:cubicBezTo>
                    <a:pt x="21794" y="22827"/>
                    <a:pt x="21794" y="22767"/>
                    <a:pt x="21824" y="22736"/>
                  </a:cubicBezTo>
                  <a:cubicBezTo>
                    <a:pt x="21855" y="22675"/>
                    <a:pt x="21855" y="22584"/>
                    <a:pt x="21824" y="22523"/>
                  </a:cubicBezTo>
                  <a:cubicBezTo>
                    <a:pt x="21794" y="22463"/>
                    <a:pt x="21794" y="22432"/>
                    <a:pt x="21794" y="22371"/>
                  </a:cubicBezTo>
                  <a:lnTo>
                    <a:pt x="21794" y="22098"/>
                  </a:lnTo>
                  <a:cubicBezTo>
                    <a:pt x="21794" y="22037"/>
                    <a:pt x="21824" y="21976"/>
                    <a:pt x="21885" y="21976"/>
                  </a:cubicBezTo>
                  <a:cubicBezTo>
                    <a:pt x="21915" y="21976"/>
                    <a:pt x="21946" y="21976"/>
                    <a:pt x="21976" y="21946"/>
                  </a:cubicBezTo>
                  <a:cubicBezTo>
                    <a:pt x="22007" y="21885"/>
                    <a:pt x="22098" y="21824"/>
                    <a:pt x="22159" y="21824"/>
                  </a:cubicBezTo>
                  <a:cubicBezTo>
                    <a:pt x="22189" y="21794"/>
                    <a:pt x="22219" y="21763"/>
                    <a:pt x="22219" y="21733"/>
                  </a:cubicBezTo>
                  <a:cubicBezTo>
                    <a:pt x="22219" y="21703"/>
                    <a:pt x="22219" y="21642"/>
                    <a:pt x="22280" y="21612"/>
                  </a:cubicBezTo>
                  <a:cubicBezTo>
                    <a:pt x="22402" y="21551"/>
                    <a:pt x="22463" y="21429"/>
                    <a:pt x="22584" y="21368"/>
                  </a:cubicBezTo>
                  <a:cubicBezTo>
                    <a:pt x="22615" y="21338"/>
                    <a:pt x="22645" y="21308"/>
                    <a:pt x="22675" y="21247"/>
                  </a:cubicBezTo>
                  <a:cubicBezTo>
                    <a:pt x="22706" y="21186"/>
                    <a:pt x="22767" y="21156"/>
                    <a:pt x="22797" y="21095"/>
                  </a:cubicBezTo>
                  <a:cubicBezTo>
                    <a:pt x="22827" y="21064"/>
                    <a:pt x="22858" y="21034"/>
                    <a:pt x="22919" y="21034"/>
                  </a:cubicBezTo>
                  <a:cubicBezTo>
                    <a:pt x="23071" y="20973"/>
                    <a:pt x="23162" y="20821"/>
                    <a:pt x="23162" y="20669"/>
                  </a:cubicBezTo>
                  <a:cubicBezTo>
                    <a:pt x="23162" y="20639"/>
                    <a:pt x="23192" y="20578"/>
                    <a:pt x="23253" y="20578"/>
                  </a:cubicBezTo>
                  <a:cubicBezTo>
                    <a:pt x="23314" y="20548"/>
                    <a:pt x="23374" y="20517"/>
                    <a:pt x="23466" y="20517"/>
                  </a:cubicBezTo>
                  <a:cubicBezTo>
                    <a:pt x="23618" y="20548"/>
                    <a:pt x="23770" y="20487"/>
                    <a:pt x="23922" y="20396"/>
                  </a:cubicBezTo>
                  <a:cubicBezTo>
                    <a:pt x="23982" y="20365"/>
                    <a:pt x="24043" y="20365"/>
                    <a:pt x="24104" y="20305"/>
                  </a:cubicBezTo>
                  <a:cubicBezTo>
                    <a:pt x="24165" y="20244"/>
                    <a:pt x="24134" y="20305"/>
                    <a:pt x="24134" y="20335"/>
                  </a:cubicBezTo>
                  <a:cubicBezTo>
                    <a:pt x="24165" y="20396"/>
                    <a:pt x="24195" y="20456"/>
                    <a:pt x="24195" y="20487"/>
                  </a:cubicBezTo>
                  <a:cubicBezTo>
                    <a:pt x="24256" y="20669"/>
                    <a:pt x="24347" y="20821"/>
                    <a:pt x="24530" y="20912"/>
                  </a:cubicBezTo>
                  <a:lnTo>
                    <a:pt x="24590" y="20943"/>
                  </a:lnTo>
                  <a:cubicBezTo>
                    <a:pt x="24651" y="20973"/>
                    <a:pt x="24651" y="21004"/>
                    <a:pt x="24621" y="21064"/>
                  </a:cubicBezTo>
                  <a:cubicBezTo>
                    <a:pt x="24621" y="21125"/>
                    <a:pt x="24621" y="21156"/>
                    <a:pt x="24712" y="21186"/>
                  </a:cubicBezTo>
                  <a:cubicBezTo>
                    <a:pt x="24742" y="21216"/>
                    <a:pt x="24803" y="21247"/>
                    <a:pt x="24833" y="21308"/>
                  </a:cubicBezTo>
                  <a:lnTo>
                    <a:pt x="24833" y="21338"/>
                  </a:lnTo>
                  <a:cubicBezTo>
                    <a:pt x="24894" y="21429"/>
                    <a:pt x="24894" y="21581"/>
                    <a:pt x="24864" y="21703"/>
                  </a:cubicBezTo>
                  <a:cubicBezTo>
                    <a:pt x="24864" y="21763"/>
                    <a:pt x="24864" y="21794"/>
                    <a:pt x="24864" y="21824"/>
                  </a:cubicBezTo>
                  <a:cubicBezTo>
                    <a:pt x="24864" y="21885"/>
                    <a:pt x="24925" y="21915"/>
                    <a:pt x="24955" y="21915"/>
                  </a:cubicBezTo>
                  <a:cubicBezTo>
                    <a:pt x="25046" y="21946"/>
                    <a:pt x="25168" y="21915"/>
                    <a:pt x="25259" y="21855"/>
                  </a:cubicBezTo>
                  <a:cubicBezTo>
                    <a:pt x="25198" y="21824"/>
                    <a:pt x="25259" y="21794"/>
                    <a:pt x="25350" y="21733"/>
                  </a:cubicBezTo>
                  <a:close/>
                  <a:moveTo>
                    <a:pt x="30031" y="17842"/>
                  </a:moveTo>
                  <a:lnTo>
                    <a:pt x="30031" y="17873"/>
                  </a:lnTo>
                  <a:cubicBezTo>
                    <a:pt x="30031" y="17873"/>
                    <a:pt x="30031" y="17873"/>
                    <a:pt x="30031" y="17903"/>
                  </a:cubicBezTo>
                  <a:lnTo>
                    <a:pt x="30031" y="17903"/>
                  </a:lnTo>
                  <a:lnTo>
                    <a:pt x="30031" y="17903"/>
                  </a:lnTo>
                  <a:lnTo>
                    <a:pt x="30031" y="17903"/>
                  </a:lnTo>
                  <a:lnTo>
                    <a:pt x="30031" y="17903"/>
                  </a:lnTo>
                  <a:lnTo>
                    <a:pt x="29970" y="17873"/>
                  </a:lnTo>
                  <a:cubicBezTo>
                    <a:pt x="29970" y="17873"/>
                    <a:pt x="30001" y="17842"/>
                    <a:pt x="30031" y="17842"/>
                  </a:cubicBezTo>
                  <a:close/>
                  <a:moveTo>
                    <a:pt x="29545" y="17265"/>
                  </a:moveTo>
                  <a:lnTo>
                    <a:pt x="29545" y="17265"/>
                  </a:lnTo>
                  <a:lnTo>
                    <a:pt x="29545" y="17265"/>
                  </a:lnTo>
                  <a:lnTo>
                    <a:pt x="29545" y="17265"/>
                  </a:lnTo>
                  <a:close/>
                  <a:moveTo>
                    <a:pt x="29302" y="18481"/>
                  </a:moveTo>
                  <a:lnTo>
                    <a:pt x="29302" y="18511"/>
                  </a:lnTo>
                  <a:lnTo>
                    <a:pt x="29302" y="18511"/>
                  </a:lnTo>
                  <a:lnTo>
                    <a:pt x="29241" y="18450"/>
                  </a:lnTo>
                  <a:close/>
                  <a:moveTo>
                    <a:pt x="31672" y="13283"/>
                  </a:moveTo>
                  <a:cubicBezTo>
                    <a:pt x="31672" y="13283"/>
                    <a:pt x="31703" y="13283"/>
                    <a:pt x="31733" y="13314"/>
                  </a:cubicBezTo>
                  <a:lnTo>
                    <a:pt x="31733" y="13405"/>
                  </a:lnTo>
                  <a:cubicBezTo>
                    <a:pt x="31703" y="13435"/>
                    <a:pt x="31703" y="13435"/>
                    <a:pt x="31703" y="13465"/>
                  </a:cubicBezTo>
                  <a:lnTo>
                    <a:pt x="31642" y="13465"/>
                  </a:lnTo>
                  <a:cubicBezTo>
                    <a:pt x="31642" y="13435"/>
                    <a:pt x="31612" y="13405"/>
                    <a:pt x="31581" y="13344"/>
                  </a:cubicBezTo>
                  <a:cubicBezTo>
                    <a:pt x="31581" y="13314"/>
                    <a:pt x="31612" y="13283"/>
                    <a:pt x="31672" y="13283"/>
                  </a:cubicBezTo>
                  <a:close/>
                  <a:moveTo>
                    <a:pt x="36475" y="3161"/>
                  </a:moveTo>
                  <a:lnTo>
                    <a:pt x="36566" y="3131"/>
                  </a:lnTo>
                  <a:lnTo>
                    <a:pt x="36597" y="3131"/>
                  </a:lnTo>
                  <a:cubicBezTo>
                    <a:pt x="36597" y="3131"/>
                    <a:pt x="36597" y="3131"/>
                    <a:pt x="36597" y="3161"/>
                  </a:cubicBezTo>
                  <a:lnTo>
                    <a:pt x="36505" y="3222"/>
                  </a:lnTo>
                  <a:cubicBezTo>
                    <a:pt x="36475" y="3222"/>
                    <a:pt x="36445" y="3222"/>
                    <a:pt x="36445" y="3161"/>
                  </a:cubicBezTo>
                  <a:cubicBezTo>
                    <a:pt x="36445" y="3131"/>
                    <a:pt x="36414" y="3161"/>
                    <a:pt x="36445" y="3161"/>
                  </a:cubicBezTo>
                  <a:close/>
                  <a:moveTo>
                    <a:pt x="31916" y="1550"/>
                  </a:moveTo>
                  <a:lnTo>
                    <a:pt x="31916" y="1550"/>
                  </a:lnTo>
                  <a:cubicBezTo>
                    <a:pt x="31916" y="1550"/>
                    <a:pt x="31946" y="1550"/>
                    <a:pt x="31946" y="1581"/>
                  </a:cubicBezTo>
                  <a:lnTo>
                    <a:pt x="31946" y="1581"/>
                  </a:lnTo>
                  <a:lnTo>
                    <a:pt x="31916" y="1550"/>
                  </a:lnTo>
                  <a:lnTo>
                    <a:pt x="31916" y="1550"/>
                  </a:lnTo>
                  <a:lnTo>
                    <a:pt x="31916" y="1550"/>
                  </a:lnTo>
                  <a:close/>
                  <a:moveTo>
                    <a:pt x="29454" y="10092"/>
                  </a:moveTo>
                  <a:lnTo>
                    <a:pt x="29484" y="10092"/>
                  </a:lnTo>
                  <a:lnTo>
                    <a:pt x="29484" y="10092"/>
                  </a:lnTo>
                  <a:lnTo>
                    <a:pt x="29484" y="10092"/>
                  </a:lnTo>
                  <a:lnTo>
                    <a:pt x="29484" y="10092"/>
                  </a:lnTo>
                  <a:lnTo>
                    <a:pt x="29484" y="10092"/>
                  </a:lnTo>
                  <a:lnTo>
                    <a:pt x="29484" y="10092"/>
                  </a:lnTo>
                  <a:close/>
                  <a:moveTo>
                    <a:pt x="28359" y="18572"/>
                  </a:moveTo>
                  <a:lnTo>
                    <a:pt x="28359" y="18572"/>
                  </a:lnTo>
                  <a:cubicBezTo>
                    <a:pt x="28420" y="18572"/>
                    <a:pt x="28451" y="18572"/>
                    <a:pt x="28481" y="18511"/>
                  </a:cubicBezTo>
                  <a:cubicBezTo>
                    <a:pt x="28511" y="18481"/>
                    <a:pt x="28511" y="18511"/>
                    <a:pt x="28511" y="18511"/>
                  </a:cubicBezTo>
                  <a:cubicBezTo>
                    <a:pt x="28511" y="18542"/>
                    <a:pt x="28511" y="18542"/>
                    <a:pt x="28481" y="18572"/>
                  </a:cubicBezTo>
                  <a:cubicBezTo>
                    <a:pt x="28451" y="18572"/>
                    <a:pt x="28390" y="18572"/>
                    <a:pt x="28390" y="18542"/>
                  </a:cubicBezTo>
                  <a:lnTo>
                    <a:pt x="28390" y="18542"/>
                  </a:lnTo>
                  <a:lnTo>
                    <a:pt x="28390" y="18542"/>
                  </a:lnTo>
                  <a:close/>
                  <a:moveTo>
                    <a:pt x="28268" y="1095"/>
                  </a:moveTo>
                  <a:lnTo>
                    <a:pt x="28268" y="1064"/>
                  </a:lnTo>
                  <a:lnTo>
                    <a:pt x="28268" y="1064"/>
                  </a:lnTo>
                  <a:lnTo>
                    <a:pt x="28268" y="1064"/>
                  </a:lnTo>
                  <a:cubicBezTo>
                    <a:pt x="28299" y="1064"/>
                    <a:pt x="28329" y="1095"/>
                    <a:pt x="28329" y="1155"/>
                  </a:cubicBezTo>
                  <a:cubicBezTo>
                    <a:pt x="28329" y="1186"/>
                    <a:pt x="28299" y="1216"/>
                    <a:pt x="28268" y="1246"/>
                  </a:cubicBezTo>
                  <a:lnTo>
                    <a:pt x="28238" y="1246"/>
                  </a:lnTo>
                  <a:lnTo>
                    <a:pt x="28238" y="1064"/>
                  </a:lnTo>
                  <a:close/>
                  <a:moveTo>
                    <a:pt x="28025" y="12341"/>
                  </a:moveTo>
                  <a:lnTo>
                    <a:pt x="28025" y="12341"/>
                  </a:lnTo>
                  <a:cubicBezTo>
                    <a:pt x="28025" y="12341"/>
                    <a:pt x="28025" y="12310"/>
                    <a:pt x="28025" y="12310"/>
                  </a:cubicBezTo>
                  <a:lnTo>
                    <a:pt x="28025" y="12310"/>
                  </a:lnTo>
                  <a:close/>
                  <a:moveTo>
                    <a:pt x="28025" y="943"/>
                  </a:moveTo>
                  <a:cubicBezTo>
                    <a:pt x="28055" y="912"/>
                    <a:pt x="28055" y="912"/>
                    <a:pt x="28086" y="943"/>
                  </a:cubicBezTo>
                  <a:lnTo>
                    <a:pt x="28086" y="943"/>
                  </a:lnTo>
                  <a:lnTo>
                    <a:pt x="28025" y="1003"/>
                  </a:lnTo>
                  <a:lnTo>
                    <a:pt x="27995" y="1003"/>
                  </a:lnTo>
                  <a:cubicBezTo>
                    <a:pt x="27964" y="1003"/>
                    <a:pt x="27964" y="1003"/>
                    <a:pt x="27964" y="973"/>
                  </a:cubicBezTo>
                  <a:cubicBezTo>
                    <a:pt x="27934" y="943"/>
                    <a:pt x="27964" y="943"/>
                    <a:pt x="28025" y="943"/>
                  </a:cubicBezTo>
                  <a:close/>
                  <a:moveTo>
                    <a:pt x="27113" y="1885"/>
                  </a:moveTo>
                  <a:cubicBezTo>
                    <a:pt x="27174" y="1885"/>
                    <a:pt x="27204" y="1885"/>
                    <a:pt x="27235" y="1885"/>
                  </a:cubicBezTo>
                  <a:lnTo>
                    <a:pt x="27235" y="1885"/>
                  </a:lnTo>
                  <a:cubicBezTo>
                    <a:pt x="27235" y="1885"/>
                    <a:pt x="27235" y="1915"/>
                    <a:pt x="27204" y="1946"/>
                  </a:cubicBezTo>
                  <a:cubicBezTo>
                    <a:pt x="27174" y="1946"/>
                    <a:pt x="27113" y="1946"/>
                    <a:pt x="27083" y="1885"/>
                  </a:cubicBezTo>
                  <a:cubicBezTo>
                    <a:pt x="27113" y="1885"/>
                    <a:pt x="27113" y="1885"/>
                    <a:pt x="27113" y="1885"/>
                  </a:cubicBezTo>
                  <a:close/>
                  <a:moveTo>
                    <a:pt x="27052" y="22615"/>
                  </a:moveTo>
                  <a:lnTo>
                    <a:pt x="27052" y="22615"/>
                  </a:lnTo>
                  <a:lnTo>
                    <a:pt x="27022" y="22615"/>
                  </a:lnTo>
                  <a:close/>
                  <a:moveTo>
                    <a:pt x="21460" y="730"/>
                  </a:moveTo>
                  <a:lnTo>
                    <a:pt x="21460" y="730"/>
                  </a:lnTo>
                  <a:lnTo>
                    <a:pt x="21429" y="730"/>
                  </a:lnTo>
                  <a:lnTo>
                    <a:pt x="21429" y="730"/>
                  </a:lnTo>
                  <a:close/>
                  <a:moveTo>
                    <a:pt x="5593" y="8937"/>
                  </a:moveTo>
                  <a:close/>
                  <a:moveTo>
                    <a:pt x="6292" y="10578"/>
                  </a:moveTo>
                  <a:cubicBezTo>
                    <a:pt x="6292" y="10608"/>
                    <a:pt x="6262" y="10669"/>
                    <a:pt x="6231" y="10669"/>
                  </a:cubicBezTo>
                  <a:cubicBezTo>
                    <a:pt x="6170" y="10669"/>
                    <a:pt x="6140" y="10669"/>
                    <a:pt x="6079" y="10669"/>
                  </a:cubicBezTo>
                  <a:lnTo>
                    <a:pt x="6079" y="10669"/>
                  </a:lnTo>
                  <a:lnTo>
                    <a:pt x="6079" y="10669"/>
                  </a:lnTo>
                  <a:lnTo>
                    <a:pt x="6079" y="10669"/>
                  </a:lnTo>
                  <a:lnTo>
                    <a:pt x="6079" y="10669"/>
                  </a:lnTo>
                  <a:cubicBezTo>
                    <a:pt x="6079" y="10608"/>
                    <a:pt x="6079" y="10548"/>
                    <a:pt x="6170" y="10517"/>
                  </a:cubicBezTo>
                  <a:cubicBezTo>
                    <a:pt x="6231" y="10487"/>
                    <a:pt x="6201" y="10487"/>
                    <a:pt x="6201" y="10456"/>
                  </a:cubicBezTo>
                  <a:cubicBezTo>
                    <a:pt x="6231" y="10426"/>
                    <a:pt x="6262" y="10426"/>
                    <a:pt x="6262" y="10426"/>
                  </a:cubicBezTo>
                  <a:cubicBezTo>
                    <a:pt x="6292" y="10456"/>
                    <a:pt x="6292" y="10456"/>
                    <a:pt x="6292" y="10487"/>
                  </a:cubicBezTo>
                  <a:cubicBezTo>
                    <a:pt x="6292" y="10517"/>
                    <a:pt x="6292" y="10548"/>
                    <a:pt x="6292" y="10578"/>
                  </a:cubicBezTo>
                  <a:close/>
                  <a:moveTo>
                    <a:pt x="6474" y="10730"/>
                  </a:moveTo>
                  <a:lnTo>
                    <a:pt x="6474" y="10730"/>
                  </a:lnTo>
                  <a:lnTo>
                    <a:pt x="6474" y="10730"/>
                  </a:lnTo>
                  <a:lnTo>
                    <a:pt x="6474" y="10730"/>
                  </a:lnTo>
                  <a:lnTo>
                    <a:pt x="6474" y="10700"/>
                  </a:lnTo>
                  <a:lnTo>
                    <a:pt x="6474" y="10700"/>
                  </a:lnTo>
                  <a:lnTo>
                    <a:pt x="6474" y="10639"/>
                  </a:lnTo>
                  <a:lnTo>
                    <a:pt x="6474" y="10639"/>
                  </a:lnTo>
                  <a:close/>
                  <a:moveTo>
                    <a:pt x="6930" y="10335"/>
                  </a:moveTo>
                  <a:lnTo>
                    <a:pt x="6930" y="10335"/>
                  </a:lnTo>
                  <a:lnTo>
                    <a:pt x="6991" y="10335"/>
                  </a:lnTo>
                  <a:lnTo>
                    <a:pt x="6991" y="10335"/>
                  </a:lnTo>
                  <a:lnTo>
                    <a:pt x="6930" y="10335"/>
                  </a:lnTo>
                  <a:cubicBezTo>
                    <a:pt x="6900" y="10335"/>
                    <a:pt x="6900" y="10335"/>
                    <a:pt x="6930" y="10335"/>
                  </a:cubicBezTo>
                  <a:close/>
                  <a:moveTo>
                    <a:pt x="7356" y="6262"/>
                  </a:moveTo>
                  <a:lnTo>
                    <a:pt x="7295" y="6262"/>
                  </a:lnTo>
                  <a:lnTo>
                    <a:pt x="7265" y="6262"/>
                  </a:lnTo>
                  <a:cubicBezTo>
                    <a:pt x="7265" y="6262"/>
                    <a:pt x="7265" y="6231"/>
                    <a:pt x="7265" y="6201"/>
                  </a:cubicBezTo>
                  <a:cubicBezTo>
                    <a:pt x="7265" y="6201"/>
                    <a:pt x="7295" y="6201"/>
                    <a:pt x="7295" y="6201"/>
                  </a:cubicBezTo>
                  <a:cubicBezTo>
                    <a:pt x="7295" y="6201"/>
                    <a:pt x="7356" y="6231"/>
                    <a:pt x="7356" y="6262"/>
                  </a:cubicBezTo>
                  <a:close/>
                  <a:moveTo>
                    <a:pt x="7629" y="6079"/>
                  </a:moveTo>
                  <a:lnTo>
                    <a:pt x="7629" y="6079"/>
                  </a:lnTo>
                  <a:cubicBezTo>
                    <a:pt x="7629" y="6079"/>
                    <a:pt x="7629" y="6110"/>
                    <a:pt x="7599" y="6110"/>
                  </a:cubicBezTo>
                  <a:cubicBezTo>
                    <a:pt x="7569" y="6110"/>
                    <a:pt x="7599" y="6110"/>
                    <a:pt x="7599" y="6079"/>
                  </a:cubicBezTo>
                  <a:lnTo>
                    <a:pt x="7629" y="6079"/>
                  </a:lnTo>
                  <a:lnTo>
                    <a:pt x="7629" y="6079"/>
                  </a:lnTo>
                  <a:lnTo>
                    <a:pt x="7629" y="6079"/>
                  </a:lnTo>
                  <a:close/>
                  <a:moveTo>
                    <a:pt x="7994" y="5958"/>
                  </a:moveTo>
                  <a:lnTo>
                    <a:pt x="7994" y="5958"/>
                  </a:lnTo>
                  <a:lnTo>
                    <a:pt x="7994" y="5958"/>
                  </a:lnTo>
                  <a:cubicBezTo>
                    <a:pt x="7994" y="5988"/>
                    <a:pt x="7994" y="6019"/>
                    <a:pt x="7994" y="6049"/>
                  </a:cubicBezTo>
                  <a:cubicBezTo>
                    <a:pt x="7994" y="6049"/>
                    <a:pt x="7994" y="6079"/>
                    <a:pt x="7994" y="6079"/>
                  </a:cubicBezTo>
                  <a:lnTo>
                    <a:pt x="7994" y="6049"/>
                  </a:lnTo>
                  <a:cubicBezTo>
                    <a:pt x="7994" y="6019"/>
                    <a:pt x="7994" y="5988"/>
                    <a:pt x="8025" y="5958"/>
                  </a:cubicBezTo>
                  <a:lnTo>
                    <a:pt x="8025" y="5927"/>
                  </a:lnTo>
                  <a:lnTo>
                    <a:pt x="8025" y="5927"/>
                  </a:lnTo>
                  <a:lnTo>
                    <a:pt x="8025" y="5927"/>
                  </a:lnTo>
                  <a:cubicBezTo>
                    <a:pt x="8025" y="5927"/>
                    <a:pt x="8025" y="5958"/>
                    <a:pt x="7994" y="5958"/>
                  </a:cubicBezTo>
                  <a:close/>
                  <a:moveTo>
                    <a:pt x="8450" y="9484"/>
                  </a:moveTo>
                  <a:lnTo>
                    <a:pt x="8450" y="9484"/>
                  </a:lnTo>
                  <a:lnTo>
                    <a:pt x="8450" y="9484"/>
                  </a:lnTo>
                  <a:close/>
                  <a:moveTo>
                    <a:pt x="8481" y="6626"/>
                  </a:moveTo>
                  <a:cubicBezTo>
                    <a:pt x="8511" y="6596"/>
                    <a:pt x="8511" y="6566"/>
                    <a:pt x="8541" y="6566"/>
                  </a:cubicBezTo>
                  <a:lnTo>
                    <a:pt x="8541" y="6566"/>
                  </a:lnTo>
                  <a:lnTo>
                    <a:pt x="8541" y="6566"/>
                  </a:lnTo>
                  <a:lnTo>
                    <a:pt x="8541" y="6596"/>
                  </a:lnTo>
                  <a:lnTo>
                    <a:pt x="8541" y="6596"/>
                  </a:lnTo>
                  <a:cubicBezTo>
                    <a:pt x="8541" y="6596"/>
                    <a:pt x="8541" y="6626"/>
                    <a:pt x="8541" y="6657"/>
                  </a:cubicBezTo>
                  <a:cubicBezTo>
                    <a:pt x="8541" y="6657"/>
                    <a:pt x="8541" y="6657"/>
                    <a:pt x="8511" y="6687"/>
                  </a:cubicBezTo>
                  <a:lnTo>
                    <a:pt x="8511" y="6687"/>
                  </a:lnTo>
                  <a:cubicBezTo>
                    <a:pt x="8511" y="6687"/>
                    <a:pt x="8481" y="6626"/>
                    <a:pt x="8481" y="6626"/>
                  </a:cubicBezTo>
                  <a:close/>
                  <a:moveTo>
                    <a:pt x="8602" y="9089"/>
                  </a:moveTo>
                  <a:lnTo>
                    <a:pt x="8602" y="9089"/>
                  </a:lnTo>
                  <a:cubicBezTo>
                    <a:pt x="8572" y="9089"/>
                    <a:pt x="8541" y="9089"/>
                    <a:pt x="8541" y="9058"/>
                  </a:cubicBezTo>
                  <a:cubicBezTo>
                    <a:pt x="8511" y="9028"/>
                    <a:pt x="8541" y="9058"/>
                    <a:pt x="8541" y="9058"/>
                  </a:cubicBezTo>
                  <a:lnTo>
                    <a:pt x="8602" y="9058"/>
                  </a:lnTo>
                  <a:lnTo>
                    <a:pt x="8602" y="9058"/>
                  </a:lnTo>
                  <a:cubicBezTo>
                    <a:pt x="8633" y="9058"/>
                    <a:pt x="8633" y="9089"/>
                    <a:pt x="8602" y="9089"/>
                  </a:cubicBezTo>
                  <a:close/>
                  <a:moveTo>
                    <a:pt x="8724" y="8511"/>
                  </a:moveTo>
                  <a:cubicBezTo>
                    <a:pt x="8724" y="8511"/>
                    <a:pt x="8693" y="8541"/>
                    <a:pt x="8693" y="8511"/>
                  </a:cubicBezTo>
                  <a:cubicBezTo>
                    <a:pt x="8663" y="8511"/>
                    <a:pt x="8633" y="8481"/>
                    <a:pt x="8633" y="8450"/>
                  </a:cubicBezTo>
                  <a:cubicBezTo>
                    <a:pt x="8633" y="8450"/>
                    <a:pt x="8633" y="8450"/>
                    <a:pt x="8633" y="8420"/>
                  </a:cubicBezTo>
                  <a:cubicBezTo>
                    <a:pt x="8663" y="8389"/>
                    <a:pt x="8693" y="8450"/>
                    <a:pt x="8724" y="8481"/>
                  </a:cubicBezTo>
                  <a:cubicBezTo>
                    <a:pt x="8724" y="8481"/>
                    <a:pt x="8724" y="8511"/>
                    <a:pt x="8724" y="8511"/>
                  </a:cubicBezTo>
                  <a:close/>
                  <a:moveTo>
                    <a:pt x="8997" y="9271"/>
                  </a:moveTo>
                  <a:lnTo>
                    <a:pt x="8997" y="9271"/>
                  </a:lnTo>
                  <a:lnTo>
                    <a:pt x="8967" y="9271"/>
                  </a:lnTo>
                  <a:close/>
                  <a:moveTo>
                    <a:pt x="9058" y="9514"/>
                  </a:moveTo>
                  <a:cubicBezTo>
                    <a:pt x="9058" y="9544"/>
                    <a:pt x="9028" y="9544"/>
                    <a:pt x="9058" y="9575"/>
                  </a:cubicBezTo>
                  <a:cubicBezTo>
                    <a:pt x="9088" y="9605"/>
                    <a:pt x="9088" y="9636"/>
                    <a:pt x="9058" y="9636"/>
                  </a:cubicBezTo>
                  <a:cubicBezTo>
                    <a:pt x="9028" y="9636"/>
                    <a:pt x="9028" y="9636"/>
                    <a:pt x="8997" y="9636"/>
                  </a:cubicBezTo>
                  <a:cubicBezTo>
                    <a:pt x="8967" y="9605"/>
                    <a:pt x="8967" y="9544"/>
                    <a:pt x="8997" y="9544"/>
                  </a:cubicBezTo>
                  <a:lnTo>
                    <a:pt x="9088" y="9453"/>
                  </a:lnTo>
                  <a:lnTo>
                    <a:pt x="9119" y="9453"/>
                  </a:lnTo>
                  <a:lnTo>
                    <a:pt x="9149" y="9453"/>
                  </a:lnTo>
                  <a:cubicBezTo>
                    <a:pt x="9149" y="9484"/>
                    <a:pt x="9088" y="9514"/>
                    <a:pt x="9058" y="9514"/>
                  </a:cubicBezTo>
                  <a:close/>
                  <a:moveTo>
                    <a:pt x="9149" y="8845"/>
                  </a:moveTo>
                  <a:lnTo>
                    <a:pt x="9149" y="8845"/>
                  </a:lnTo>
                  <a:cubicBezTo>
                    <a:pt x="9149" y="8845"/>
                    <a:pt x="9180" y="8845"/>
                    <a:pt x="9180" y="8845"/>
                  </a:cubicBezTo>
                  <a:lnTo>
                    <a:pt x="9180" y="8845"/>
                  </a:lnTo>
                  <a:lnTo>
                    <a:pt x="9180" y="8876"/>
                  </a:lnTo>
                  <a:close/>
                  <a:moveTo>
                    <a:pt x="9210" y="9210"/>
                  </a:moveTo>
                  <a:lnTo>
                    <a:pt x="9210" y="9210"/>
                  </a:lnTo>
                  <a:lnTo>
                    <a:pt x="9210" y="9210"/>
                  </a:lnTo>
                  <a:cubicBezTo>
                    <a:pt x="9210" y="9210"/>
                    <a:pt x="9210" y="9210"/>
                    <a:pt x="9210" y="9210"/>
                  </a:cubicBezTo>
                  <a:cubicBezTo>
                    <a:pt x="9210" y="9210"/>
                    <a:pt x="9210" y="9210"/>
                    <a:pt x="9210" y="9241"/>
                  </a:cubicBezTo>
                  <a:close/>
                  <a:moveTo>
                    <a:pt x="8997" y="10578"/>
                  </a:moveTo>
                  <a:lnTo>
                    <a:pt x="8967" y="10578"/>
                  </a:lnTo>
                  <a:cubicBezTo>
                    <a:pt x="8937" y="10578"/>
                    <a:pt x="8937" y="10578"/>
                    <a:pt x="8937" y="10548"/>
                  </a:cubicBezTo>
                  <a:cubicBezTo>
                    <a:pt x="8906" y="10517"/>
                    <a:pt x="8906" y="10487"/>
                    <a:pt x="8937" y="10487"/>
                  </a:cubicBezTo>
                  <a:lnTo>
                    <a:pt x="8937" y="10487"/>
                  </a:lnTo>
                  <a:cubicBezTo>
                    <a:pt x="9028" y="10456"/>
                    <a:pt x="9058" y="10548"/>
                    <a:pt x="8997" y="10578"/>
                  </a:cubicBezTo>
                  <a:close/>
                  <a:moveTo>
                    <a:pt x="9088" y="10791"/>
                  </a:moveTo>
                  <a:lnTo>
                    <a:pt x="9088" y="10760"/>
                  </a:lnTo>
                  <a:lnTo>
                    <a:pt x="9088" y="10760"/>
                  </a:lnTo>
                  <a:lnTo>
                    <a:pt x="9088" y="10791"/>
                  </a:lnTo>
                  <a:close/>
                  <a:moveTo>
                    <a:pt x="3587" y="23648"/>
                  </a:moveTo>
                  <a:lnTo>
                    <a:pt x="3587" y="23648"/>
                  </a:lnTo>
                  <a:cubicBezTo>
                    <a:pt x="3587" y="23648"/>
                    <a:pt x="3587" y="23678"/>
                    <a:pt x="3617" y="23678"/>
                  </a:cubicBezTo>
                  <a:close/>
                  <a:moveTo>
                    <a:pt x="3648" y="23709"/>
                  </a:moveTo>
                  <a:lnTo>
                    <a:pt x="3617" y="23678"/>
                  </a:lnTo>
                  <a:cubicBezTo>
                    <a:pt x="3617" y="23678"/>
                    <a:pt x="3648" y="23678"/>
                    <a:pt x="3648" y="23678"/>
                  </a:cubicBezTo>
                  <a:lnTo>
                    <a:pt x="3648" y="23709"/>
                  </a:lnTo>
                  <a:close/>
                  <a:moveTo>
                    <a:pt x="3800" y="23891"/>
                  </a:moveTo>
                  <a:lnTo>
                    <a:pt x="3800" y="23861"/>
                  </a:lnTo>
                  <a:cubicBezTo>
                    <a:pt x="3800" y="23861"/>
                    <a:pt x="3830" y="23861"/>
                    <a:pt x="3830" y="23861"/>
                  </a:cubicBezTo>
                  <a:cubicBezTo>
                    <a:pt x="3830" y="23861"/>
                    <a:pt x="3830" y="23891"/>
                    <a:pt x="3830" y="23891"/>
                  </a:cubicBezTo>
                  <a:cubicBezTo>
                    <a:pt x="3830" y="23891"/>
                    <a:pt x="3800" y="23922"/>
                    <a:pt x="3800" y="23891"/>
                  </a:cubicBezTo>
                  <a:close/>
                  <a:moveTo>
                    <a:pt x="9240" y="32706"/>
                  </a:moveTo>
                  <a:close/>
                  <a:moveTo>
                    <a:pt x="10000" y="29393"/>
                  </a:moveTo>
                  <a:lnTo>
                    <a:pt x="10000" y="29362"/>
                  </a:lnTo>
                  <a:lnTo>
                    <a:pt x="10000" y="29362"/>
                  </a:lnTo>
                  <a:close/>
                  <a:moveTo>
                    <a:pt x="10274" y="26049"/>
                  </a:moveTo>
                  <a:lnTo>
                    <a:pt x="10274" y="26080"/>
                  </a:lnTo>
                  <a:close/>
                  <a:moveTo>
                    <a:pt x="10152" y="27660"/>
                  </a:moveTo>
                  <a:lnTo>
                    <a:pt x="10092" y="27691"/>
                  </a:lnTo>
                  <a:lnTo>
                    <a:pt x="10092" y="27660"/>
                  </a:lnTo>
                  <a:cubicBezTo>
                    <a:pt x="10092" y="27660"/>
                    <a:pt x="10122" y="27630"/>
                    <a:pt x="10152" y="27630"/>
                  </a:cubicBezTo>
                  <a:cubicBezTo>
                    <a:pt x="10183" y="27630"/>
                    <a:pt x="10152" y="27630"/>
                    <a:pt x="10152" y="27630"/>
                  </a:cubicBezTo>
                  <a:cubicBezTo>
                    <a:pt x="10152" y="27630"/>
                    <a:pt x="10152" y="27660"/>
                    <a:pt x="10122" y="27660"/>
                  </a:cubicBezTo>
                  <a:close/>
                  <a:moveTo>
                    <a:pt x="10335" y="28116"/>
                  </a:moveTo>
                  <a:lnTo>
                    <a:pt x="10335" y="28147"/>
                  </a:lnTo>
                  <a:lnTo>
                    <a:pt x="10335" y="28147"/>
                  </a:lnTo>
                  <a:cubicBezTo>
                    <a:pt x="10335" y="28147"/>
                    <a:pt x="10335" y="28116"/>
                    <a:pt x="10335" y="28116"/>
                  </a:cubicBezTo>
                  <a:lnTo>
                    <a:pt x="10335" y="28116"/>
                  </a:lnTo>
                  <a:lnTo>
                    <a:pt x="10335" y="28116"/>
                  </a:lnTo>
                  <a:close/>
                  <a:moveTo>
                    <a:pt x="10608" y="27539"/>
                  </a:moveTo>
                  <a:lnTo>
                    <a:pt x="10578" y="27539"/>
                  </a:lnTo>
                  <a:cubicBezTo>
                    <a:pt x="10547" y="27478"/>
                    <a:pt x="10547" y="27447"/>
                    <a:pt x="10578" y="27417"/>
                  </a:cubicBezTo>
                  <a:lnTo>
                    <a:pt x="10578" y="27417"/>
                  </a:lnTo>
                  <a:lnTo>
                    <a:pt x="10578" y="27417"/>
                  </a:lnTo>
                  <a:cubicBezTo>
                    <a:pt x="10547" y="27387"/>
                    <a:pt x="10547" y="27326"/>
                    <a:pt x="10517" y="27295"/>
                  </a:cubicBezTo>
                  <a:cubicBezTo>
                    <a:pt x="10456" y="27265"/>
                    <a:pt x="10426" y="27204"/>
                    <a:pt x="10395" y="27174"/>
                  </a:cubicBezTo>
                  <a:cubicBezTo>
                    <a:pt x="10365" y="27144"/>
                    <a:pt x="10335" y="27113"/>
                    <a:pt x="10335" y="27052"/>
                  </a:cubicBezTo>
                  <a:cubicBezTo>
                    <a:pt x="10274" y="26900"/>
                    <a:pt x="10274" y="26748"/>
                    <a:pt x="10274" y="26596"/>
                  </a:cubicBezTo>
                  <a:cubicBezTo>
                    <a:pt x="10274" y="26596"/>
                    <a:pt x="10274" y="26566"/>
                    <a:pt x="10304" y="26566"/>
                  </a:cubicBezTo>
                  <a:cubicBezTo>
                    <a:pt x="10304" y="26566"/>
                    <a:pt x="10335" y="26566"/>
                    <a:pt x="10335" y="26596"/>
                  </a:cubicBezTo>
                  <a:cubicBezTo>
                    <a:pt x="10365" y="26688"/>
                    <a:pt x="10395" y="26779"/>
                    <a:pt x="10395" y="26900"/>
                  </a:cubicBezTo>
                  <a:cubicBezTo>
                    <a:pt x="10365" y="26992"/>
                    <a:pt x="10395" y="27113"/>
                    <a:pt x="10487" y="27144"/>
                  </a:cubicBezTo>
                  <a:cubicBezTo>
                    <a:pt x="10547" y="27174"/>
                    <a:pt x="10578" y="27235"/>
                    <a:pt x="10578" y="27295"/>
                  </a:cubicBezTo>
                  <a:lnTo>
                    <a:pt x="10578" y="27417"/>
                  </a:lnTo>
                  <a:lnTo>
                    <a:pt x="10578" y="27417"/>
                  </a:lnTo>
                  <a:lnTo>
                    <a:pt x="10578" y="27417"/>
                  </a:lnTo>
                  <a:cubicBezTo>
                    <a:pt x="10608" y="27447"/>
                    <a:pt x="10608" y="27478"/>
                    <a:pt x="10639" y="27508"/>
                  </a:cubicBezTo>
                  <a:cubicBezTo>
                    <a:pt x="10639" y="27508"/>
                    <a:pt x="10608" y="27508"/>
                    <a:pt x="10578" y="27539"/>
                  </a:cubicBezTo>
                  <a:close/>
                  <a:moveTo>
                    <a:pt x="10669" y="25229"/>
                  </a:moveTo>
                  <a:close/>
                  <a:moveTo>
                    <a:pt x="12067" y="22858"/>
                  </a:moveTo>
                  <a:lnTo>
                    <a:pt x="12098" y="22858"/>
                  </a:lnTo>
                  <a:cubicBezTo>
                    <a:pt x="12098" y="22858"/>
                    <a:pt x="12098" y="22888"/>
                    <a:pt x="12098" y="22888"/>
                  </a:cubicBezTo>
                  <a:cubicBezTo>
                    <a:pt x="12067" y="22888"/>
                    <a:pt x="12067" y="22858"/>
                    <a:pt x="12067" y="22858"/>
                  </a:cubicBezTo>
                  <a:cubicBezTo>
                    <a:pt x="12037" y="22858"/>
                    <a:pt x="12067" y="22858"/>
                    <a:pt x="12067" y="22858"/>
                  </a:cubicBezTo>
                  <a:close/>
                  <a:moveTo>
                    <a:pt x="11003" y="19028"/>
                  </a:moveTo>
                  <a:lnTo>
                    <a:pt x="11003" y="19028"/>
                  </a:lnTo>
                  <a:lnTo>
                    <a:pt x="11003" y="19028"/>
                  </a:lnTo>
                  <a:lnTo>
                    <a:pt x="10973" y="19028"/>
                  </a:lnTo>
                  <a:close/>
                  <a:moveTo>
                    <a:pt x="10882" y="18876"/>
                  </a:moveTo>
                  <a:lnTo>
                    <a:pt x="10882" y="18876"/>
                  </a:lnTo>
                  <a:lnTo>
                    <a:pt x="10882" y="18876"/>
                  </a:lnTo>
                  <a:close/>
                  <a:moveTo>
                    <a:pt x="11399" y="27995"/>
                  </a:moveTo>
                  <a:cubicBezTo>
                    <a:pt x="11429" y="28055"/>
                    <a:pt x="11429" y="28086"/>
                    <a:pt x="11459" y="28147"/>
                  </a:cubicBezTo>
                  <a:cubicBezTo>
                    <a:pt x="11459" y="28207"/>
                    <a:pt x="11459" y="28299"/>
                    <a:pt x="11459" y="28359"/>
                  </a:cubicBezTo>
                  <a:cubicBezTo>
                    <a:pt x="11429" y="28420"/>
                    <a:pt x="11429" y="28511"/>
                    <a:pt x="11459" y="28572"/>
                  </a:cubicBezTo>
                  <a:cubicBezTo>
                    <a:pt x="11459" y="28633"/>
                    <a:pt x="11459" y="28663"/>
                    <a:pt x="11490" y="28724"/>
                  </a:cubicBezTo>
                  <a:cubicBezTo>
                    <a:pt x="11490" y="28785"/>
                    <a:pt x="11490" y="28754"/>
                    <a:pt x="11490" y="28785"/>
                  </a:cubicBezTo>
                  <a:cubicBezTo>
                    <a:pt x="11490" y="28785"/>
                    <a:pt x="11459" y="28785"/>
                    <a:pt x="11459" y="28754"/>
                  </a:cubicBezTo>
                  <a:cubicBezTo>
                    <a:pt x="11399" y="28663"/>
                    <a:pt x="11368" y="28542"/>
                    <a:pt x="11338" y="28451"/>
                  </a:cubicBezTo>
                  <a:cubicBezTo>
                    <a:pt x="11338" y="28420"/>
                    <a:pt x="11338" y="28390"/>
                    <a:pt x="11338" y="28329"/>
                  </a:cubicBezTo>
                  <a:cubicBezTo>
                    <a:pt x="11368" y="28238"/>
                    <a:pt x="11368" y="28147"/>
                    <a:pt x="11338" y="28055"/>
                  </a:cubicBezTo>
                  <a:cubicBezTo>
                    <a:pt x="11338" y="27995"/>
                    <a:pt x="11338" y="27934"/>
                    <a:pt x="11338" y="27903"/>
                  </a:cubicBezTo>
                  <a:cubicBezTo>
                    <a:pt x="11338" y="27873"/>
                    <a:pt x="11338" y="27873"/>
                    <a:pt x="11338" y="27873"/>
                  </a:cubicBezTo>
                  <a:cubicBezTo>
                    <a:pt x="11338" y="27873"/>
                    <a:pt x="11368" y="27873"/>
                    <a:pt x="11368" y="27903"/>
                  </a:cubicBezTo>
                  <a:cubicBezTo>
                    <a:pt x="11399" y="27934"/>
                    <a:pt x="11399" y="27964"/>
                    <a:pt x="11399" y="27995"/>
                  </a:cubicBezTo>
                  <a:close/>
                  <a:moveTo>
                    <a:pt x="11155" y="25289"/>
                  </a:moveTo>
                  <a:close/>
                  <a:moveTo>
                    <a:pt x="11216" y="25563"/>
                  </a:moveTo>
                  <a:cubicBezTo>
                    <a:pt x="11277" y="25563"/>
                    <a:pt x="11338" y="25593"/>
                    <a:pt x="11368" y="25654"/>
                  </a:cubicBezTo>
                  <a:cubicBezTo>
                    <a:pt x="11368" y="25685"/>
                    <a:pt x="11368" y="25685"/>
                    <a:pt x="11368" y="25715"/>
                  </a:cubicBezTo>
                  <a:cubicBezTo>
                    <a:pt x="11338" y="25806"/>
                    <a:pt x="11277" y="25897"/>
                    <a:pt x="11216" y="25988"/>
                  </a:cubicBezTo>
                  <a:cubicBezTo>
                    <a:pt x="11186" y="26019"/>
                    <a:pt x="11155" y="26049"/>
                    <a:pt x="11155" y="26080"/>
                  </a:cubicBezTo>
                  <a:cubicBezTo>
                    <a:pt x="11155" y="26080"/>
                    <a:pt x="11155" y="26110"/>
                    <a:pt x="11155" y="26140"/>
                  </a:cubicBezTo>
                  <a:cubicBezTo>
                    <a:pt x="11155" y="26140"/>
                    <a:pt x="11125" y="26140"/>
                    <a:pt x="11095" y="26171"/>
                  </a:cubicBezTo>
                  <a:lnTo>
                    <a:pt x="11034" y="26171"/>
                  </a:lnTo>
                  <a:lnTo>
                    <a:pt x="11003" y="26171"/>
                  </a:lnTo>
                  <a:cubicBezTo>
                    <a:pt x="10943" y="26171"/>
                    <a:pt x="10912" y="26171"/>
                    <a:pt x="10882" y="26171"/>
                  </a:cubicBezTo>
                  <a:cubicBezTo>
                    <a:pt x="10882" y="26171"/>
                    <a:pt x="10851" y="26140"/>
                    <a:pt x="10851" y="26110"/>
                  </a:cubicBezTo>
                  <a:cubicBezTo>
                    <a:pt x="10851" y="26110"/>
                    <a:pt x="10851" y="26080"/>
                    <a:pt x="10851" y="26080"/>
                  </a:cubicBezTo>
                  <a:cubicBezTo>
                    <a:pt x="10882" y="25958"/>
                    <a:pt x="10882" y="25867"/>
                    <a:pt x="10882" y="25745"/>
                  </a:cubicBezTo>
                  <a:cubicBezTo>
                    <a:pt x="10882" y="25715"/>
                    <a:pt x="10882" y="25685"/>
                    <a:pt x="10882" y="25685"/>
                  </a:cubicBezTo>
                  <a:cubicBezTo>
                    <a:pt x="10882" y="25654"/>
                    <a:pt x="10912" y="25624"/>
                    <a:pt x="10943" y="25624"/>
                  </a:cubicBezTo>
                  <a:lnTo>
                    <a:pt x="11216" y="25593"/>
                  </a:lnTo>
                  <a:close/>
                  <a:moveTo>
                    <a:pt x="11034" y="10365"/>
                  </a:moveTo>
                  <a:lnTo>
                    <a:pt x="11064" y="10365"/>
                  </a:lnTo>
                  <a:lnTo>
                    <a:pt x="11064" y="10365"/>
                  </a:lnTo>
                  <a:lnTo>
                    <a:pt x="11186" y="10517"/>
                  </a:lnTo>
                  <a:cubicBezTo>
                    <a:pt x="11186" y="10517"/>
                    <a:pt x="11186" y="10548"/>
                    <a:pt x="11186" y="10578"/>
                  </a:cubicBezTo>
                  <a:cubicBezTo>
                    <a:pt x="11125" y="10578"/>
                    <a:pt x="11095" y="10578"/>
                    <a:pt x="11064" y="10548"/>
                  </a:cubicBezTo>
                  <a:cubicBezTo>
                    <a:pt x="11034" y="10517"/>
                    <a:pt x="11034" y="10487"/>
                    <a:pt x="11064" y="10456"/>
                  </a:cubicBezTo>
                  <a:cubicBezTo>
                    <a:pt x="11064" y="10456"/>
                    <a:pt x="11064" y="10456"/>
                    <a:pt x="11064" y="10456"/>
                  </a:cubicBezTo>
                  <a:cubicBezTo>
                    <a:pt x="11064" y="10426"/>
                    <a:pt x="11064" y="10396"/>
                    <a:pt x="11064" y="10365"/>
                  </a:cubicBezTo>
                  <a:lnTo>
                    <a:pt x="11064" y="10365"/>
                  </a:lnTo>
                  <a:lnTo>
                    <a:pt x="11064" y="10365"/>
                  </a:lnTo>
                  <a:cubicBezTo>
                    <a:pt x="11064" y="10365"/>
                    <a:pt x="11034" y="10365"/>
                    <a:pt x="11034" y="10365"/>
                  </a:cubicBezTo>
                  <a:cubicBezTo>
                    <a:pt x="11034" y="10365"/>
                    <a:pt x="11003" y="10365"/>
                    <a:pt x="11003" y="10396"/>
                  </a:cubicBezTo>
                  <a:close/>
                  <a:moveTo>
                    <a:pt x="10851" y="9879"/>
                  </a:moveTo>
                  <a:lnTo>
                    <a:pt x="10882" y="9879"/>
                  </a:lnTo>
                  <a:cubicBezTo>
                    <a:pt x="10912" y="9879"/>
                    <a:pt x="10912" y="9909"/>
                    <a:pt x="10882" y="9909"/>
                  </a:cubicBezTo>
                  <a:cubicBezTo>
                    <a:pt x="10851" y="9940"/>
                    <a:pt x="10851" y="9909"/>
                    <a:pt x="10851" y="9909"/>
                  </a:cubicBezTo>
                  <a:close/>
                  <a:moveTo>
                    <a:pt x="10912" y="13891"/>
                  </a:moveTo>
                  <a:lnTo>
                    <a:pt x="10912" y="13891"/>
                  </a:lnTo>
                  <a:lnTo>
                    <a:pt x="10882" y="13891"/>
                  </a:lnTo>
                  <a:lnTo>
                    <a:pt x="10882" y="13891"/>
                  </a:lnTo>
                  <a:close/>
                  <a:moveTo>
                    <a:pt x="10244" y="9241"/>
                  </a:moveTo>
                  <a:cubicBezTo>
                    <a:pt x="10274" y="9241"/>
                    <a:pt x="10304" y="9210"/>
                    <a:pt x="10335" y="9180"/>
                  </a:cubicBezTo>
                  <a:lnTo>
                    <a:pt x="10365" y="9149"/>
                  </a:lnTo>
                  <a:cubicBezTo>
                    <a:pt x="10365" y="9180"/>
                    <a:pt x="10365" y="9180"/>
                    <a:pt x="10365" y="9180"/>
                  </a:cubicBezTo>
                  <a:cubicBezTo>
                    <a:pt x="10395" y="9271"/>
                    <a:pt x="10456" y="9362"/>
                    <a:pt x="10517" y="9453"/>
                  </a:cubicBezTo>
                  <a:cubicBezTo>
                    <a:pt x="10517" y="9484"/>
                    <a:pt x="10517" y="9514"/>
                    <a:pt x="10547" y="9544"/>
                  </a:cubicBezTo>
                  <a:cubicBezTo>
                    <a:pt x="10517" y="9575"/>
                    <a:pt x="10517" y="9605"/>
                    <a:pt x="10487" y="9605"/>
                  </a:cubicBezTo>
                  <a:cubicBezTo>
                    <a:pt x="10487" y="9636"/>
                    <a:pt x="10456" y="9636"/>
                    <a:pt x="10456" y="9636"/>
                  </a:cubicBezTo>
                  <a:cubicBezTo>
                    <a:pt x="10426" y="9636"/>
                    <a:pt x="10426" y="9636"/>
                    <a:pt x="10426" y="9605"/>
                  </a:cubicBezTo>
                  <a:cubicBezTo>
                    <a:pt x="10426" y="9544"/>
                    <a:pt x="10365" y="9484"/>
                    <a:pt x="10304" y="9453"/>
                  </a:cubicBezTo>
                  <a:cubicBezTo>
                    <a:pt x="10244" y="9423"/>
                    <a:pt x="10213" y="9362"/>
                    <a:pt x="10183" y="9301"/>
                  </a:cubicBezTo>
                  <a:cubicBezTo>
                    <a:pt x="10183" y="9301"/>
                    <a:pt x="10183" y="9271"/>
                    <a:pt x="10213" y="9271"/>
                  </a:cubicBezTo>
                  <a:close/>
                  <a:moveTo>
                    <a:pt x="10395" y="13435"/>
                  </a:moveTo>
                  <a:lnTo>
                    <a:pt x="10365" y="13435"/>
                  </a:lnTo>
                  <a:lnTo>
                    <a:pt x="10365" y="13435"/>
                  </a:lnTo>
                  <a:lnTo>
                    <a:pt x="10395" y="13435"/>
                  </a:lnTo>
                  <a:cubicBezTo>
                    <a:pt x="10395" y="13435"/>
                    <a:pt x="10395" y="13465"/>
                    <a:pt x="10395" y="13465"/>
                  </a:cubicBezTo>
                  <a:close/>
                  <a:moveTo>
                    <a:pt x="10092" y="8633"/>
                  </a:moveTo>
                  <a:cubicBezTo>
                    <a:pt x="10122" y="8633"/>
                    <a:pt x="10122" y="8633"/>
                    <a:pt x="10122" y="8633"/>
                  </a:cubicBezTo>
                  <a:cubicBezTo>
                    <a:pt x="10122" y="8663"/>
                    <a:pt x="10122" y="8663"/>
                    <a:pt x="10122" y="8693"/>
                  </a:cubicBezTo>
                  <a:lnTo>
                    <a:pt x="10122" y="8693"/>
                  </a:lnTo>
                  <a:cubicBezTo>
                    <a:pt x="10122" y="8663"/>
                    <a:pt x="10092" y="8663"/>
                    <a:pt x="10092" y="8663"/>
                  </a:cubicBezTo>
                  <a:cubicBezTo>
                    <a:pt x="10092" y="8663"/>
                    <a:pt x="10092" y="8663"/>
                    <a:pt x="10092" y="8663"/>
                  </a:cubicBezTo>
                  <a:close/>
                  <a:moveTo>
                    <a:pt x="9514" y="7113"/>
                  </a:moveTo>
                  <a:lnTo>
                    <a:pt x="9544" y="7082"/>
                  </a:lnTo>
                  <a:lnTo>
                    <a:pt x="9514" y="7113"/>
                  </a:lnTo>
                  <a:lnTo>
                    <a:pt x="9514" y="7113"/>
                  </a:lnTo>
                  <a:close/>
                  <a:moveTo>
                    <a:pt x="9484" y="7873"/>
                  </a:moveTo>
                  <a:lnTo>
                    <a:pt x="9484" y="7873"/>
                  </a:lnTo>
                  <a:lnTo>
                    <a:pt x="9484" y="7873"/>
                  </a:lnTo>
                  <a:lnTo>
                    <a:pt x="9484" y="7873"/>
                  </a:lnTo>
                  <a:close/>
                  <a:moveTo>
                    <a:pt x="9423" y="9636"/>
                  </a:moveTo>
                  <a:cubicBezTo>
                    <a:pt x="9423" y="9605"/>
                    <a:pt x="9423" y="9605"/>
                    <a:pt x="9423" y="9575"/>
                  </a:cubicBezTo>
                  <a:cubicBezTo>
                    <a:pt x="9453" y="9514"/>
                    <a:pt x="9484" y="9453"/>
                    <a:pt x="9544" y="9423"/>
                  </a:cubicBezTo>
                  <a:lnTo>
                    <a:pt x="9575" y="9423"/>
                  </a:lnTo>
                  <a:cubicBezTo>
                    <a:pt x="9575" y="9423"/>
                    <a:pt x="9605" y="9453"/>
                    <a:pt x="9605" y="9453"/>
                  </a:cubicBezTo>
                  <a:lnTo>
                    <a:pt x="9788" y="9575"/>
                  </a:lnTo>
                  <a:lnTo>
                    <a:pt x="9818" y="9636"/>
                  </a:lnTo>
                  <a:cubicBezTo>
                    <a:pt x="9940" y="9696"/>
                    <a:pt x="9909" y="9909"/>
                    <a:pt x="9788" y="9940"/>
                  </a:cubicBezTo>
                  <a:lnTo>
                    <a:pt x="9757" y="9940"/>
                  </a:lnTo>
                  <a:cubicBezTo>
                    <a:pt x="9696" y="9970"/>
                    <a:pt x="9696" y="9940"/>
                    <a:pt x="9666" y="9940"/>
                  </a:cubicBezTo>
                  <a:cubicBezTo>
                    <a:pt x="9575" y="9848"/>
                    <a:pt x="9484" y="9757"/>
                    <a:pt x="9423" y="9666"/>
                  </a:cubicBezTo>
                  <a:close/>
                  <a:moveTo>
                    <a:pt x="9788" y="15897"/>
                  </a:moveTo>
                  <a:cubicBezTo>
                    <a:pt x="9757" y="15928"/>
                    <a:pt x="9757" y="15928"/>
                    <a:pt x="9727" y="15958"/>
                  </a:cubicBezTo>
                  <a:lnTo>
                    <a:pt x="9666" y="15958"/>
                  </a:lnTo>
                  <a:lnTo>
                    <a:pt x="9636" y="15958"/>
                  </a:lnTo>
                  <a:lnTo>
                    <a:pt x="9544" y="15958"/>
                  </a:lnTo>
                  <a:cubicBezTo>
                    <a:pt x="9514" y="15958"/>
                    <a:pt x="9484" y="15958"/>
                    <a:pt x="9484" y="15897"/>
                  </a:cubicBezTo>
                  <a:cubicBezTo>
                    <a:pt x="9484" y="15867"/>
                    <a:pt x="9514" y="15867"/>
                    <a:pt x="9514" y="15836"/>
                  </a:cubicBezTo>
                  <a:cubicBezTo>
                    <a:pt x="9605" y="15806"/>
                    <a:pt x="9696" y="15806"/>
                    <a:pt x="9757" y="15806"/>
                  </a:cubicBezTo>
                  <a:cubicBezTo>
                    <a:pt x="9818" y="15836"/>
                    <a:pt x="9818" y="15897"/>
                    <a:pt x="9788" y="15928"/>
                  </a:cubicBezTo>
                  <a:close/>
                  <a:moveTo>
                    <a:pt x="12402" y="15624"/>
                  </a:moveTo>
                  <a:lnTo>
                    <a:pt x="12310" y="15684"/>
                  </a:lnTo>
                  <a:cubicBezTo>
                    <a:pt x="12250" y="15715"/>
                    <a:pt x="12189" y="15745"/>
                    <a:pt x="12098" y="15715"/>
                  </a:cubicBezTo>
                  <a:cubicBezTo>
                    <a:pt x="12037" y="15684"/>
                    <a:pt x="11946" y="15684"/>
                    <a:pt x="11885" y="15715"/>
                  </a:cubicBezTo>
                  <a:cubicBezTo>
                    <a:pt x="11824" y="15745"/>
                    <a:pt x="11763" y="15745"/>
                    <a:pt x="11733" y="15715"/>
                  </a:cubicBezTo>
                  <a:lnTo>
                    <a:pt x="11399" y="15624"/>
                  </a:lnTo>
                  <a:cubicBezTo>
                    <a:pt x="11399" y="15593"/>
                    <a:pt x="11368" y="15593"/>
                    <a:pt x="11338" y="15563"/>
                  </a:cubicBezTo>
                  <a:cubicBezTo>
                    <a:pt x="11338" y="15563"/>
                    <a:pt x="11307" y="15532"/>
                    <a:pt x="11307" y="15532"/>
                  </a:cubicBezTo>
                  <a:cubicBezTo>
                    <a:pt x="11216" y="15532"/>
                    <a:pt x="11125" y="15472"/>
                    <a:pt x="11034" y="15472"/>
                  </a:cubicBezTo>
                  <a:cubicBezTo>
                    <a:pt x="10851" y="15441"/>
                    <a:pt x="10669" y="15472"/>
                    <a:pt x="10487" y="15532"/>
                  </a:cubicBezTo>
                  <a:cubicBezTo>
                    <a:pt x="10426" y="15563"/>
                    <a:pt x="10365" y="15624"/>
                    <a:pt x="10335" y="15654"/>
                  </a:cubicBezTo>
                  <a:cubicBezTo>
                    <a:pt x="10304" y="15715"/>
                    <a:pt x="10244" y="15715"/>
                    <a:pt x="10213" y="15715"/>
                  </a:cubicBezTo>
                  <a:cubicBezTo>
                    <a:pt x="10092" y="15684"/>
                    <a:pt x="10000" y="15684"/>
                    <a:pt x="9909" y="15715"/>
                  </a:cubicBezTo>
                  <a:cubicBezTo>
                    <a:pt x="9757" y="15715"/>
                    <a:pt x="9636" y="15624"/>
                    <a:pt x="9605" y="15532"/>
                  </a:cubicBezTo>
                  <a:cubicBezTo>
                    <a:pt x="9575" y="15472"/>
                    <a:pt x="9575" y="15441"/>
                    <a:pt x="9544" y="15411"/>
                  </a:cubicBezTo>
                  <a:cubicBezTo>
                    <a:pt x="9544" y="15380"/>
                    <a:pt x="9544" y="15350"/>
                    <a:pt x="9544" y="15320"/>
                  </a:cubicBezTo>
                  <a:cubicBezTo>
                    <a:pt x="9544" y="15259"/>
                    <a:pt x="9575" y="15198"/>
                    <a:pt x="9605" y="15137"/>
                  </a:cubicBezTo>
                  <a:cubicBezTo>
                    <a:pt x="9666" y="15107"/>
                    <a:pt x="9696" y="15046"/>
                    <a:pt x="9696" y="14985"/>
                  </a:cubicBezTo>
                  <a:cubicBezTo>
                    <a:pt x="9696" y="14924"/>
                    <a:pt x="9696" y="14864"/>
                    <a:pt x="9696" y="14833"/>
                  </a:cubicBezTo>
                  <a:cubicBezTo>
                    <a:pt x="9696" y="14773"/>
                    <a:pt x="9727" y="14742"/>
                    <a:pt x="9757" y="14742"/>
                  </a:cubicBezTo>
                  <a:cubicBezTo>
                    <a:pt x="9818" y="14712"/>
                    <a:pt x="9848" y="14651"/>
                    <a:pt x="9848" y="14590"/>
                  </a:cubicBezTo>
                  <a:cubicBezTo>
                    <a:pt x="9879" y="14560"/>
                    <a:pt x="9879" y="14529"/>
                    <a:pt x="9909" y="14499"/>
                  </a:cubicBezTo>
                  <a:cubicBezTo>
                    <a:pt x="9940" y="14408"/>
                    <a:pt x="10000" y="14347"/>
                    <a:pt x="10061" y="14256"/>
                  </a:cubicBezTo>
                  <a:cubicBezTo>
                    <a:pt x="10092" y="14225"/>
                    <a:pt x="10152" y="14225"/>
                    <a:pt x="10183" y="14225"/>
                  </a:cubicBezTo>
                  <a:lnTo>
                    <a:pt x="10213" y="14225"/>
                  </a:lnTo>
                  <a:cubicBezTo>
                    <a:pt x="10304" y="14317"/>
                    <a:pt x="10426" y="14347"/>
                    <a:pt x="10547" y="14347"/>
                  </a:cubicBezTo>
                  <a:cubicBezTo>
                    <a:pt x="10578" y="14347"/>
                    <a:pt x="10578" y="14377"/>
                    <a:pt x="10578" y="14408"/>
                  </a:cubicBezTo>
                  <a:lnTo>
                    <a:pt x="10487" y="14499"/>
                  </a:lnTo>
                  <a:cubicBezTo>
                    <a:pt x="10456" y="14499"/>
                    <a:pt x="10456" y="14529"/>
                    <a:pt x="10487" y="14560"/>
                  </a:cubicBezTo>
                  <a:lnTo>
                    <a:pt x="10547" y="14590"/>
                  </a:lnTo>
                  <a:cubicBezTo>
                    <a:pt x="10578" y="14590"/>
                    <a:pt x="10608" y="14651"/>
                    <a:pt x="10639" y="14712"/>
                  </a:cubicBezTo>
                  <a:cubicBezTo>
                    <a:pt x="10639" y="14773"/>
                    <a:pt x="10699" y="14803"/>
                    <a:pt x="10760" y="14773"/>
                  </a:cubicBezTo>
                  <a:lnTo>
                    <a:pt x="10851" y="14742"/>
                  </a:lnTo>
                  <a:cubicBezTo>
                    <a:pt x="10882" y="14712"/>
                    <a:pt x="10943" y="14712"/>
                    <a:pt x="10973" y="14681"/>
                  </a:cubicBezTo>
                  <a:cubicBezTo>
                    <a:pt x="11034" y="14621"/>
                    <a:pt x="11125" y="14621"/>
                    <a:pt x="11186" y="14621"/>
                  </a:cubicBezTo>
                  <a:cubicBezTo>
                    <a:pt x="11216" y="14621"/>
                    <a:pt x="11216" y="14621"/>
                    <a:pt x="11247" y="14621"/>
                  </a:cubicBezTo>
                  <a:cubicBezTo>
                    <a:pt x="11277" y="14590"/>
                    <a:pt x="11277" y="14560"/>
                    <a:pt x="11277" y="14529"/>
                  </a:cubicBezTo>
                  <a:cubicBezTo>
                    <a:pt x="11247" y="14499"/>
                    <a:pt x="11247" y="14499"/>
                    <a:pt x="11216" y="14499"/>
                  </a:cubicBezTo>
                  <a:lnTo>
                    <a:pt x="11186" y="14499"/>
                  </a:lnTo>
                  <a:cubicBezTo>
                    <a:pt x="10973" y="14529"/>
                    <a:pt x="10973" y="14529"/>
                    <a:pt x="10851" y="14347"/>
                  </a:cubicBezTo>
                  <a:lnTo>
                    <a:pt x="10851" y="14347"/>
                  </a:lnTo>
                  <a:lnTo>
                    <a:pt x="10851" y="14347"/>
                  </a:lnTo>
                  <a:lnTo>
                    <a:pt x="10851" y="14347"/>
                  </a:lnTo>
                  <a:cubicBezTo>
                    <a:pt x="10912" y="14286"/>
                    <a:pt x="11003" y="14225"/>
                    <a:pt x="11125" y="14195"/>
                  </a:cubicBezTo>
                  <a:cubicBezTo>
                    <a:pt x="11186" y="14195"/>
                    <a:pt x="11247" y="14165"/>
                    <a:pt x="11277" y="14134"/>
                  </a:cubicBezTo>
                  <a:cubicBezTo>
                    <a:pt x="11368" y="14043"/>
                    <a:pt x="11490" y="14013"/>
                    <a:pt x="11611" y="14043"/>
                  </a:cubicBezTo>
                  <a:lnTo>
                    <a:pt x="11672" y="14043"/>
                  </a:lnTo>
                  <a:lnTo>
                    <a:pt x="11672" y="14043"/>
                  </a:lnTo>
                  <a:lnTo>
                    <a:pt x="11672" y="14043"/>
                  </a:lnTo>
                  <a:lnTo>
                    <a:pt x="11672" y="14043"/>
                  </a:lnTo>
                  <a:lnTo>
                    <a:pt x="11551" y="14195"/>
                  </a:lnTo>
                  <a:cubicBezTo>
                    <a:pt x="11520" y="14225"/>
                    <a:pt x="11520" y="14256"/>
                    <a:pt x="11551" y="14286"/>
                  </a:cubicBezTo>
                  <a:cubicBezTo>
                    <a:pt x="11551" y="14317"/>
                    <a:pt x="11551" y="14347"/>
                    <a:pt x="11551" y="14347"/>
                  </a:cubicBezTo>
                  <a:cubicBezTo>
                    <a:pt x="11490" y="14438"/>
                    <a:pt x="11459" y="14499"/>
                    <a:pt x="11368" y="14560"/>
                  </a:cubicBezTo>
                  <a:lnTo>
                    <a:pt x="11368" y="14621"/>
                  </a:lnTo>
                  <a:cubicBezTo>
                    <a:pt x="11429" y="14681"/>
                    <a:pt x="11490" y="14742"/>
                    <a:pt x="11581" y="14773"/>
                  </a:cubicBezTo>
                  <a:cubicBezTo>
                    <a:pt x="11703" y="14803"/>
                    <a:pt x="11794" y="14864"/>
                    <a:pt x="11885" y="14955"/>
                  </a:cubicBezTo>
                  <a:cubicBezTo>
                    <a:pt x="11976" y="15046"/>
                    <a:pt x="12098" y="15137"/>
                    <a:pt x="12250" y="15198"/>
                  </a:cubicBezTo>
                  <a:cubicBezTo>
                    <a:pt x="12371" y="15259"/>
                    <a:pt x="12432" y="15380"/>
                    <a:pt x="12432" y="15532"/>
                  </a:cubicBezTo>
                  <a:cubicBezTo>
                    <a:pt x="12432" y="15593"/>
                    <a:pt x="12432" y="15624"/>
                    <a:pt x="12371" y="15654"/>
                  </a:cubicBezTo>
                  <a:close/>
                  <a:moveTo>
                    <a:pt x="13465" y="11459"/>
                  </a:moveTo>
                  <a:close/>
                  <a:moveTo>
                    <a:pt x="15289" y="16839"/>
                  </a:moveTo>
                  <a:lnTo>
                    <a:pt x="14924" y="16870"/>
                  </a:lnTo>
                  <a:lnTo>
                    <a:pt x="14833" y="16870"/>
                  </a:lnTo>
                  <a:cubicBezTo>
                    <a:pt x="14712" y="16870"/>
                    <a:pt x="14590" y="16839"/>
                    <a:pt x="14499" y="16748"/>
                  </a:cubicBezTo>
                  <a:cubicBezTo>
                    <a:pt x="14469" y="16718"/>
                    <a:pt x="14438" y="16687"/>
                    <a:pt x="14377" y="16687"/>
                  </a:cubicBezTo>
                  <a:lnTo>
                    <a:pt x="14286" y="16657"/>
                  </a:lnTo>
                  <a:cubicBezTo>
                    <a:pt x="14256" y="16657"/>
                    <a:pt x="14225" y="16627"/>
                    <a:pt x="14225" y="16627"/>
                  </a:cubicBezTo>
                  <a:cubicBezTo>
                    <a:pt x="14134" y="16505"/>
                    <a:pt x="14134" y="16353"/>
                    <a:pt x="14165" y="16231"/>
                  </a:cubicBezTo>
                  <a:cubicBezTo>
                    <a:pt x="14195" y="16171"/>
                    <a:pt x="14225" y="16110"/>
                    <a:pt x="14225" y="16049"/>
                  </a:cubicBezTo>
                  <a:cubicBezTo>
                    <a:pt x="14225" y="15988"/>
                    <a:pt x="14286" y="15897"/>
                    <a:pt x="14347" y="15867"/>
                  </a:cubicBezTo>
                  <a:lnTo>
                    <a:pt x="14347" y="15836"/>
                  </a:lnTo>
                  <a:cubicBezTo>
                    <a:pt x="14347" y="15806"/>
                    <a:pt x="14317" y="15806"/>
                    <a:pt x="14317" y="15776"/>
                  </a:cubicBezTo>
                  <a:cubicBezTo>
                    <a:pt x="14225" y="15745"/>
                    <a:pt x="14134" y="15684"/>
                    <a:pt x="14104" y="15624"/>
                  </a:cubicBezTo>
                  <a:cubicBezTo>
                    <a:pt x="14073" y="15532"/>
                    <a:pt x="14013" y="15441"/>
                    <a:pt x="13921" y="15380"/>
                  </a:cubicBezTo>
                  <a:cubicBezTo>
                    <a:pt x="13800" y="15320"/>
                    <a:pt x="13739" y="15198"/>
                    <a:pt x="13709" y="15046"/>
                  </a:cubicBezTo>
                  <a:cubicBezTo>
                    <a:pt x="13678" y="14955"/>
                    <a:pt x="13617" y="14833"/>
                    <a:pt x="13526" y="14773"/>
                  </a:cubicBezTo>
                  <a:cubicBezTo>
                    <a:pt x="13496" y="14712"/>
                    <a:pt x="13465" y="14681"/>
                    <a:pt x="13496" y="14621"/>
                  </a:cubicBezTo>
                  <a:cubicBezTo>
                    <a:pt x="13496" y="14560"/>
                    <a:pt x="13526" y="14499"/>
                    <a:pt x="13526" y="14469"/>
                  </a:cubicBezTo>
                  <a:cubicBezTo>
                    <a:pt x="13557" y="14408"/>
                    <a:pt x="13587" y="14377"/>
                    <a:pt x="13617" y="14377"/>
                  </a:cubicBezTo>
                  <a:cubicBezTo>
                    <a:pt x="13739" y="14347"/>
                    <a:pt x="13800" y="14286"/>
                    <a:pt x="13861" y="14195"/>
                  </a:cubicBezTo>
                  <a:cubicBezTo>
                    <a:pt x="13891" y="14165"/>
                    <a:pt x="13891" y="14165"/>
                    <a:pt x="13921" y="14134"/>
                  </a:cubicBezTo>
                  <a:cubicBezTo>
                    <a:pt x="14013" y="14073"/>
                    <a:pt x="14134" y="14013"/>
                    <a:pt x="14225" y="13952"/>
                  </a:cubicBezTo>
                  <a:cubicBezTo>
                    <a:pt x="14256" y="13952"/>
                    <a:pt x="14286" y="13952"/>
                    <a:pt x="14317" y="13952"/>
                  </a:cubicBezTo>
                  <a:cubicBezTo>
                    <a:pt x="14377" y="14013"/>
                    <a:pt x="14469" y="14013"/>
                    <a:pt x="14560" y="13982"/>
                  </a:cubicBezTo>
                  <a:cubicBezTo>
                    <a:pt x="14621" y="13982"/>
                    <a:pt x="14651" y="14013"/>
                    <a:pt x="14681" y="14073"/>
                  </a:cubicBezTo>
                  <a:cubicBezTo>
                    <a:pt x="14681" y="14104"/>
                    <a:pt x="14712" y="14165"/>
                    <a:pt x="14712" y="14195"/>
                  </a:cubicBezTo>
                  <a:cubicBezTo>
                    <a:pt x="14712" y="14256"/>
                    <a:pt x="14712" y="14317"/>
                    <a:pt x="14681" y="14347"/>
                  </a:cubicBezTo>
                  <a:cubicBezTo>
                    <a:pt x="14681" y="14377"/>
                    <a:pt x="14651" y="14408"/>
                    <a:pt x="14621" y="14408"/>
                  </a:cubicBezTo>
                  <a:lnTo>
                    <a:pt x="14499" y="14408"/>
                  </a:lnTo>
                  <a:cubicBezTo>
                    <a:pt x="14377" y="14408"/>
                    <a:pt x="14347" y="14469"/>
                    <a:pt x="14347" y="14590"/>
                  </a:cubicBezTo>
                  <a:cubicBezTo>
                    <a:pt x="14347" y="14651"/>
                    <a:pt x="14347" y="14651"/>
                    <a:pt x="14317" y="14681"/>
                  </a:cubicBezTo>
                  <a:lnTo>
                    <a:pt x="14286" y="14681"/>
                  </a:lnTo>
                  <a:cubicBezTo>
                    <a:pt x="14195" y="14681"/>
                    <a:pt x="14195" y="14712"/>
                    <a:pt x="14256" y="14742"/>
                  </a:cubicBezTo>
                  <a:cubicBezTo>
                    <a:pt x="14317" y="14803"/>
                    <a:pt x="14347" y="14864"/>
                    <a:pt x="14408" y="14924"/>
                  </a:cubicBezTo>
                  <a:cubicBezTo>
                    <a:pt x="14469" y="15076"/>
                    <a:pt x="14560" y="15137"/>
                    <a:pt x="14712" y="15198"/>
                  </a:cubicBezTo>
                  <a:cubicBezTo>
                    <a:pt x="14742" y="15198"/>
                    <a:pt x="14772" y="15228"/>
                    <a:pt x="14742" y="15259"/>
                  </a:cubicBezTo>
                  <a:lnTo>
                    <a:pt x="14742" y="15320"/>
                  </a:lnTo>
                  <a:cubicBezTo>
                    <a:pt x="14742" y="15411"/>
                    <a:pt x="14772" y="15472"/>
                    <a:pt x="14803" y="15532"/>
                  </a:cubicBezTo>
                  <a:cubicBezTo>
                    <a:pt x="14864" y="15624"/>
                    <a:pt x="14894" y="15715"/>
                    <a:pt x="14864" y="15806"/>
                  </a:cubicBezTo>
                  <a:cubicBezTo>
                    <a:pt x="14864" y="15836"/>
                    <a:pt x="14864" y="15867"/>
                    <a:pt x="14864" y="15897"/>
                  </a:cubicBezTo>
                  <a:cubicBezTo>
                    <a:pt x="14864" y="15958"/>
                    <a:pt x="14924" y="16019"/>
                    <a:pt x="14985" y="16019"/>
                  </a:cubicBezTo>
                  <a:cubicBezTo>
                    <a:pt x="15046" y="16019"/>
                    <a:pt x="15046" y="16019"/>
                    <a:pt x="15046" y="16019"/>
                  </a:cubicBezTo>
                  <a:cubicBezTo>
                    <a:pt x="15076" y="16049"/>
                    <a:pt x="15046" y="16080"/>
                    <a:pt x="15046" y="16110"/>
                  </a:cubicBezTo>
                  <a:lnTo>
                    <a:pt x="15046" y="16140"/>
                  </a:lnTo>
                  <a:cubicBezTo>
                    <a:pt x="15076" y="16171"/>
                    <a:pt x="15107" y="16171"/>
                    <a:pt x="15107" y="16201"/>
                  </a:cubicBezTo>
                  <a:cubicBezTo>
                    <a:pt x="15168" y="16231"/>
                    <a:pt x="15198" y="16292"/>
                    <a:pt x="15198" y="16383"/>
                  </a:cubicBezTo>
                  <a:cubicBezTo>
                    <a:pt x="15228" y="16505"/>
                    <a:pt x="15259" y="16627"/>
                    <a:pt x="15289" y="16748"/>
                  </a:cubicBezTo>
                  <a:cubicBezTo>
                    <a:pt x="15350" y="16779"/>
                    <a:pt x="15320" y="16839"/>
                    <a:pt x="15289" y="16839"/>
                  </a:cubicBezTo>
                  <a:close/>
                  <a:moveTo>
                    <a:pt x="15867" y="5350"/>
                  </a:moveTo>
                  <a:lnTo>
                    <a:pt x="15867" y="5350"/>
                  </a:lnTo>
                  <a:lnTo>
                    <a:pt x="15897" y="5350"/>
                  </a:lnTo>
                  <a:close/>
                  <a:moveTo>
                    <a:pt x="16323" y="14621"/>
                  </a:moveTo>
                  <a:cubicBezTo>
                    <a:pt x="16292" y="14681"/>
                    <a:pt x="16231" y="14712"/>
                    <a:pt x="16171" y="14681"/>
                  </a:cubicBezTo>
                  <a:cubicBezTo>
                    <a:pt x="16110" y="14681"/>
                    <a:pt x="16049" y="14651"/>
                    <a:pt x="15988" y="14651"/>
                  </a:cubicBezTo>
                  <a:cubicBezTo>
                    <a:pt x="15958" y="14651"/>
                    <a:pt x="15958" y="14590"/>
                    <a:pt x="15958" y="14560"/>
                  </a:cubicBezTo>
                  <a:cubicBezTo>
                    <a:pt x="15928" y="14377"/>
                    <a:pt x="16079" y="14225"/>
                    <a:pt x="16262" y="14225"/>
                  </a:cubicBezTo>
                  <a:cubicBezTo>
                    <a:pt x="16292" y="14225"/>
                    <a:pt x="16323" y="14256"/>
                    <a:pt x="16353" y="14286"/>
                  </a:cubicBezTo>
                  <a:cubicBezTo>
                    <a:pt x="16353" y="14317"/>
                    <a:pt x="16383" y="14377"/>
                    <a:pt x="16383" y="14408"/>
                  </a:cubicBezTo>
                  <a:cubicBezTo>
                    <a:pt x="16414" y="14438"/>
                    <a:pt x="16353" y="14529"/>
                    <a:pt x="16323" y="14621"/>
                  </a:cubicBezTo>
                  <a:close/>
                  <a:moveTo>
                    <a:pt x="17478" y="6049"/>
                  </a:moveTo>
                  <a:lnTo>
                    <a:pt x="17478" y="6049"/>
                  </a:lnTo>
                  <a:cubicBezTo>
                    <a:pt x="17417" y="5958"/>
                    <a:pt x="17326" y="5867"/>
                    <a:pt x="17265" y="5775"/>
                  </a:cubicBezTo>
                  <a:cubicBezTo>
                    <a:pt x="17265" y="5775"/>
                    <a:pt x="17265" y="5745"/>
                    <a:pt x="17265" y="5745"/>
                  </a:cubicBezTo>
                  <a:cubicBezTo>
                    <a:pt x="17265" y="5745"/>
                    <a:pt x="17295" y="5715"/>
                    <a:pt x="17295" y="5715"/>
                  </a:cubicBezTo>
                  <a:cubicBezTo>
                    <a:pt x="17326" y="5745"/>
                    <a:pt x="17356" y="5745"/>
                    <a:pt x="17387" y="5775"/>
                  </a:cubicBezTo>
                  <a:cubicBezTo>
                    <a:pt x="17447" y="5806"/>
                    <a:pt x="17478" y="5836"/>
                    <a:pt x="17508" y="5897"/>
                  </a:cubicBezTo>
                  <a:cubicBezTo>
                    <a:pt x="17508" y="5927"/>
                    <a:pt x="17508" y="5988"/>
                    <a:pt x="17478" y="6049"/>
                  </a:cubicBezTo>
                  <a:close/>
                  <a:moveTo>
                    <a:pt x="17538" y="6262"/>
                  </a:moveTo>
                  <a:lnTo>
                    <a:pt x="17538" y="6262"/>
                  </a:lnTo>
                  <a:cubicBezTo>
                    <a:pt x="17538" y="6231"/>
                    <a:pt x="17538" y="6231"/>
                    <a:pt x="17569" y="6262"/>
                  </a:cubicBezTo>
                  <a:close/>
                  <a:moveTo>
                    <a:pt x="17964" y="15593"/>
                  </a:moveTo>
                  <a:lnTo>
                    <a:pt x="17964" y="15563"/>
                  </a:lnTo>
                  <a:lnTo>
                    <a:pt x="17964" y="15563"/>
                  </a:lnTo>
                  <a:close/>
                  <a:moveTo>
                    <a:pt x="18086" y="4924"/>
                  </a:moveTo>
                  <a:cubicBezTo>
                    <a:pt x="18055" y="4955"/>
                    <a:pt x="18025" y="4985"/>
                    <a:pt x="18025" y="4924"/>
                  </a:cubicBezTo>
                  <a:cubicBezTo>
                    <a:pt x="18025" y="4894"/>
                    <a:pt x="18025" y="4924"/>
                    <a:pt x="18025" y="4924"/>
                  </a:cubicBezTo>
                  <a:cubicBezTo>
                    <a:pt x="18025" y="4894"/>
                    <a:pt x="18055" y="4864"/>
                    <a:pt x="18086" y="4894"/>
                  </a:cubicBezTo>
                  <a:cubicBezTo>
                    <a:pt x="18086" y="4894"/>
                    <a:pt x="18086" y="4894"/>
                    <a:pt x="18086" y="4894"/>
                  </a:cubicBezTo>
                  <a:close/>
                  <a:moveTo>
                    <a:pt x="19210" y="1186"/>
                  </a:moveTo>
                  <a:lnTo>
                    <a:pt x="19271" y="1246"/>
                  </a:lnTo>
                  <a:lnTo>
                    <a:pt x="19271" y="1246"/>
                  </a:lnTo>
                  <a:lnTo>
                    <a:pt x="19271" y="1246"/>
                  </a:lnTo>
                  <a:lnTo>
                    <a:pt x="19210" y="1186"/>
                  </a:lnTo>
                  <a:lnTo>
                    <a:pt x="19210" y="1186"/>
                  </a:lnTo>
                  <a:close/>
                  <a:moveTo>
                    <a:pt x="19210" y="11186"/>
                  </a:moveTo>
                  <a:lnTo>
                    <a:pt x="19210" y="11216"/>
                  </a:lnTo>
                  <a:lnTo>
                    <a:pt x="19180" y="11216"/>
                  </a:lnTo>
                  <a:lnTo>
                    <a:pt x="19180" y="11216"/>
                  </a:lnTo>
                  <a:close/>
                  <a:moveTo>
                    <a:pt x="19301" y="13952"/>
                  </a:moveTo>
                  <a:cubicBezTo>
                    <a:pt x="19241" y="14013"/>
                    <a:pt x="19210" y="14073"/>
                    <a:pt x="19180" y="14165"/>
                  </a:cubicBezTo>
                  <a:cubicBezTo>
                    <a:pt x="19180" y="14165"/>
                    <a:pt x="19149" y="14165"/>
                    <a:pt x="19149" y="14195"/>
                  </a:cubicBezTo>
                  <a:cubicBezTo>
                    <a:pt x="19119" y="14195"/>
                    <a:pt x="19089" y="14165"/>
                    <a:pt x="19089" y="14134"/>
                  </a:cubicBezTo>
                  <a:cubicBezTo>
                    <a:pt x="19089" y="14104"/>
                    <a:pt x="19089" y="14104"/>
                    <a:pt x="19089" y="14104"/>
                  </a:cubicBezTo>
                  <a:cubicBezTo>
                    <a:pt x="19089" y="14043"/>
                    <a:pt x="19119" y="13952"/>
                    <a:pt x="19149" y="13921"/>
                  </a:cubicBezTo>
                  <a:cubicBezTo>
                    <a:pt x="19180" y="13891"/>
                    <a:pt x="19210" y="13861"/>
                    <a:pt x="19241" y="13830"/>
                  </a:cubicBezTo>
                  <a:cubicBezTo>
                    <a:pt x="19271" y="13800"/>
                    <a:pt x="19301" y="13800"/>
                    <a:pt x="19332" y="13830"/>
                  </a:cubicBezTo>
                  <a:cubicBezTo>
                    <a:pt x="19332" y="13830"/>
                    <a:pt x="19362" y="13830"/>
                    <a:pt x="19362" y="13861"/>
                  </a:cubicBezTo>
                  <a:cubicBezTo>
                    <a:pt x="19332" y="13891"/>
                    <a:pt x="19301" y="13921"/>
                    <a:pt x="19271" y="13952"/>
                  </a:cubicBezTo>
                  <a:close/>
                  <a:moveTo>
                    <a:pt x="19636" y="304"/>
                  </a:moveTo>
                  <a:close/>
                  <a:moveTo>
                    <a:pt x="20213" y="1854"/>
                  </a:moveTo>
                  <a:lnTo>
                    <a:pt x="20213" y="1854"/>
                  </a:lnTo>
                  <a:lnTo>
                    <a:pt x="20183" y="2006"/>
                  </a:lnTo>
                  <a:cubicBezTo>
                    <a:pt x="20183" y="2037"/>
                    <a:pt x="20153" y="2037"/>
                    <a:pt x="20122" y="2067"/>
                  </a:cubicBezTo>
                  <a:cubicBezTo>
                    <a:pt x="20122" y="2067"/>
                    <a:pt x="20061" y="2098"/>
                    <a:pt x="20061" y="2158"/>
                  </a:cubicBezTo>
                  <a:lnTo>
                    <a:pt x="20061" y="2158"/>
                  </a:lnTo>
                  <a:lnTo>
                    <a:pt x="20122" y="2219"/>
                  </a:lnTo>
                  <a:lnTo>
                    <a:pt x="20183" y="2250"/>
                  </a:lnTo>
                  <a:lnTo>
                    <a:pt x="20183" y="2250"/>
                  </a:lnTo>
                  <a:lnTo>
                    <a:pt x="20183" y="2250"/>
                  </a:lnTo>
                  <a:lnTo>
                    <a:pt x="20122" y="2219"/>
                  </a:lnTo>
                  <a:lnTo>
                    <a:pt x="20061" y="2158"/>
                  </a:lnTo>
                  <a:lnTo>
                    <a:pt x="20061" y="2158"/>
                  </a:lnTo>
                  <a:cubicBezTo>
                    <a:pt x="20001" y="2128"/>
                    <a:pt x="19940" y="2128"/>
                    <a:pt x="19909" y="2067"/>
                  </a:cubicBezTo>
                  <a:cubicBezTo>
                    <a:pt x="19879" y="2006"/>
                    <a:pt x="19879" y="1976"/>
                    <a:pt x="19879" y="1915"/>
                  </a:cubicBezTo>
                  <a:cubicBezTo>
                    <a:pt x="19849" y="1885"/>
                    <a:pt x="19849" y="1854"/>
                    <a:pt x="19879" y="1854"/>
                  </a:cubicBezTo>
                  <a:lnTo>
                    <a:pt x="19879" y="1854"/>
                  </a:lnTo>
                  <a:lnTo>
                    <a:pt x="19879" y="1854"/>
                  </a:lnTo>
                  <a:lnTo>
                    <a:pt x="19879" y="1854"/>
                  </a:lnTo>
                  <a:lnTo>
                    <a:pt x="19879" y="1854"/>
                  </a:lnTo>
                  <a:cubicBezTo>
                    <a:pt x="19879" y="1854"/>
                    <a:pt x="19909" y="1885"/>
                    <a:pt x="19940" y="1885"/>
                  </a:cubicBezTo>
                  <a:cubicBezTo>
                    <a:pt x="20001" y="1915"/>
                    <a:pt x="20061" y="1915"/>
                    <a:pt x="20122" y="1885"/>
                  </a:cubicBezTo>
                  <a:cubicBezTo>
                    <a:pt x="20153" y="1854"/>
                    <a:pt x="20183" y="1854"/>
                    <a:pt x="20213" y="1854"/>
                  </a:cubicBezTo>
                  <a:lnTo>
                    <a:pt x="20213" y="1854"/>
                  </a:lnTo>
                  <a:cubicBezTo>
                    <a:pt x="20213" y="1854"/>
                    <a:pt x="20213" y="1824"/>
                    <a:pt x="20213" y="1824"/>
                  </a:cubicBezTo>
                  <a:close/>
                  <a:moveTo>
                    <a:pt x="20548" y="1642"/>
                  </a:moveTo>
                  <a:cubicBezTo>
                    <a:pt x="20487" y="1672"/>
                    <a:pt x="20396" y="1702"/>
                    <a:pt x="20335" y="1763"/>
                  </a:cubicBezTo>
                  <a:lnTo>
                    <a:pt x="20274" y="1763"/>
                  </a:lnTo>
                  <a:lnTo>
                    <a:pt x="20274" y="1763"/>
                  </a:lnTo>
                  <a:lnTo>
                    <a:pt x="20274" y="1763"/>
                  </a:lnTo>
                  <a:lnTo>
                    <a:pt x="20274" y="1763"/>
                  </a:lnTo>
                  <a:lnTo>
                    <a:pt x="20274" y="1763"/>
                  </a:lnTo>
                  <a:cubicBezTo>
                    <a:pt x="20304" y="1733"/>
                    <a:pt x="20304" y="1702"/>
                    <a:pt x="20335" y="1672"/>
                  </a:cubicBezTo>
                  <a:cubicBezTo>
                    <a:pt x="20365" y="1642"/>
                    <a:pt x="20396" y="1611"/>
                    <a:pt x="20456" y="1550"/>
                  </a:cubicBezTo>
                  <a:lnTo>
                    <a:pt x="20456" y="1550"/>
                  </a:lnTo>
                  <a:lnTo>
                    <a:pt x="20456" y="1550"/>
                  </a:lnTo>
                  <a:cubicBezTo>
                    <a:pt x="20396" y="1550"/>
                    <a:pt x="20335" y="1550"/>
                    <a:pt x="20304" y="1459"/>
                  </a:cubicBezTo>
                  <a:cubicBezTo>
                    <a:pt x="20304" y="1459"/>
                    <a:pt x="20335" y="1459"/>
                    <a:pt x="20335" y="1429"/>
                  </a:cubicBezTo>
                  <a:lnTo>
                    <a:pt x="20365" y="1429"/>
                  </a:lnTo>
                  <a:cubicBezTo>
                    <a:pt x="20365" y="1459"/>
                    <a:pt x="20396" y="1459"/>
                    <a:pt x="20396" y="1459"/>
                  </a:cubicBezTo>
                  <a:lnTo>
                    <a:pt x="20456" y="1550"/>
                  </a:lnTo>
                  <a:lnTo>
                    <a:pt x="20456" y="1550"/>
                  </a:lnTo>
                  <a:lnTo>
                    <a:pt x="20456" y="1550"/>
                  </a:lnTo>
                  <a:cubicBezTo>
                    <a:pt x="20456" y="1550"/>
                    <a:pt x="20487" y="1550"/>
                    <a:pt x="20517" y="1581"/>
                  </a:cubicBezTo>
                  <a:cubicBezTo>
                    <a:pt x="20548" y="1581"/>
                    <a:pt x="20548" y="1581"/>
                    <a:pt x="20548" y="1611"/>
                  </a:cubicBezTo>
                  <a:cubicBezTo>
                    <a:pt x="20548" y="1611"/>
                    <a:pt x="20548" y="1642"/>
                    <a:pt x="20548" y="1642"/>
                  </a:cubicBezTo>
                  <a:close/>
                  <a:moveTo>
                    <a:pt x="20912" y="1611"/>
                  </a:moveTo>
                  <a:lnTo>
                    <a:pt x="20912" y="1611"/>
                  </a:lnTo>
                  <a:close/>
                  <a:moveTo>
                    <a:pt x="21308" y="13344"/>
                  </a:moveTo>
                  <a:cubicBezTo>
                    <a:pt x="21277" y="13374"/>
                    <a:pt x="21247" y="13374"/>
                    <a:pt x="21247" y="13374"/>
                  </a:cubicBezTo>
                  <a:lnTo>
                    <a:pt x="21004" y="13283"/>
                  </a:lnTo>
                  <a:cubicBezTo>
                    <a:pt x="20943" y="13283"/>
                    <a:pt x="20943" y="13222"/>
                    <a:pt x="20973" y="13192"/>
                  </a:cubicBezTo>
                  <a:cubicBezTo>
                    <a:pt x="20973" y="13131"/>
                    <a:pt x="20973" y="13131"/>
                    <a:pt x="20973" y="13101"/>
                  </a:cubicBezTo>
                  <a:cubicBezTo>
                    <a:pt x="20973" y="13101"/>
                    <a:pt x="21004" y="13101"/>
                    <a:pt x="21004" y="13162"/>
                  </a:cubicBezTo>
                  <a:cubicBezTo>
                    <a:pt x="21064" y="13192"/>
                    <a:pt x="21095" y="13253"/>
                    <a:pt x="21156" y="13253"/>
                  </a:cubicBezTo>
                  <a:cubicBezTo>
                    <a:pt x="21216" y="13253"/>
                    <a:pt x="21247" y="13283"/>
                    <a:pt x="21277" y="13314"/>
                  </a:cubicBezTo>
                  <a:lnTo>
                    <a:pt x="21277" y="13344"/>
                  </a:lnTo>
                  <a:cubicBezTo>
                    <a:pt x="21277" y="13344"/>
                    <a:pt x="21308" y="13374"/>
                    <a:pt x="21308" y="13374"/>
                  </a:cubicBezTo>
                  <a:close/>
                  <a:moveTo>
                    <a:pt x="21308" y="2645"/>
                  </a:moveTo>
                  <a:lnTo>
                    <a:pt x="21308" y="2645"/>
                  </a:lnTo>
                  <a:lnTo>
                    <a:pt x="21308" y="2645"/>
                  </a:lnTo>
                  <a:lnTo>
                    <a:pt x="21308" y="2645"/>
                  </a:lnTo>
                  <a:lnTo>
                    <a:pt x="21308" y="2645"/>
                  </a:lnTo>
                  <a:lnTo>
                    <a:pt x="21308" y="2645"/>
                  </a:lnTo>
                  <a:cubicBezTo>
                    <a:pt x="21308" y="2645"/>
                    <a:pt x="21308" y="2675"/>
                    <a:pt x="21308" y="2645"/>
                  </a:cubicBezTo>
                  <a:close/>
                  <a:moveTo>
                    <a:pt x="22767" y="12493"/>
                  </a:moveTo>
                  <a:cubicBezTo>
                    <a:pt x="22736" y="12523"/>
                    <a:pt x="22706" y="12523"/>
                    <a:pt x="22675" y="12493"/>
                  </a:cubicBezTo>
                  <a:cubicBezTo>
                    <a:pt x="22675" y="12462"/>
                    <a:pt x="22675" y="12432"/>
                    <a:pt x="22675" y="12432"/>
                  </a:cubicBezTo>
                  <a:cubicBezTo>
                    <a:pt x="22675" y="12402"/>
                    <a:pt x="22706" y="12402"/>
                    <a:pt x="22706" y="12371"/>
                  </a:cubicBezTo>
                  <a:cubicBezTo>
                    <a:pt x="22736" y="12371"/>
                    <a:pt x="22767" y="12371"/>
                    <a:pt x="22797" y="12402"/>
                  </a:cubicBezTo>
                  <a:cubicBezTo>
                    <a:pt x="22797" y="12432"/>
                    <a:pt x="22797" y="12432"/>
                    <a:pt x="22797" y="12462"/>
                  </a:cubicBezTo>
                  <a:close/>
                  <a:moveTo>
                    <a:pt x="22858" y="13162"/>
                  </a:moveTo>
                  <a:lnTo>
                    <a:pt x="22858" y="13192"/>
                  </a:lnTo>
                  <a:cubicBezTo>
                    <a:pt x="22858" y="13192"/>
                    <a:pt x="22858" y="13192"/>
                    <a:pt x="22827" y="13192"/>
                  </a:cubicBezTo>
                  <a:lnTo>
                    <a:pt x="22827" y="13162"/>
                  </a:lnTo>
                  <a:cubicBezTo>
                    <a:pt x="22827" y="13131"/>
                    <a:pt x="22827" y="13131"/>
                    <a:pt x="22827" y="13131"/>
                  </a:cubicBezTo>
                  <a:cubicBezTo>
                    <a:pt x="22827" y="13101"/>
                    <a:pt x="22888" y="13070"/>
                    <a:pt x="22888" y="13101"/>
                  </a:cubicBezTo>
                  <a:cubicBezTo>
                    <a:pt x="22888" y="13101"/>
                    <a:pt x="22888" y="13131"/>
                    <a:pt x="22858" y="13162"/>
                  </a:cubicBezTo>
                  <a:close/>
                  <a:moveTo>
                    <a:pt x="22979" y="12797"/>
                  </a:moveTo>
                  <a:lnTo>
                    <a:pt x="22979" y="12797"/>
                  </a:lnTo>
                  <a:close/>
                  <a:moveTo>
                    <a:pt x="24043" y="10396"/>
                  </a:moveTo>
                  <a:lnTo>
                    <a:pt x="24043" y="10396"/>
                  </a:lnTo>
                  <a:cubicBezTo>
                    <a:pt x="23982" y="10335"/>
                    <a:pt x="23922" y="10304"/>
                    <a:pt x="23922" y="10244"/>
                  </a:cubicBezTo>
                  <a:lnTo>
                    <a:pt x="23922" y="10213"/>
                  </a:lnTo>
                  <a:cubicBezTo>
                    <a:pt x="23922" y="10213"/>
                    <a:pt x="23922" y="10183"/>
                    <a:pt x="23952" y="10213"/>
                  </a:cubicBezTo>
                  <a:cubicBezTo>
                    <a:pt x="23982" y="10244"/>
                    <a:pt x="23982" y="10274"/>
                    <a:pt x="23982" y="10304"/>
                  </a:cubicBezTo>
                  <a:cubicBezTo>
                    <a:pt x="24013" y="10304"/>
                    <a:pt x="24043" y="10335"/>
                    <a:pt x="24074" y="10365"/>
                  </a:cubicBezTo>
                  <a:cubicBezTo>
                    <a:pt x="24074" y="10365"/>
                    <a:pt x="24074" y="10365"/>
                    <a:pt x="24074" y="10396"/>
                  </a:cubicBezTo>
                  <a:close/>
                  <a:moveTo>
                    <a:pt x="24043" y="10122"/>
                  </a:moveTo>
                  <a:lnTo>
                    <a:pt x="24043" y="10092"/>
                  </a:lnTo>
                  <a:lnTo>
                    <a:pt x="24043" y="10092"/>
                  </a:lnTo>
                  <a:cubicBezTo>
                    <a:pt x="24043" y="10092"/>
                    <a:pt x="24074" y="10122"/>
                    <a:pt x="24074" y="10122"/>
                  </a:cubicBezTo>
                  <a:close/>
                  <a:moveTo>
                    <a:pt x="24256" y="12037"/>
                  </a:moveTo>
                  <a:lnTo>
                    <a:pt x="24256" y="12067"/>
                  </a:lnTo>
                  <a:lnTo>
                    <a:pt x="24256" y="12037"/>
                  </a:lnTo>
                  <a:cubicBezTo>
                    <a:pt x="24256" y="12007"/>
                    <a:pt x="24256" y="12007"/>
                    <a:pt x="24256" y="11976"/>
                  </a:cubicBezTo>
                  <a:lnTo>
                    <a:pt x="24256" y="11976"/>
                  </a:lnTo>
                  <a:cubicBezTo>
                    <a:pt x="24256" y="11976"/>
                    <a:pt x="24286" y="11976"/>
                    <a:pt x="24286" y="12007"/>
                  </a:cubicBezTo>
                  <a:close/>
                  <a:moveTo>
                    <a:pt x="24985" y="11763"/>
                  </a:moveTo>
                  <a:lnTo>
                    <a:pt x="24985" y="11733"/>
                  </a:lnTo>
                  <a:lnTo>
                    <a:pt x="25046" y="11611"/>
                  </a:lnTo>
                  <a:lnTo>
                    <a:pt x="25046" y="11611"/>
                  </a:lnTo>
                  <a:cubicBezTo>
                    <a:pt x="25016" y="11611"/>
                    <a:pt x="25016" y="11611"/>
                    <a:pt x="25046" y="11611"/>
                  </a:cubicBezTo>
                  <a:lnTo>
                    <a:pt x="25046" y="11611"/>
                  </a:lnTo>
                  <a:lnTo>
                    <a:pt x="25046" y="11611"/>
                  </a:lnTo>
                  <a:cubicBezTo>
                    <a:pt x="25077" y="11642"/>
                    <a:pt x="25107" y="11642"/>
                    <a:pt x="25137" y="11642"/>
                  </a:cubicBezTo>
                  <a:cubicBezTo>
                    <a:pt x="25168" y="11611"/>
                    <a:pt x="25168" y="11611"/>
                    <a:pt x="25198" y="11581"/>
                  </a:cubicBezTo>
                  <a:cubicBezTo>
                    <a:pt x="25229" y="11490"/>
                    <a:pt x="25259" y="11399"/>
                    <a:pt x="25320" y="11338"/>
                  </a:cubicBezTo>
                  <a:cubicBezTo>
                    <a:pt x="25320" y="11307"/>
                    <a:pt x="25350" y="11277"/>
                    <a:pt x="25350" y="11247"/>
                  </a:cubicBezTo>
                  <a:cubicBezTo>
                    <a:pt x="25381" y="11186"/>
                    <a:pt x="25381" y="11125"/>
                    <a:pt x="25411" y="11064"/>
                  </a:cubicBezTo>
                  <a:cubicBezTo>
                    <a:pt x="25533" y="10821"/>
                    <a:pt x="25563" y="10548"/>
                    <a:pt x="25533" y="10274"/>
                  </a:cubicBezTo>
                  <a:cubicBezTo>
                    <a:pt x="25533" y="10244"/>
                    <a:pt x="25533" y="10244"/>
                    <a:pt x="25533" y="10213"/>
                  </a:cubicBezTo>
                  <a:cubicBezTo>
                    <a:pt x="25533" y="10213"/>
                    <a:pt x="25533" y="10213"/>
                    <a:pt x="25533" y="10213"/>
                  </a:cubicBezTo>
                  <a:cubicBezTo>
                    <a:pt x="25563" y="10213"/>
                    <a:pt x="25593" y="10213"/>
                    <a:pt x="25593" y="10213"/>
                  </a:cubicBezTo>
                  <a:cubicBezTo>
                    <a:pt x="25624" y="10304"/>
                    <a:pt x="25654" y="10426"/>
                    <a:pt x="25654" y="10517"/>
                  </a:cubicBezTo>
                  <a:cubicBezTo>
                    <a:pt x="25654" y="10578"/>
                    <a:pt x="25685" y="10639"/>
                    <a:pt x="25685" y="10700"/>
                  </a:cubicBezTo>
                  <a:cubicBezTo>
                    <a:pt x="25745" y="10760"/>
                    <a:pt x="25715" y="10851"/>
                    <a:pt x="25654" y="10882"/>
                  </a:cubicBezTo>
                  <a:cubicBezTo>
                    <a:pt x="25654" y="10912"/>
                    <a:pt x="25654" y="10943"/>
                    <a:pt x="25654" y="10973"/>
                  </a:cubicBezTo>
                  <a:cubicBezTo>
                    <a:pt x="25685" y="11003"/>
                    <a:pt x="25685" y="11034"/>
                    <a:pt x="25654" y="11064"/>
                  </a:cubicBezTo>
                  <a:cubicBezTo>
                    <a:pt x="25593" y="11216"/>
                    <a:pt x="25502" y="11338"/>
                    <a:pt x="25381" y="11429"/>
                  </a:cubicBezTo>
                  <a:cubicBezTo>
                    <a:pt x="25320" y="11459"/>
                    <a:pt x="25289" y="11520"/>
                    <a:pt x="25289" y="11581"/>
                  </a:cubicBezTo>
                  <a:cubicBezTo>
                    <a:pt x="25289" y="11642"/>
                    <a:pt x="25259" y="11672"/>
                    <a:pt x="25198" y="11703"/>
                  </a:cubicBezTo>
                  <a:cubicBezTo>
                    <a:pt x="25137" y="11733"/>
                    <a:pt x="25077" y="11763"/>
                    <a:pt x="25016" y="11763"/>
                  </a:cubicBezTo>
                  <a:cubicBezTo>
                    <a:pt x="25016" y="11763"/>
                    <a:pt x="24985" y="11763"/>
                    <a:pt x="24985" y="1173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77"/>
            <p:cNvSpPr/>
            <p:nvPr/>
          </p:nvSpPr>
          <p:spPr>
            <a:xfrm>
              <a:off x="6261520" y="2940404"/>
              <a:ext cx="613" cy="20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77"/>
            <p:cNvSpPr/>
            <p:nvPr/>
          </p:nvSpPr>
          <p:spPr>
            <a:xfrm>
              <a:off x="5906634" y="2803864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77"/>
            <p:cNvSpPr/>
            <p:nvPr/>
          </p:nvSpPr>
          <p:spPr>
            <a:xfrm>
              <a:off x="5602288" y="2982494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77"/>
            <p:cNvSpPr/>
            <p:nvPr/>
          </p:nvSpPr>
          <p:spPr>
            <a:xfrm>
              <a:off x="5486209" y="2569886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77"/>
            <p:cNvSpPr/>
            <p:nvPr/>
          </p:nvSpPr>
          <p:spPr>
            <a:xfrm>
              <a:off x="5496420" y="2610175"/>
              <a:ext cx="24678" cy="22877"/>
            </a:xfrm>
            <a:custGeom>
              <a:rect b="b" l="l" r="r" t="t"/>
              <a:pathLst>
                <a:path extrusionOk="0" h="1156" w="1247">
                  <a:moveTo>
                    <a:pt x="396" y="31"/>
                  </a:moveTo>
                  <a:lnTo>
                    <a:pt x="396" y="31"/>
                  </a:lnTo>
                  <a:cubicBezTo>
                    <a:pt x="396" y="62"/>
                    <a:pt x="365" y="122"/>
                    <a:pt x="365" y="183"/>
                  </a:cubicBezTo>
                  <a:cubicBezTo>
                    <a:pt x="305" y="335"/>
                    <a:pt x="214" y="487"/>
                    <a:pt x="153" y="639"/>
                  </a:cubicBezTo>
                  <a:cubicBezTo>
                    <a:pt x="153" y="670"/>
                    <a:pt x="122" y="700"/>
                    <a:pt x="92" y="730"/>
                  </a:cubicBezTo>
                  <a:cubicBezTo>
                    <a:pt x="62" y="730"/>
                    <a:pt x="62" y="761"/>
                    <a:pt x="31" y="761"/>
                  </a:cubicBezTo>
                  <a:cubicBezTo>
                    <a:pt x="1" y="822"/>
                    <a:pt x="31" y="852"/>
                    <a:pt x="62" y="882"/>
                  </a:cubicBezTo>
                  <a:lnTo>
                    <a:pt x="122" y="913"/>
                  </a:lnTo>
                  <a:cubicBezTo>
                    <a:pt x="153" y="913"/>
                    <a:pt x="183" y="943"/>
                    <a:pt x="153" y="1004"/>
                  </a:cubicBezTo>
                  <a:cubicBezTo>
                    <a:pt x="153" y="1004"/>
                    <a:pt x="153" y="1034"/>
                    <a:pt x="153" y="1034"/>
                  </a:cubicBezTo>
                  <a:cubicBezTo>
                    <a:pt x="153" y="1095"/>
                    <a:pt x="214" y="1156"/>
                    <a:pt x="274" y="1126"/>
                  </a:cubicBezTo>
                  <a:cubicBezTo>
                    <a:pt x="305" y="1126"/>
                    <a:pt x="335" y="1126"/>
                    <a:pt x="365" y="1095"/>
                  </a:cubicBezTo>
                  <a:cubicBezTo>
                    <a:pt x="457" y="974"/>
                    <a:pt x="609" y="943"/>
                    <a:pt x="669" y="822"/>
                  </a:cubicBezTo>
                  <a:cubicBezTo>
                    <a:pt x="669" y="791"/>
                    <a:pt x="700" y="791"/>
                    <a:pt x="700" y="822"/>
                  </a:cubicBezTo>
                  <a:cubicBezTo>
                    <a:pt x="761" y="852"/>
                    <a:pt x="821" y="882"/>
                    <a:pt x="821" y="943"/>
                  </a:cubicBezTo>
                  <a:cubicBezTo>
                    <a:pt x="821" y="974"/>
                    <a:pt x="852" y="1004"/>
                    <a:pt x="852" y="1004"/>
                  </a:cubicBezTo>
                  <a:lnTo>
                    <a:pt x="1065" y="1095"/>
                  </a:lnTo>
                  <a:cubicBezTo>
                    <a:pt x="1095" y="1095"/>
                    <a:pt x="1095" y="1095"/>
                    <a:pt x="1125" y="1095"/>
                  </a:cubicBezTo>
                  <a:cubicBezTo>
                    <a:pt x="1156" y="1065"/>
                    <a:pt x="1186" y="1034"/>
                    <a:pt x="1217" y="1004"/>
                  </a:cubicBezTo>
                  <a:cubicBezTo>
                    <a:pt x="1247" y="974"/>
                    <a:pt x="1217" y="913"/>
                    <a:pt x="1186" y="882"/>
                  </a:cubicBezTo>
                  <a:lnTo>
                    <a:pt x="1156" y="882"/>
                  </a:lnTo>
                  <a:cubicBezTo>
                    <a:pt x="1095" y="882"/>
                    <a:pt x="1065" y="822"/>
                    <a:pt x="1065" y="761"/>
                  </a:cubicBezTo>
                  <a:cubicBezTo>
                    <a:pt x="1065" y="700"/>
                    <a:pt x="1034" y="609"/>
                    <a:pt x="973" y="578"/>
                  </a:cubicBezTo>
                  <a:cubicBezTo>
                    <a:pt x="943" y="548"/>
                    <a:pt x="913" y="518"/>
                    <a:pt x="913" y="457"/>
                  </a:cubicBezTo>
                  <a:cubicBezTo>
                    <a:pt x="852" y="366"/>
                    <a:pt x="730" y="335"/>
                    <a:pt x="700" y="214"/>
                  </a:cubicBezTo>
                  <a:lnTo>
                    <a:pt x="639" y="214"/>
                  </a:lnTo>
                  <a:cubicBezTo>
                    <a:pt x="639" y="214"/>
                    <a:pt x="578" y="183"/>
                    <a:pt x="639" y="153"/>
                  </a:cubicBezTo>
                  <a:cubicBezTo>
                    <a:pt x="669" y="122"/>
                    <a:pt x="700" y="92"/>
                    <a:pt x="700" y="62"/>
                  </a:cubicBezTo>
                  <a:cubicBezTo>
                    <a:pt x="730" y="31"/>
                    <a:pt x="700" y="31"/>
                    <a:pt x="700" y="1"/>
                  </a:cubicBezTo>
                  <a:cubicBezTo>
                    <a:pt x="700" y="1"/>
                    <a:pt x="700" y="1"/>
                    <a:pt x="669" y="1"/>
                  </a:cubicBezTo>
                  <a:cubicBezTo>
                    <a:pt x="639" y="31"/>
                    <a:pt x="609" y="31"/>
                    <a:pt x="578" y="31"/>
                  </a:cubicBezTo>
                  <a:cubicBezTo>
                    <a:pt x="517" y="31"/>
                    <a:pt x="487" y="31"/>
                    <a:pt x="457" y="31"/>
                  </a:cubicBezTo>
                  <a:lnTo>
                    <a:pt x="396" y="92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77"/>
            <p:cNvSpPr/>
            <p:nvPr/>
          </p:nvSpPr>
          <p:spPr>
            <a:xfrm>
              <a:off x="5528299" y="2575288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77"/>
            <p:cNvSpPr/>
            <p:nvPr/>
          </p:nvSpPr>
          <p:spPr>
            <a:xfrm>
              <a:off x="5562593" y="2756946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77"/>
            <p:cNvSpPr/>
            <p:nvPr/>
          </p:nvSpPr>
          <p:spPr>
            <a:xfrm>
              <a:off x="5251024" y="2612589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77"/>
            <p:cNvSpPr/>
            <p:nvPr/>
          </p:nvSpPr>
          <p:spPr>
            <a:xfrm>
              <a:off x="5160195" y="2494096"/>
              <a:ext cx="508920" cy="776599"/>
            </a:xfrm>
            <a:custGeom>
              <a:rect b="b" l="l" r="r" t="t"/>
              <a:pathLst>
                <a:path extrusionOk="0" h="39242" w="25716">
                  <a:moveTo>
                    <a:pt x="25533" y="25928"/>
                  </a:moveTo>
                  <a:cubicBezTo>
                    <a:pt x="25533" y="25898"/>
                    <a:pt x="25503" y="25867"/>
                    <a:pt x="25472" y="25867"/>
                  </a:cubicBezTo>
                  <a:cubicBezTo>
                    <a:pt x="25442" y="25837"/>
                    <a:pt x="25381" y="25837"/>
                    <a:pt x="25351" y="25837"/>
                  </a:cubicBezTo>
                  <a:cubicBezTo>
                    <a:pt x="25290" y="25837"/>
                    <a:pt x="25199" y="25806"/>
                    <a:pt x="25168" y="25776"/>
                  </a:cubicBezTo>
                  <a:cubicBezTo>
                    <a:pt x="25077" y="25715"/>
                    <a:pt x="24986" y="25685"/>
                    <a:pt x="24925" y="25624"/>
                  </a:cubicBezTo>
                  <a:cubicBezTo>
                    <a:pt x="24834" y="25502"/>
                    <a:pt x="24712" y="25411"/>
                    <a:pt x="24591" y="25350"/>
                  </a:cubicBezTo>
                  <a:cubicBezTo>
                    <a:pt x="24530" y="25320"/>
                    <a:pt x="24469" y="25320"/>
                    <a:pt x="24408" y="25320"/>
                  </a:cubicBezTo>
                  <a:cubicBezTo>
                    <a:pt x="24196" y="25320"/>
                    <a:pt x="23983" y="25290"/>
                    <a:pt x="23770" y="25229"/>
                  </a:cubicBezTo>
                  <a:cubicBezTo>
                    <a:pt x="23740" y="25229"/>
                    <a:pt x="23709" y="25229"/>
                    <a:pt x="23679" y="25229"/>
                  </a:cubicBezTo>
                  <a:cubicBezTo>
                    <a:pt x="23648" y="25229"/>
                    <a:pt x="23618" y="25259"/>
                    <a:pt x="23588" y="25259"/>
                  </a:cubicBezTo>
                  <a:cubicBezTo>
                    <a:pt x="23557" y="25290"/>
                    <a:pt x="23527" y="25259"/>
                    <a:pt x="23527" y="25229"/>
                  </a:cubicBezTo>
                  <a:cubicBezTo>
                    <a:pt x="23527" y="25198"/>
                    <a:pt x="23496" y="25138"/>
                    <a:pt x="23496" y="25107"/>
                  </a:cubicBezTo>
                  <a:cubicBezTo>
                    <a:pt x="23496" y="25077"/>
                    <a:pt x="23436" y="25046"/>
                    <a:pt x="23405" y="25046"/>
                  </a:cubicBezTo>
                  <a:cubicBezTo>
                    <a:pt x="23284" y="25016"/>
                    <a:pt x="23192" y="24986"/>
                    <a:pt x="23071" y="24925"/>
                  </a:cubicBezTo>
                  <a:cubicBezTo>
                    <a:pt x="23010" y="24864"/>
                    <a:pt x="22919" y="24864"/>
                    <a:pt x="22828" y="24864"/>
                  </a:cubicBezTo>
                  <a:cubicBezTo>
                    <a:pt x="22737" y="24834"/>
                    <a:pt x="22676" y="24864"/>
                    <a:pt x="22645" y="24925"/>
                  </a:cubicBezTo>
                  <a:cubicBezTo>
                    <a:pt x="22645" y="24925"/>
                    <a:pt x="22615" y="24925"/>
                    <a:pt x="22615" y="24925"/>
                  </a:cubicBezTo>
                  <a:cubicBezTo>
                    <a:pt x="22615" y="24925"/>
                    <a:pt x="22585" y="24925"/>
                    <a:pt x="22585" y="24894"/>
                  </a:cubicBezTo>
                  <a:cubicBezTo>
                    <a:pt x="22585" y="24864"/>
                    <a:pt x="22585" y="24864"/>
                    <a:pt x="22585" y="24834"/>
                  </a:cubicBezTo>
                  <a:cubicBezTo>
                    <a:pt x="22615" y="24773"/>
                    <a:pt x="22585" y="24743"/>
                    <a:pt x="22524" y="24712"/>
                  </a:cubicBezTo>
                  <a:cubicBezTo>
                    <a:pt x="22463" y="24682"/>
                    <a:pt x="22402" y="24651"/>
                    <a:pt x="22311" y="24651"/>
                  </a:cubicBezTo>
                  <a:lnTo>
                    <a:pt x="22311" y="24682"/>
                  </a:lnTo>
                  <a:lnTo>
                    <a:pt x="22311" y="24682"/>
                  </a:lnTo>
                  <a:lnTo>
                    <a:pt x="22311" y="24682"/>
                  </a:lnTo>
                  <a:lnTo>
                    <a:pt x="22311" y="24682"/>
                  </a:lnTo>
                  <a:cubicBezTo>
                    <a:pt x="22250" y="24682"/>
                    <a:pt x="22159" y="24682"/>
                    <a:pt x="22098" y="24743"/>
                  </a:cubicBezTo>
                  <a:cubicBezTo>
                    <a:pt x="22098" y="24712"/>
                    <a:pt x="22037" y="24712"/>
                    <a:pt x="22007" y="24682"/>
                  </a:cubicBezTo>
                  <a:cubicBezTo>
                    <a:pt x="22068" y="24651"/>
                    <a:pt x="22129" y="24591"/>
                    <a:pt x="22220" y="24591"/>
                  </a:cubicBezTo>
                  <a:cubicBezTo>
                    <a:pt x="22220" y="24530"/>
                    <a:pt x="22250" y="24439"/>
                    <a:pt x="22281" y="24378"/>
                  </a:cubicBezTo>
                  <a:cubicBezTo>
                    <a:pt x="22281" y="24347"/>
                    <a:pt x="22281" y="24287"/>
                    <a:pt x="22250" y="24256"/>
                  </a:cubicBezTo>
                  <a:cubicBezTo>
                    <a:pt x="22220" y="24226"/>
                    <a:pt x="22189" y="24165"/>
                    <a:pt x="22159" y="24135"/>
                  </a:cubicBezTo>
                  <a:cubicBezTo>
                    <a:pt x="22068" y="24043"/>
                    <a:pt x="22037" y="23952"/>
                    <a:pt x="22007" y="23831"/>
                  </a:cubicBezTo>
                  <a:cubicBezTo>
                    <a:pt x="22007" y="23770"/>
                    <a:pt x="21977" y="23739"/>
                    <a:pt x="21946" y="23709"/>
                  </a:cubicBezTo>
                  <a:cubicBezTo>
                    <a:pt x="21794" y="23527"/>
                    <a:pt x="21642" y="23405"/>
                    <a:pt x="21430" y="23344"/>
                  </a:cubicBezTo>
                  <a:cubicBezTo>
                    <a:pt x="21399" y="23344"/>
                    <a:pt x="21369" y="23344"/>
                    <a:pt x="21369" y="23314"/>
                  </a:cubicBezTo>
                  <a:cubicBezTo>
                    <a:pt x="21278" y="23284"/>
                    <a:pt x="21156" y="23253"/>
                    <a:pt x="21065" y="23284"/>
                  </a:cubicBezTo>
                  <a:lnTo>
                    <a:pt x="20761" y="23284"/>
                  </a:lnTo>
                  <a:cubicBezTo>
                    <a:pt x="20730" y="23253"/>
                    <a:pt x="20730" y="23253"/>
                    <a:pt x="20700" y="23253"/>
                  </a:cubicBezTo>
                  <a:cubicBezTo>
                    <a:pt x="20609" y="23192"/>
                    <a:pt x="20518" y="23101"/>
                    <a:pt x="20426" y="23071"/>
                  </a:cubicBezTo>
                  <a:cubicBezTo>
                    <a:pt x="20426" y="23071"/>
                    <a:pt x="20396" y="23071"/>
                    <a:pt x="20396" y="23040"/>
                  </a:cubicBezTo>
                  <a:cubicBezTo>
                    <a:pt x="20366" y="23010"/>
                    <a:pt x="20335" y="22949"/>
                    <a:pt x="20305" y="22919"/>
                  </a:cubicBezTo>
                  <a:cubicBezTo>
                    <a:pt x="20274" y="22858"/>
                    <a:pt x="20214" y="22797"/>
                    <a:pt x="20153" y="22767"/>
                  </a:cubicBezTo>
                  <a:cubicBezTo>
                    <a:pt x="20092" y="22736"/>
                    <a:pt x="20062" y="22706"/>
                    <a:pt x="20001" y="22676"/>
                  </a:cubicBezTo>
                  <a:lnTo>
                    <a:pt x="19879" y="22676"/>
                  </a:lnTo>
                  <a:cubicBezTo>
                    <a:pt x="19819" y="22676"/>
                    <a:pt x="19819" y="22676"/>
                    <a:pt x="19819" y="22645"/>
                  </a:cubicBezTo>
                  <a:cubicBezTo>
                    <a:pt x="19819" y="22554"/>
                    <a:pt x="19788" y="22493"/>
                    <a:pt x="19697" y="22463"/>
                  </a:cubicBezTo>
                  <a:lnTo>
                    <a:pt x="19515" y="22372"/>
                  </a:lnTo>
                  <a:cubicBezTo>
                    <a:pt x="19484" y="22372"/>
                    <a:pt x="19454" y="22341"/>
                    <a:pt x="19454" y="22311"/>
                  </a:cubicBezTo>
                  <a:cubicBezTo>
                    <a:pt x="19454" y="22311"/>
                    <a:pt x="19484" y="22280"/>
                    <a:pt x="19515" y="22280"/>
                  </a:cubicBezTo>
                  <a:lnTo>
                    <a:pt x="19545" y="22280"/>
                  </a:lnTo>
                  <a:cubicBezTo>
                    <a:pt x="19545" y="22280"/>
                    <a:pt x="19545" y="22250"/>
                    <a:pt x="19545" y="22250"/>
                  </a:cubicBezTo>
                  <a:cubicBezTo>
                    <a:pt x="19515" y="22220"/>
                    <a:pt x="19515" y="22220"/>
                    <a:pt x="19515" y="22250"/>
                  </a:cubicBezTo>
                  <a:cubicBezTo>
                    <a:pt x="19423" y="22220"/>
                    <a:pt x="19332" y="22220"/>
                    <a:pt x="19271" y="22250"/>
                  </a:cubicBezTo>
                  <a:cubicBezTo>
                    <a:pt x="19211" y="22250"/>
                    <a:pt x="19180" y="22220"/>
                    <a:pt x="19150" y="22189"/>
                  </a:cubicBezTo>
                  <a:lnTo>
                    <a:pt x="19089" y="22189"/>
                  </a:lnTo>
                  <a:cubicBezTo>
                    <a:pt x="19089" y="22189"/>
                    <a:pt x="19089" y="22250"/>
                    <a:pt x="19089" y="22250"/>
                  </a:cubicBezTo>
                  <a:cubicBezTo>
                    <a:pt x="18998" y="22341"/>
                    <a:pt x="18846" y="22372"/>
                    <a:pt x="18755" y="22311"/>
                  </a:cubicBezTo>
                  <a:cubicBezTo>
                    <a:pt x="18694" y="22250"/>
                    <a:pt x="18603" y="22250"/>
                    <a:pt x="18542" y="22280"/>
                  </a:cubicBezTo>
                  <a:lnTo>
                    <a:pt x="18299" y="22280"/>
                  </a:lnTo>
                  <a:cubicBezTo>
                    <a:pt x="18268" y="22280"/>
                    <a:pt x="18238" y="22250"/>
                    <a:pt x="18238" y="22220"/>
                  </a:cubicBezTo>
                  <a:cubicBezTo>
                    <a:pt x="18208" y="22189"/>
                    <a:pt x="18208" y="22189"/>
                    <a:pt x="18238" y="22189"/>
                  </a:cubicBezTo>
                  <a:cubicBezTo>
                    <a:pt x="18208" y="22129"/>
                    <a:pt x="18177" y="22098"/>
                    <a:pt x="18116" y="22068"/>
                  </a:cubicBezTo>
                  <a:lnTo>
                    <a:pt x="17995" y="22068"/>
                  </a:lnTo>
                  <a:cubicBezTo>
                    <a:pt x="17934" y="22037"/>
                    <a:pt x="17873" y="22007"/>
                    <a:pt x="17873" y="21946"/>
                  </a:cubicBezTo>
                  <a:cubicBezTo>
                    <a:pt x="17873" y="21916"/>
                    <a:pt x="17843" y="21885"/>
                    <a:pt x="17812" y="21885"/>
                  </a:cubicBezTo>
                  <a:cubicBezTo>
                    <a:pt x="17782" y="21885"/>
                    <a:pt x="17752" y="21916"/>
                    <a:pt x="17721" y="21946"/>
                  </a:cubicBezTo>
                  <a:cubicBezTo>
                    <a:pt x="17721" y="21946"/>
                    <a:pt x="17721" y="21977"/>
                    <a:pt x="17721" y="22007"/>
                  </a:cubicBezTo>
                  <a:cubicBezTo>
                    <a:pt x="17721" y="22037"/>
                    <a:pt x="17691" y="22098"/>
                    <a:pt x="17630" y="22098"/>
                  </a:cubicBezTo>
                  <a:cubicBezTo>
                    <a:pt x="17600" y="22098"/>
                    <a:pt x="17539" y="22159"/>
                    <a:pt x="17508" y="22159"/>
                  </a:cubicBezTo>
                  <a:cubicBezTo>
                    <a:pt x="17478" y="22189"/>
                    <a:pt x="17448" y="22159"/>
                    <a:pt x="17448" y="22129"/>
                  </a:cubicBezTo>
                  <a:cubicBezTo>
                    <a:pt x="17417" y="22098"/>
                    <a:pt x="17417" y="22068"/>
                    <a:pt x="17448" y="22068"/>
                  </a:cubicBezTo>
                  <a:lnTo>
                    <a:pt x="17569" y="21946"/>
                  </a:lnTo>
                  <a:cubicBezTo>
                    <a:pt x="17569" y="21916"/>
                    <a:pt x="17569" y="21855"/>
                    <a:pt x="17539" y="21855"/>
                  </a:cubicBezTo>
                  <a:cubicBezTo>
                    <a:pt x="17508" y="21855"/>
                    <a:pt x="17478" y="21855"/>
                    <a:pt x="17448" y="21855"/>
                  </a:cubicBezTo>
                  <a:cubicBezTo>
                    <a:pt x="17387" y="21855"/>
                    <a:pt x="17326" y="21885"/>
                    <a:pt x="17296" y="21946"/>
                  </a:cubicBezTo>
                  <a:cubicBezTo>
                    <a:pt x="17235" y="21977"/>
                    <a:pt x="17174" y="22037"/>
                    <a:pt x="17083" y="22068"/>
                  </a:cubicBezTo>
                  <a:cubicBezTo>
                    <a:pt x="16992" y="22068"/>
                    <a:pt x="16901" y="22098"/>
                    <a:pt x="16840" y="22159"/>
                  </a:cubicBezTo>
                  <a:lnTo>
                    <a:pt x="16779" y="22159"/>
                  </a:lnTo>
                  <a:cubicBezTo>
                    <a:pt x="16718" y="22129"/>
                    <a:pt x="16657" y="22159"/>
                    <a:pt x="16627" y="22220"/>
                  </a:cubicBezTo>
                  <a:cubicBezTo>
                    <a:pt x="16566" y="22250"/>
                    <a:pt x="16536" y="22311"/>
                    <a:pt x="16536" y="22402"/>
                  </a:cubicBezTo>
                  <a:cubicBezTo>
                    <a:pt x="16536" y="22463"/>
                    <a:pt x="16475" y="22524"/>
                    <a:pt x="16445" y="22554"/>
                  </a:cubicBezTo>
                  <a:cubicBezTo>
                    <a:pt x="16384" y="22584"/>
                    <a:pt x="16323" y="22615"/>
                    <a:pt x="16293" y="22676"/>
                  </a:cubicBezTo>
                  <a:cubicBezTo>
                    <a:pt x="16262" y="22706"/>
                    <a:pt x="16262" y="22736"/>
                    <a:pt x="16262" y="22767"/>
                  </a:cubicBezTo>
                  <a:lnTo>
                    <a:pt x="16262" y="22767"/>
                  </a:lnTo>
                  <a:lnTo>
                    <a:pt x="16262" y="22767"/>
                  </a:lnTo>
                  <a:lnTo>
                    <a:pt x="16262" y="22767"/>
                  </a:lnTo>
                  <a:cubicBezTo>
                    <a:pt x="16262" y="22767"/>
                    <a:pt x="16232" y="22767"/>
                    <a:pt x="16201" y="22736"/>
                  </a:cubicBezTo>
                  <a:lnTo>
                    <a:pt x="16080" y="22615"/>
                  </a:lnTo>
                  <a:cubicBezTo>
                    <a:pt x="16019" y="22554"/>
                    <a:pt x="15958" y="22524"/>
                    <a:pt x="15867" y="22524"/>
                  </a:cubicBezTo>
                  <a:cubicBezTo>
                    <a:pt x="15746" y="22493"/>
                    <a:pt x="15654" y="22493"/>
                    <a:pt x="15563" y="22554"/>
                  </a:cubicBezTo>
                  <a:lnTo>
                    <a:pt x="15442" y="22584"/>
                  </a:lnTo>
                  <a:cubicBezTo>
                    <a:pt x="15381" y="22645"/>
                    <a:pt x="15290" y="22645"/>
                    <a:pt x="15229" y="22615"/>
                  </a:cubicBezTo>
                  <a:cubicBezTo>
                    <a:pt x="15077" y="22584"/>
                    <a:pt x="14986" y="22493"/>
                    <a:pt x="14894" y="22402"/>
                  </a:cubicBezTo>
                  <a:cubicBezTo>
                    <a:pt x="14864" y="22311"/>
                    <a:pt x="14803" y="22250"/>
                    <a:pt x="14773" y="22189"/>
                  </a:cubicBezTo>
                  <a:cubicBezTo>
                    <a:pt x="14773" y="22159"/>
                    <a:pt x="14742" y="22129"/>
                    <a:pt x="14742" y="22098"/>
                  </a:cubicBezTo>
                  <a:cubicBezTo>
                    <a:pt x="14742" y="22007"/>
                    <a:pt x="14773" y="21916"/>
                    <a:pt x="14803" y="21855"/>
                  </a:cubicBezTo>
                  <a:cubicBezTo>
                    <a:pt x="14834" y="21825"/>
                    <a:pt x="14834" y="21794"/>
                    <a:pt x="14834" y="21764"/>
                  </a:cubicBezTo>
                  <a:cubicBezTo>
                    <a:pt x="14834" y="21673"/>
                    <a:pt x="14864" y="21581"/>
                    <a:pt x="14894" y="21490"/>
                  </a:cubicBezTo>
                  <a:cubicBezTo>
                    <a:pt x="14925" y="21399"/>
                    <a:pt x="14925" y="21308"/>
                    <a:pt x="14925" y="21217"/>
                  </a:cubicBezTo>
                  <a:cubicBezTo>
                    <a:pt x="14925" y="21217"/>
                    <a:pt x="14925" y="21186"/>
                    <a:pt x="14894" y="21186"/>
                  </a:cubicBezTo>
                  <a:lnTo>
                    <a:pt x="14803" y="21156"/>
                  </a:lnTo>
                  <a:lnTo>
                    <a:pt x="14803" y="21156"/>
                  </a:lnTo>
                  <a:lnTo>
                    <a:pt x="14803" y="21156"/>
                  </a:lnTo>
                  <a:lnTo>
                    <a:pt x="14803" y="21156"/>
                  </a:lnTo>
                  <a:cubicBezTo>
                    <a:pt x="14742" y="21095"/>
                    <a:pt x="14651" y="21034"/>
                    <a:pt x="14590" y="21034"/>
                  </a:cubicBezTo>
                  <a:cubicBezTo>
                    <a:pt x="14499" y="21034"/>
                    <a:pt x="14408" y="21034"/>
                    <a:pt x="14347" y="21004"/>
                  </a:cubicBezTo>
                  <a:cubicBezTo>
                    <a:pt x="14256" y="21004"/>
                    <a:pt x="14165" y="21034"/>
                    <a:pt x="14074" y="21034"/>
                  </a:cubicBezTo>
                  <a:cubicBezTo>
                    <a:pt x="13983" y="21034"/>
                    <a:pt x="13922" y="21034"/>
                    <a:pt x="13861" y="21034"/>
                  </a:cubicBezTo>
                  <a:cubicBezTo>
                    <a:pt x="13831" y="21034"/>
                    <a:pt x="13770" y="21034"/>
                    <a:pt x="13739" y="21004"/>
                  </a:cubicBezTo>
                  <a:cubicBezTo>
                    <a:pt x="13709" y="21004"/>
                    <a:pt x="13709" y="21004"/>
                    <a:pt x="13739" y="20973"/>
                  </a:cubicBezTo>
                  <a:cubicBezTo>
                    <a:pt x="13800" y="20913"/>
                    <a:pt x="13861" y="20791"/>
                    <a:pt x="13831" y="20700"/>
                  </a:cubicBezTo>
                  <a:cubicBezTo>
                    <a:pt x="13831" y="20639"/>
                    <a:pt x="13831" y="20578"/>
                    <a:pt x="13861" y="20518"/>
                  </a:cubicBezTo>
                  <a:cubicBezTo>
                    <a:pt x="13861" y="20487"/>
                    <a:pt x="13861" y="20487"/>
                    <a:pt x="13891" y="20487"/>
                  </a:cubicBezTo>
                  <a:cubicBezTo>
                    <a:pt x="13952" y="20487"/>
                    <a:pt x="14013" y="20426"/>
                    <a:pt x="14013" y="20366"/>
                  </a:cubicBezTo>
                  <a:cubicBezTo>
                    <a:pt x="14013" y="20305"/>
                    <a:pt x="14043" y="20244"/>
                    <a:pt x="14043" y="20183"/>
                  </a:cubicBezTo>
                  <a:cubicBezTo>
                    <a:pt x="14013" y="20092"/>
                    <a:pt x="14043" y="20031"/>
                    <a:pt x="14104" y="19970"/>
                  </a:cubicBezTo>
                  <a:cubicBezTo>
                    <a:pt x="14135" y="19940"/>
                    <a:pt x="14195" y="19879"/>
                    <a:pt x="14195" y="19849"/>
                  </a:cubicBezTo>
                  <a:cubicBezTo>
                    <a:pt x="14226" y="19818"/>
                    <a:pt x="14226" y="19788"/>
                    <a:pt x="14226" y="19758"/>
                  </a:cubicBezTo>
                  <a:cubicBezTo>
                    <a:pt x="14256" y="19697"/>
                    <a:pt x="14226" y="19666"/>
                    <a:pt x="14165" y="19636"/>
                  </a:cubicBezTo>
                  <a:cubicBezTo>
                    <a:pt x="14043" y="19636"/>
                    <a:pt x="13952" y="19636"/>
                    <a:pt x="13831" y="19666"/>
                  </a:cubicBezTo>
                  <a:cubicBezTo>
                    <a:pt x="13770" y="19697"/>
                    <a:pt x="13679" y="19727"/>
                    <a:pt x="13587" y="19727"/>
                  </a:cubicBezTo>
                  <a:cubicBezTo>
                    <a:pt x="13496" y="19727"/>
                    <a:pt x="13435" y="19758"/>
                    <a:pt x="13405" y="19849"/>
                  </a:cubicBezTo>
                  <a:cubicBezTo>
                    <a:pt x="13405" y="19879"/>
                    <a:pt x="13375" y="19910"/>
                    <a:pt x="13375" y="19970"/>
                  </a:cubicBezTo>
                  <a:cubicBezTo>
                    <a:pt x="13344" y="20092"/>
                    <a:pt x="13283" y="20214"/>
                    <a:pt x="13162" y="20305"/>
                  </a:cubicBezTo>
                  <a:cubicBezTo>
                    <a:pt x="13131" y="20426"/>
                    <a:pt x="13071" y="20396"/>
                    <a:pt x="12980" y="20366"/>
                  </a:cubicBezTo>
                  <a:cubicBezTo>
                    <a:pt x="12949" y="20366"/>
                    <a:pt x="12888" y="20366"/>
                    <a:pt x="12858" y="20366"/>
                  </a:cubicBezTo>
                  <a:cubicBezTo>
                    <a:pt x="12767" y="20396"/>
                    <a:pt x="12676" y="20426"/>
                    <a:pt x="12584" y="20457"/>
                  </a:cubicBezTo>
                  <a:cubicBezTo>
                    <a:pt x="12524" y="20487"/>
                    <a:pt x="12432" y="20457"/>
                    <a:pt x="12402" y="20396"/>
                  </a:cubicBezTo>
                  <a:cubicBezTo>
                    <a:pt x="12341" y="20366"/>
                    <a:pt x="12280" y="20335"/>
                    <a:pt x="12220" y="20305"/>
                  </a:cubicBezTo>
                  <a:cubicBezTo>
                    <a:pt x="12159" y="20274"/>
                    <a:pt x="12098" y="20244"/>
                    <a:pt x="12068" y="20153"/>
                  </a:cubicBezTo>
                  <a:cubicBezTo>
                    <a:pt x="12037" y="20062"/>
                    <a:pt x="12007" y="19970"/>
                    <a:pt x="11916" y="19910"/>
                  </a:cubicBezTo>
                  <a:cubicBezTo>
                    <a:pt x="11885" y="19879"/>
                    <a:pt x="11885" y="19818"/>
                    <a:pt x="11885" y="19788"/>
                  </a:cubicBezTo>
                  <a:cubicBezTo>
                    <a:pt x="11885" y="19697"/>
                    <a:pt x="11855" y="19636"/>
                    <a:pt x="11824" y="19545"/>
                  </a:cubicBezTo>
                  <a:cubicBezTo>
                    <a:pt x="11824" y="19484"/>
                    <a:pt x="11824" y="19454"/>
                    <a:pt x="11824" y="19393"/>
                  </a:cubicBezTo>
                  <a:cubicBezTo>
                    <a:pt x="11824" y="19211"/>
                    <a:pt x="11855" y="18998"/>
                    <a:pt x="11885" y="18815"/>
                  </a:cubicBezTo>
                  <a:cubicBezTo>
                    <a:pt x="11916" y="18785"/>
                    <a:pt x="11916" y="18755"/>
                    <a:pt x="11946" y="18724"/>
                  </a:cubicBezTo>
                  <a:cubicBezTo>
                    <a:pt x="12007" y="18663"/>
                    <a:pt x="12037" y="18572"/>
                    <a:pt x="12007" y="18481"/>
                  </a:cubicBezTo>
                  <a:cubicBezTo>
                    <a:pt x="12007" y="18329"/>
                    <a:pt x="12007" y="18207"/>
                    <a:pt x="12068" y="18086"/>
                  </a:cubicBezTo>
                  <a:cubicBezTo>
                    <a:pt x="12098" y="17995"/>
                    <a:pt x="12189" y="17904"/>
                    <a:pt x="12280" y="17873"/>
                  </a:cubicBezTo>
                  <a:cubicBezTo>
                    <a:pt x="12402" y="17843"/>
                    <a:pt x="12524" y="17812"/>
                    <a:pt x="12615" y="17721"/>
                  </a:cubicBezTo>
                  <a:cubicBezTo>
                    <a:pt x="12706" y="17660"/>
                    <a:pt x="12767" y="17630"/>
                    <a:pt x="12858" y="17600"/>
                  </a:cubicBezTo>
                  <a:cubicBezTo>
                    <a:pt x="12919" y="17569"/>
                    <a:pt x="13010" y="17569"/>
                    <a:pt x="13071" y="17600"/>
                  </a:cubicBezTo>
                  <a:cubicBezTo>
                    <a:pt x="13131" y="17630"/>
                    <a:pt x="13192" y="17630"/>
                    <a:pt x="13223" y="17600"/>
                  </a:cubicBezTo>
                  <a:cubicBezTo>
                    <a:pt x="13283" y="17569"/>
                    <a:pt x="13344" y="17600"/>
                    <a:pt x="13375" y="17630"/>
                  </a:cubicBezTo>
                  <a:cubicBezTo>
                    <a:pt x="13435" y="17721"/>
                    <a:pt x="13527" y="17752"/>
                    <a:pt x="13648" y="17721"/>
                  </a:cubicBezTo>
                  <a:cubicBezTo>
                    <a:pt x="13679" y="17721"/>
                    <a:pt x="13739" y="17691"/>
                    <a:pt x="13770" y="17660"/>
                  </a:cubicBezTo>
                  <a:cubicBezTo>
                    <a:pt x="13800" y="17630"/>
                    <a:pt x="13800" y="17569"/>
                    <a:pt x="13831" y="17508"/>
                  </a:cubicBezTo>
                  <a:cubicBezTo>
                    <a:pt x="13831" y="17478"/>
                    <a:pt x="13861" y="17448"/>
                    <a:pt x="13891" y="17417"/>
                  </a:cubicBezTo>
                  <a:cubicBezTo>
                    <a:pt x="13952" y="17417"/>
                    <a:pt x="13983" y="17417"/>
                    <a:pt x="14013" y="17417"/>
                  </a:cubicBezTo>
                  <a:cubicBezTo>
                    <a:pt x="14135" y="17387"/>
                    <a:pt x="14256" y="17387"/>
                    <a:pt x="14378" y="17417"/>
                  </a:cubicBezTo>
                  <a:cubicBezTo>
                    <a:pt x="14530" y="17387"/>
                    <a:pt x="14682" y="17448"/>
                    <a:pt x="14773" y="17539"/>
                  </a:cubicBezTo>
                  <a:cubicBezTo>
                    <a:pt x="14803" y="17569"/>
                    <a:pt x="14864" y="17569"/>
                    <a:pt x="14894" y="17539"/>
                  </a:cubicBezTo>
                  <a:lnTo>
                    <a:pt x="14986" y="17508"/>
                  </a:lnTo>
                  <a:cubicBezTo>
                    <a:pt x="15016" y="17478"/>
                    <a:pt x="15077" y="17508"/>
                    <a:pt x="15077" y="17539"/>
                  </a:cubicBezTo>
                  <a:cubicBezTo>
                    <a:pt x="15138" y="17600"/>
                    <a:pt x="15198" y="17660"/>
                    <a:pt x="15259" y="17752"/>
                  </a:cubicBezTo>
                  <a:cubicBezTo>
                    <a:pt x="15290" y="17782"/>
                    <a:pt x="15290" y="17843"/>
                    <a:pt x="15259" y="17873"/>
                  </a:cubicBezTo>
                  <a:cubicBezTo>
                    <a:pt x="15259" y="17904"/>
                    <a:pt x="15259" y="17934"/>
                    <a:pt x="15229" y="17934"/>
                  </a:cubicBezTo>
                  <a:cubicBezTo>
                    <a:pt x="15198" y="17995"/>
                    <a:pt x="15229" y="18055"/>
                    <a:pt x="15259" y="18086"/>
                  </a:cubicBezTo>
                  <a:cubicBezTo>
                    <a:pt x="15290" y="18238"/>
                    <a:pt x="15350" y="18390"/>
                    <a:pt x="15442" y="18511"/>
                  </a:cubicBezTo>
                  <a:cubicBezTo>
                    <a:pt x="15472" y="18572"/>
                    <a:pt x="15502" y="18633"/>
                    <a:pt x="15563" y="18694"/>
                  </a:cubicBezTo>
                  <a:cubicBezTo>
                    <a:pt x="15594" y="18755"/>
                    <a:pt x="15685" y="18755"/>
                    <a:pt x="15715" y="18694"/>
                  </a:cubicBezTo>
                  <a:cubicBezTo>
                    <a:pt x="15776" y="18572"/>
                    <a:pt x="15837" y="18451"/>
                    <a:pt x="15837" y="18329"/>
                  </a:cubicBezTo>
                  <a:cubicBezTo>
                    <a:pt x="15837" y="18329"/>
                    <a:pt x="15837" y="18299"/>
                    <a:pt x="15837" y="18268"/>
                  </a:cubicBezTo>
                  <a:cubicBezTo>
                    <a:pt x="15806" y="18207"/>
                    <a:pt x="15776" y="18147"/>
                    <a:pt x="15776" y="18086"/>
                  </a:cubicBezTo>
                  <a:cubicBezTo>
                    <a:pt x="15776" y="17995"/>
                    <a:pt x="15746" y="17934"/>
                    <a:pt x="15746" y="17873"/>
                  </a:cubicBezTo>
                  <a:cubicBezTo>
                    <a:pt x="15746" y="17843"/>
                    <a:pt x="15746" y="17843"/>
                    <a:pt x="15746" y="17843"/>
                  </a:cubicBezTo>
                  <a:cubicBezTo>
                    <a:pt x="15685" y="17630"/>
                    <a:pt x="15654" y="17417"/>
                    <a:pt x="15685" y="17204"/>
                  </a:cubicBezTo>
                  <a:cubicBezTo>
                    <a:pt x="15685" y="17144"/>
                    <a:pt x="15715" y="17113"/>
                    <a:pt x="15746" y="17083"/>
                  </a:cubicBezTo>
                  <a:cubicBezTo>
                    <a:pt x="15806" y="16961"/>
                    <a:pt x="15928" y="16870"/>
                    <a:pt x="16049" y="16840"/>
                  </a:cubicBezTo>
                  <a:lnTo>
                    <a:pt x="16110" y="16809"/>
                  </a:lnTo>
                  <a:cubicBezTo>
                    <a:pt x="16171" y="16779"/>
                    <a:pt x="16201" y="16748"/>
                    <a:pt x="16232" y="16718"/>
                  </a:cubicBezTo>
                  <a:cubicBezTo>
                    <a:pt x="16262" y="16688"/>
                    <a:pt x="16293" y="16657"/>
                    <a:pt x="16323" y="16597"/>
                  </a:cubicBezTo>
                  <a:cubicBezTo>
                    <a:pt x="16353" y="16597"/>
                    <a:pt x="16353" y="16597"/>
                    <a:pt x="16384" y="16597"/>
                  </a:cubicBezTo>
                  <a:cubicBezTo>
                    <a:pt x="16414" y="16566"/>
                    <a:pt x="16475" y="16536"/>
                    <a:pt x="16536" y="16505"/>
                  </a:cubicBezTo>
                  <a:cubicBezTo>
                    <a:pt x="16597" y="16414"/>
                    <a:pt x="16688" y="16384"/>
                    <a:pt x="16779" y="16353"/>
                  </a:cubicBezTo>
                  <a:cubicBezTo>
                    <a:pt x="16840" y="16353"/>
                    <a:pt x="16870" y="16293"/>
                    <a:pt x="16870" y="16262"/>
                  </a:cubicBezTo>
                  <a:cubicBezTo>
                    <a:pt x="16870" y="16232"/>
                    <a:pt x="16901" y="16232"/>
                    <a:pt x="16901" y="16201"/>
                  </a:cubicBezTo>
                  <a:cubicBezTo>
                    <a:pt x="16931" y="16171"/>
                    <a:pt x="16961" y="16171"/>
                    <a:pt x="16992" y="16141"/>
                  </a:cubicBezTo>
                  <a:cubicBezTo>
                    <a:pt x="17022" y="16110"/>
                    <a:pt x="17022" y="16080"/>
                    <a:pt x="17022" y="16080"/>
                  </a:cubicBezTo>
                  <a:cubicBezTo>
                    <a:pt x="16992" y="16019"/>
                    <a:pt x="16992" y="15989"/>
                    <a:pt x="16992" y="15958"/>
                  </a:cubicBezTo>
                  <a:cubicBezTo>
                    <a:pt x="17022" y="15867"/>
                    <a:pt x="17022" y="15806"/>
                    <a:pt x="16992" y="15745"/>
                  </a:cubicBezTo>
                  <a:cubicBezTo>
                    <a:pt x="16992" y="15715"/>
                    <a:pt x="16961" y="15685"/>
                    <a:pt x="16961" y="15654"/>
                  </a:cubicBezTo>
                  <a:cubicBezTo>
                    <a:pt x="16961" y="15593"/>
                    <a:pt x="16961" y="15502"/>
                    <a:pt x="16992" y="15411"/>
                  </a:cubicBezTo>
                  <a:cubicBezTo>
                    <a:pt x="16992" y="15411"/>
                    <a:pt x="17022" y="15411"/>
                    <a:pt x="17022" y="15411"/>
                  </a:cubicBezTo>
                  <a:lnTo>
                    <a:pt x="17053" y="15411"/>
                  </a:lnTo>
                  <a:cubicBezTo>
                    <a:pt x="17083" y="15441"/>
                    <a:pt x="17083" y="15502"/>
                    <a:pt x="17083" y="15533"/>
                  </a:cubicBezTo>
                  <a:cubicBezTo>
                    <a:pt x="17083" y="15563"/>
                    <a:pt x="17083" y="15563"/>
                    <a:pt x="17113" y="15593"/>
                  </a:cubicBezTo>
                  <a:lnTo>
                    <a:pt x="17113" y="15593"/>
                  </a:lnTo>
                  <a:cubicBezTo>
                    <a:pt x="17144" y="15593"/>
                    <a:pt x="17235" y="15441"/>
                    <a:pt x="17265" y="15381"/>
                  </a:cubicBezTo>
                  <a:cubicBezTo>
                    <a:pt x="17265" y="15350"/>
                    <a:pt x="17296" y="15320"/>
                    <a:pt x="17296" y="15289"/>
                  </a:cubicBezTo>
                  <a:lnTo>
                    <a:pt x="17296" y="15198"/>
                  </a:lnTo>
                  <a:cubicBezTo>
                    <a:pt x="17296" y="15168"/>
                    <a:pt x="17296" y="15168"/>
                    <a:pt x="17326" y="15168"/>
                  </a:cubicBezTo>
                  <a:cubicBezTo>
                    <a:pt x="17356" y="15168"/>
                    <a:pt x="17417" y="15138"/>
                    <a:pt x="17448" y="15107"/>
                  </a:cubicBezTo>
                  <a:cubicBezTo>
                    <a:pt x="17508" y="15016"/>
                    <a:pt x="17569" y="14925"/>
                    <a:pt x="17600" y="14834"/>
                  </a:cubicBezTo>
                  <a:cubicBezTo>
                    <a:pt x="17600" y="14742"/>
                    <a:pt x="17660" y="14712"/>
                    <a:pt x="17752" y="14712"/>
                  </a:cubicBezTo>
                  <a:cubicBezTo>
                    <a:pt x="17782" y="14712"/>
                    <a:pt x="17843" y="14682"/>
                    <a:pt x="17904" y="14682"/>
                  </a:cubicBezTo>
                  <a:cubicBezTo>
                    <a:pt x="17934" y="14682"/>
                    <a:pt x="17964" y="14651"/>
                    <a:pt x="17964" y="14651"/>
                  </a:cubicBezTo>
                  <a:cubicBezTo>
                    <a:pt x="17995" y="14651"/>
                    <a:pt x="17995" y="14590"/>
                    <a:pt x="17964" y="14590"/>
                  </a:cubicBezTo>
                  <a:cubicBezTo>
                    <a:pt x="17964" y="14590"/>
                    <a:pt x="17934" y="14590"/>
                    <a:pt x="17934" y="14590"/>
                  </a:cubicBezTo>
                  <a:cubicBezTo>
                    <a:pt x="17904" y="14590"/>
                    <a:pt x="17873" y="14590"/>
                    <a:pt x="17904" y="14560"/>
                  </a:cubicBezTo>
                  <a:cubicBezTo>
                    <a:pt x="17904" y="14530"/>
                    <a:pt x="17904" y="14560"/>
                    <a:pt x="17934" y="14560"/>
                  </a:cubicBezTo>
                  <a:lnTo>
                    <a:pt x="17934" y="14560"/>
                  </a:lnTo>
                  <a:cubicBezTo>
                    <a:pt x="18086" y="14560"/>
                    <a:pt x="18238" y="14530"/>
                    <a:pt x="18390" y="14499"/>
                  </a:cubicBezTo>
                  <a:cubicBezTo>
                    <a:pt x="18420" y="14499"/>
                    <a:pt x="18451" y="14499"/>
                    <a:pt x="18481" y="14469"/>
                  </a:cubicBezTo>
                  <a:cubicBezTo>
                    <a:pt x="18481" y="14438"/>
                    <a:pt x="18512" y="14408"/>
                    <a:pt x="18481" y="14347"/>
                  </a:cubicBezTo>
                  <a:cubicBezTo>
                    <a:pt x="18420" y="14347"/>
                    <a:pt x="18390" y="14286"/>
                    <a:pt x="18390" y="14226"/>
                  </a:cubicBezTo>
                  <a:cubicBezTo>
                    <a:pt x="18420" y="14165"/>
                    <a:pt x="18420" y="14104"/>
                    <a:pt x="18451" y="14043"/>
                  </a:cubicBezTo>
                  <a:cubicBezTo>
                    <a:pt x="18512" y="13952"/>
                    <a:pt x="18572" y="13861"/>
                    <a:pt x="18694" y="13831"/>
                  </a:cubicBezTo>
                  <a:cubicBezTo>
                    <a:pt x="18755" y="13800"/>
                    <a:pt x="18815" y="13770"/>
                    <a:pt x="18846" y="13739"/>
                  </a:cubicBezTo>
                  <a:cubicBezTo>
                    <a:pt x="18876" y="13709"/>
                    <a:pt x="18937" y="13679"/>
                    <a:pt x="18967" y="13679"/>
                  </a:cubicBezTo>
                  <a:cubicBezTo>
                    <a:pt x="19089" y="13679"/>
                    <a:pt x="19211" y="13648"/>
                    <a:pt x="19332" y="13618"/>
                  </a:cubicBezTo>
                  <a:cubicBezTo>
                    <a:pt x="19363" y="13618"/>
                    <a:pt x="19363" y="13587"/>
                    <a:pt x="19393" y="13557"/>
                  </a:cubicBezTo>
                  <a:cubicBezTo>
                    <a:pt x="19393" y="13527"/>
                    <a:pt x="19423" y="13496"/>
                    <a:pt x="19423" y="13496"/>
                  </a:cubicBezTo>
                  <a:lnTo>
                    <a:pt x="19697" y="13435"/>
                  </a:lnTo>
                  <a:lnTo>
                    <a:pt x="19727" y="13435"/>
                  </a:lnTo>
                  <a:cubicBezTo>
                    <a:pt x="19727" y="13435"/>
                    <a:pt x="19727" y="13466"/>
                    <a:pt x="19727" y="13466"/>
                  </a:cubicBezTo>
                  <a:lnTo>
                    <a:pt x="19636" y="13527"/>
                  </a:lnTo>
                  <a:cubicBezTo>
                    <a:pt x="19545" y="13557"/>
                    <a:pt x="19484" y="13618"/>
                    <a:pt x="19454" y="13679"/>
                  </a:cubicBezTo>
                  <a:cubicBezTo>
                    <a:pt x="19454" y="13739"/>
                    <a:pt x="19454" y="13770"/>
                    <a:pt x="19454" y="13800"/>
                  </a:cubicBezTo>
                  <a:cubicBezTo>
                    <a:pt x="19454" y="13861"/>
                    <a:pt x="19484" y="13891"/>
                    <a:pt x="19545" y="13922"/>
                  </a:cubicBezTo>
                  <a:cubicBezTo>
                    <a:pt x="19575" y="13922"/>
                    <a:pt x="19575" y="13922"/>
                    <a:pt x="19606" y="13922"/>
                  </a:cubicBezTo>
                  <a:cubicBezTo>
                    <a:pt x="19697" y="13891"/>
                    <a:pt x="19819" y="13800"/>
                    <a:pt x="19879" y="13709"/>
                  </a:cubicBezTo>
                  <a:cubicBezTo>
                    <a:pt x="19910" y="13648"/>
                    <a:pt x="19971" y="13618"/>
                    <a:pt x="20031" y="13648"/>
                  </a:cubicBezTo>
                  <a:lnTo>
                    <a:pt x="20457" y="13527"/>
                  </a:lnTo>
                  <a:lnTo>
                    <a:pt x="20578" y="13466"/>
                  </a:lnTo>
                  <a:cubicBezTo>
                    <a:pt x="20609" y="13375"/>
                    <a:pt x="20700" y="13405"/>
                    <a:pt x="20761" y="13375"/>
                  </a:cubicBezTo>
                  <a:lnTo>
                    <a:pt x="20822" y="13344"/>
                  </a:lnTo>
                  <a:lnTo>
                    <a:pt x="20882" y="13314"/>
                  </a:lnTo>
                  <a:cubicBezTo>
                    <a:pt x="20882" y="13314"/>
                    <a:pt x="20882" y="13253"/>
                    <a:pt x="20882" y="13223"/>
                  </a:cubicBezTo>
                  <a:cubicBezTo>
                    <a:pt x="20852" y="13223"/>
                    <a:pt x="20761" y="13131"/>
                    <a:pt x="20791" y="13040"/>
                  </a:cubicBezTo>
                  <a:lnTo>
                    <a:pt x="20791" y="13010"/>
                  </a:lnTo>
                  <a:cubicBezTo>
                    <a:pt x="20791" y="13010"/>
                    <a:pt x="20761" y="12979"/>
                    <a:pt x="20730" y="13010"/>
                  </a:cubicBezTo>
                  <a:cubicBezTo>
                    <a:pt x="20639" y="13071"/>
                    <a:pt x="20578" y="13162"/>
                    <a:pt x="20518" y="13253"/>
                  </a:cubicBezTo>
                  <a:cubicBezTo>
                    <a:pt x="20487" y="13314"/>
                    <a:pt x="20457" y="13314"/>
                    <a:pt x="20426" y="13314"/>
                  </a:cubicBezTo>
                  <a:lnTo>
                    <a:pt x="20335" y="13314"/>
                  </a:lnTo>
                  <a:cubicBezTo>
                    <a:pt x="20335" y="13314"/>
                    <a:pt x="20305" y="13344"/>
                    <a:pt x="20305" y="13314"/>
                  </a:cubicBezTo>
                  <a:lnTo>
                    <a:pt x="20244" y="13314"/>
                  </a:lnTo>
                  <a:lnTo>
                    <a:pt x="20153" y="13314"/>
                  </a:lnTo>
                  <a:cubicBezTo>
                    <a:pt x="20092" y="13283"/>
                    <a:pt x="20062" y="13253"/>
                    <a:pt x="20062" y="13192"/>
                  </a:cubicBezTo>
                  <a:cubicBezTo>
                    <a:pt x="19971" y="13192"/>
                    <a:pt x="19910" y="13131"/>
                    <a:pt x="19910" y="13040"/>
                  </a:cubicBezTo>
                  <a:cubicBezTo>
                    <a:pt x="19879" y="12949"/>
                    <a:pt x="19910" y="12858"/>
                    <a:pt x="19940" y="12767"/>
                  </a:cubicBezTo>
                  <a:cubicBezTo>
                    <a:pt x="19940" y="12736"/>
                    <a:pt x="19940" y="12706"/>
                    <a:pt x="19879" y="12706"/>
                  </a:cubicBezTo>
                  <a:lnTo>
                    <a:pt x="19819" y="12706"/>
                  </a:lnTo>
                  <a:lnTo>
                    <a:pt x="19819" y="12706"/>
                  </a:lnTo>
                  <a:lnTo>
                    <a:pt x="19849" y="12706"/>
                  </a:lnTo>
                  <a:cubicBezTo>
                    <a:pt x="19910" y="12675"/>
                    <a:pt x="19971" y="12645"/>
                    <a:pt x="20031" y="12584"/>
                  </a:cubicBezTo>
                  <a:cubicBezTo>
                    <a:pt x="20062" y="12554"/>
                    <a:pt x="20092" y="12523"/>
                    <a:pt x="20062" y="12463"/>
                  </a:cubicBezTo>
                  <a:cubicBezTo>
                    <a:pt x="20031" y="12432"/>
                    <a:pt x="20031" y="12402"/>
                    <a:pt x="20001" y="12402"/>
                  </a:cubicBezTo>
                  <a:cubicBezTo>
                    <a:pt x="19940" y="12341"/>
                    <a:pt x="19819" y="12311"/>
                    <a:pt x="19758" y="12341"/>
                  </a:cubicBezTo>
                  <a:cubicBezTo>
                    <a:pt x="19484" y="12372"/>
                    <a:pt x="19271" y="12463"/>
                    <a:pt x="19059" y="12584"/>
                  </a:cubicBezTo>
                  <a:lnTo>
                    <a:pt x="19059" y="12584"/>
                  </a:lnTo>
                  <a:lnTo>
                    <a:pt x="19059" y="12584"/>
                  </a:lnTo>
                  <a:lnTo>
                    <a:pt x="18967" y="12675"/>
                  </a:lnTo>
                  <a:lnTo>
                    <a:pt x="18967" y="12675"/>
                  </a:lnTo>
                  <a:lnTo>
                    <a:pt x="18846" y="12706"/>
                  </a:lnTo>
                  <a:lnTo>
                    <a:pt x="18785" y="12767"/>
                  </a:lnTo>
                  <a:lnTo>
                    <a:pt x="18785" y="12767"/>
                  </a:lnTo>
                  <a:lnTo>
                    <a:pt x="18846" y="12706"/>
                  </a:lnTo>
                  <a:lnTo>
                    <a:pt x="18967" y="12675"/>
                  </a:lnTo>
                  <a:lnTo>
                    <a:pt x="18967" y="12675"/>
                  </a:lnTo>
                  <a:cubicBezTo>
                    <a:pt x="18967" y="12615"/>
                    <a:pt x="18967" y="12584"/>
                    <a:pt x="19059" y="12584"/>
                  </a:cubicBezTo>
                  <a:lnTo>
                    <a:pt x="19059" y="12584"/>
                  </a:lnTo>
                  <a:lnTo>
                    <a:pt x="19059" y="12584"/>
                  </a:lnTo>
                  <a:cubicBezTo>
                    <a:pt x="19028" y="12554"/>
                    <a:pt x="19059" y="12493"/>
                    <a:pt x="19089" y="12463"/>
                  </a:cubicBezTo>
                  <a:cubicBezTo>
                    <a:pt x="19180" y="12402"/>
                    <a:pt x="19271" y="12341"/>
                    <a:pt x="19393" y="12311"/>
                  </a:cubicBezTo>
                  <a:cubicBezTo>
                    <a:pt x="19454" y="12280"/>
                    <a:pt x="19515" y="12250"/>
                    <a:pt x="19575" y="12189"/>
                  </a:cubicBezTo>
                  <a:cubicBezTo>
                    <a:pt x="19575" y="12159"/>
                    <a:pt x="19575" y="12128"/>
                    <a:pt x="19575" y="12128"/>
                  </a:cubicBezTo>
                  <a:cubicBezTo>
                    <a:pt x="19636" y="12068"/>
                    <a:pt x="19697" y="12037"/>
                    <a:pt x="19758" y="12007"/>
                  </a:cubicBezTo>
                  <a:cubicBezTo>
                    <a:pt x="19819" y="11946"/>
                    <a:pt x="19879" y="12007"/>
                    <a:pt x="19940" y="12007"/>
                  </a:cubicBezTo>
                  <a:cubicBezTo>
                    <a:pt x="20183" y="12007"/>
                    <a:pt x="20457" y="12037"/>
                    <a:pt x="20700" y="12068"/>
                  </a:cubicBezTo>
                  <a:cubicBezTo>
                    <a:pt x="20791" y="12068"/>
                    <a:pt x="20913" y="12037"/>
                    <a:pt x="21004" y="12068"/>
                  </a:cubicBezTo>
                  <a:cubicBezTo>
                    <a:pt x="21034" y="12068"/>
                    <a:pt x="21065" y="12068"/>
                    <a:pt x="21095" y="12068"/>
                  </a:cubicBezTo>
                  <a:lnTo>
                    <a:pt x="21156" y="12037"/>
                  </a:lnTo>
                  <a:cubicBezTo>
                    <a:pt x="21247" y="12007"/>
                    <a:pt x="21308" y="11946"/>
                    <a:pt x="21338" y="11885"/>
                  </a:cubicBezTo>
                  <a:cubicBezTo>
                    <a:pt x="21399" y="11824"/>
                    <a:pt x="21460" y="11794"/>
                    <a:pt x="21521" y="11794"/>
                  </a:cubicBezTo>
                  <a:cubicBezTo>
                    <a:pt x="21551" y="11794"/>
                    <a:pt x="21612" y="11794"/>
                    <a:pt x="21642" y="11764"/>
                  </a:cubicBezTo>
                  <a:cubicBezTo>
                    <a:pt x="21764" y="11764"/>
                    <a:pt x="21885" y="11703"/>
                    <a:pt x="21977" y="11612"/>
                  </a:cubicBezTo>
                  <a:cubicBezTo>
                    <a:pt x="22037" y="11581"/>
                    <a:pt x="22068" y="11520"/>
                    <a:pt x="22037" y="11460"/>
                  </a:cubicBezTo>
                  <a:cubicBezTo>
                    <a:pt x="22007" y="11399"/>
                    <a:pt x="22007" y="11368"/>
                    <a:pt x="22037" y="11308"/>
                  </a:cubicBezTo>
                  <a:cubicBezTo>
                    <a:pt x="22068" y="11277"/>
                    <a:pt x="22068" y="11247"/>
                    <a:pt x="22068" y="11216"/>
                  </a:cubicBezTo>
                  <a:cubicBezTo>
                    <a:pt x="22098" y="11186"/>
                    <a:pt x="22098" y="11156"/>
                    <a:pt x="22068" y="11156"/>
                  </a:cubicBezTo>
                  <a:cubicBezTo>
                    <a:pt x="22037" y="11065"/>
                    <a:pt x="21977" y="11034"/>
                    <a:pt x="21885" y="11034"/>
                  </a:cubicBezTo>
                  <a:lnTo>
                    <a:pt x="21885" y="11034"/>
                  </a:lnTo>
                  <a:lnTo>
                    <a:pt x="21885" y="11034"/>
                  </a:lnTo>
                  <a:lnTo>
                    <a:pt x="21885" y="11034"/>
                  </a:lnTo>
                  <a:lnTo>
                    <a:pt x="21885" y="11034"/>
                  </a:lnTo>
                  <a:cubicBezTo>
                    <a:pt x="21885" y="11004"/>
                    <a:pt x="21885" y="10973"/>
                    <a:pt x="21885" y="10943"/>
                  </a:cubicBezTo>
                  <a:cubicBezTo>
                    <a:pt x="21885" y="10913"/>
                    <a:pt x="21825" y="10882"/>
                    <a:pt x="21794" y="10852"/>
                  </a:cubicBezTo>
                  <a:lnTo>
                    <a:pt x="21703" y="10852"/>
                  </a:lnTo>
                  <a:lnTo>
                    <a:pt x="21673" y="10852"/>
                  </a:lnTo>
                  <a:cubicBezTo>
                    <a:pt x="21703" y="10852"/>
                    <a:pt x="21703" y="10852"/>
                    <a:pt x="21703" y="10852"/>
                  </a:cubicBezTo>
                  <a:cubicBezTo>
                    <a:pt x="21733" y="10852"/>
                    <a:pt x="21764" y="10852"/>
                    <a:pt x="21794" y="10821"/>
                  </a:cubicBezTo>
                  <a:cubicBezTo>
                    <a:pt x="21825" y="10791"/>
                    <a:pt x="21825" y="10761"/>
                    <a:pt x="21794" y="10730"/>
                  </a:cubicBezTo>
                  <a:cubicBezTo>
                    <a:pt x="21764" y="10669"/>
                    <a:pt x="21733" y="10639"/>
                    <a:pt x="21673" y="10639"/>
                  </a:cubicBezTo>
                  <a:cubicBezTo>
                    <a:pt x="21642" y="10669"/>
                    <a:pt x="21642" y="10639"/>
                    <a:pt x="21642" y="10639"/>
                  </a:cubicBezTo>
                  <a:cubicBezTo>
                    <a:pt x="21551" y="10578"/>
                    <a:pt x="21490" y="10517"/>
                    <a:pt x="21369" y="10487"/>
                  </a:cubicBezTo>
                  <a:cubicBezTo>
                    <a:pt x="21369" y="10487"/>
                    <a:pt x="21369" y="10487"/>
                    <a:pt x="21338" y="10457"/>
                  </a:cubicBezTo>
                  <a:cubicBezTo>
                    <a:pt x="21308" y="10365"/>
                    <a:pt x="21278" y="10305"/>
                    <a:pt x="21186" y="10244"/>
                  </a:cubicBezTo>
                  <a:cubicBezTo>
                    <a:pt x="21156" y="10213"/>
                    <a:pt x="21126" y="10183"/>
                    <a:pt x="21095" y="10153"/>
                  </a:cubicBezTo>
                  <a:cubicBezTo>
                    <a:pt x="21065" y="10122"/>
                    <a:pt x="21065" y="10092"/>
                    <a:pt x="21095" y="10061"/>
                  </a:cubicBezTo>
                  <a:lnTo>
                    <a:pt x="21186" y="9940"/>
                  </a:lnTo>
                  <a:cubicBezTo>
                    <a:pt x="21217" y="9909"/>
                    <a:pt x="21217" y="9879"/>
                    <a:pt x="21186" y="9849"/>
                  </a:cubicBezTo>
                  <a:cubicBezTo>
                    <a:pt x="21156" y="9788"/>
                    <a:pt x="21126" y="9727"/>
                    <a:pt x="21156" y="9636"/>
                  </a:cubicBezTo>
                  <a:cubicBezTo>
                    <a:pt x="21156" y="9636"/>
                    <a:pt x="21156" y="9606"/>
                    <a:pt x="21095" y="9575"/>
                  </a:cubicBezTo>
                  <a:cubicBezTo>
                    <a:pt x="21065" y="9575"/>
                    <a:pt x="21095" y="9484"/>
                    <a:pt x="21065" y="9454"/>
                  </a:cubicBezTo>
                  <a:cubicBezTo>
                    <a:pt x="21004" y="9423"/>
                    <a:pt x="21065" y="9393"/>
                    <a:pt x="21065" y="9362"/>
                  </a:cubicBezTo>
                  <a:cubicBezTo>
                    <a:pt x="21034" y="9332"/>
                    <a:pt x="21034" y="9271"/>
                    <a:pt x="21065" y="9241"/>
                  </a:cubicBezTo>
                  <a:cubicBezTo>
                    <a:pt x="21034" y="9180"/>
                    <a:pt x="21034" y="9119"/>
                    <a:pt x="21004" y="9089"/>
                  </a:cubicBezTo>
                  <a:cubicBezTo>
                    <a:pt x="20974" y="8967"/>
                    <a:pt x="20943" y="8846"/>
                    <a:pt x="20913" y="8694"/>
                  </a:cubicBezTo>
                  <a:cubicBezTo>
                    <a:pt x="20913" y="8663"/>
                    <a:pt x="20913" y="8633"/>
                    <a:pt x="20913" y="8602"/>
                  </a:cubicBezTo>
                  <a:cubicBezTo>
                    <a:pt x="20913" y="8602"/>
                    <a:pt x="20882" y="8572"/>
                    <a:pt x="20882" y="8572"/>
                  </a:cubicBezTo>
                  <a:cubicBezTo>
                    <a:pt x="20852" y="8572"/>
                    <a:pt x="20852" y="8572"/>
                    <a:pt x="20852" y="8572"/>
                  </a:cubicBezTo>
                  <a:cubicBezTo>
                    <a:pt x="20761" y="8663"/>
                    <a:pt x="20700" y="8785"/>
                    <a:pt x="20639" y="8876"/>
                  </a:cubicBezTo>
                  <a:cubicBezTo>
                    <a:pt x="20609" y="8998"/>
                    <a:pt x="20518" y="9089"/>
                    <a:pt x="20396" y="9150"/>
                  </a:cubicBezTo>
                  <a:cubicBezTo>
                    <a:pt x="20366" y="9150"/>
                    <a:pt x="20335" y="9210"/>
                    <a:pt x="20305" y="9210"/>
                  </a:cubicBezTo>
                  <a:cubicBezTo>
                    <a:pt x="20274" y="9241"/>
                    <a:pt x="20214" y="9271"/>
                    <a:pt x="20183" y="9271"/>
                  </a:cubicBezTo>
                  <a:cubicBezTo>
                    <a:pt x="20153" y="9302"/>
                    <a:pt x="20092" y="9271"/>
                    <a:pt x="20062" y="9241"/>
                  </a:cubicBezTo>
                  <a:cubicBezTo>
                    <a:pt x="20031" y="9241"/>
                    <a:pt x="20001" y="9210"/>
                    <a:pt x="20001" y="9150"/>
                  </a:cubicBezTo>
                  <a:cubicBezTo>
                    <a:pt x="19971" y="9119"/>
                    <a:pt x="19940" y="9089"/>
                    <a:pt x="19910" y="9058"/>
                  </a:cubicBezTo>
                  <a:cubicBezTo>
                    <a:pt x="19849" y="9028"/>
                    <a:pt x="19849" y="8967"/>
                    <a:pt x="19849" y="8937"/>
                  </a:cubicBezTo>
                  <a:cubicBezTo>
                    <a:pt x="19849" y="8876"/>
                    <a:pt x="19910" y="8754"/>
                    <a:pt x="19879" y="8663"/>
                  </a:cubicBezTo>
                  <a:cubicBezTo>
                    <a:pt x="19879" y="8663"/>
                    <a:pt x="19879" y="8602"/>
                    <a:pt x="19879" y="8572"/>
                  </a:cubicBezTo>
                  <a:cubicBezTo>
                    <a:pt x="19910" y="8511"/>
                    <a:pt x="19971" y="8420"/>
                    <a:pt x="20001" y="8329"/>
                  </a:cubicBezTo>
                  <a:cubicBezTo>
                    <a:pt x="20001" y="8329"/>
                    <a:pt x="20001" y="8268"/>
                    <a:pt x="19971" y="8268"/>
                  </a:cubicBezTo>
                  <a:cubicBezTo>
                    <a:pt x="19940" y="8268"/>
                    <a:pt x="19849" y="8177"/>
                    <a:pt x="19758" y="8177"/>
                  </a:cubicBezTo>
                  <a:cubicBezTo>
                    <a:pt x="19667" y="8177"/>
                    <a:pt x="19697" y="8147"/>
                    <a:pt x="19667" y="8147"/>
                  </a:cubicBezTo>
                  <a:cubicBezTo>
                    <a:pt x="19636" y="8116"/>
                    <a:pt x="19636" y="8116"/>
                    <a:pt x="19636" y="8086"/>
                  </a:cubicBezTo>
                  <a:lnTo>
                    <a:pt x="19636" y="7995"/>
                  </a:lnTo>
                  <a:cubicBezTo>
                    <a:pt x="19575" y="7934"/>
                    <a:pt x="19545" y="7873"/>
                    <a:pt x="19515" y="7812"/>
                  </a:cubicBezTo>
                  <a:cubicBezTo>
                    <a:pt x="19515" y="7782"/>
                    <a:pt x="19484" y="7721"/>
                    <a:pt x="19454" y="7691"/>
                  </a:cubicBezTo>
                  <a:cubicBezTo>
                    <a:pt x="19393" y="7630"/>
                    <a:pt x="19332" y="7599"/>
                    <a:pt x="19271" y="7630"/>
                  </a:cubicBezTo>
                  <a:cubicBezTo>
                    <a:pt x="19241" y="7660"/>
                    <a:pt x="19180" y="7660"/>
                    <a:pt x="19150" y="7630"/>
                  </a:cubicBezTo>
                  <a:cubicBezTo>
                    <a:pt x="19059" y="7630"/>
                    <a:pt x="18937" y="7599"/>
                    <a:pt x="18846" y="7539"/>
                  </a:cubicBezTo>
                  <a:cubicBezTo>
                    <a:pt x="18815" y="7539"/>
                    <a:pt x="18785" y="7508"/>
                    <a:pt x="18724" y="7508"/>
                  </a:cubicBezTo>
                  <a:cubicBezTo>
                    <a:pt x="18603" y="7478"/>
                    <a:pt x="18512" y="7539"/>
                    <a:pt x="18451" y="7630"/>
                  </a:cubicBezTo>
                  <a:cubicBezTo>
                    <a:pt x="18451" y="7691"/>
                    <a:pt x="18451" y="7751"/>
                    <a:pt x="18451" y="7812"/>
                  </a:cubicBezTo>
                  <a:cubicBezTo>
                    <a:pt x="18481" y="7843"/>
                    <a:pt x="18481" y="7903"/>
                    <a:pt x="18451" y="7934"/>
                  </a:cubicBezTo>
                  <a:cubicBezTo>
                    <a:pt x="18420" y="7995"/>
                    <a:pt x="18390" y="8055"/>
                    <a:pt x="18329" y="8116"/>
                  </a:cubicBezTo>
                  <a:cubicBezTo>
                    <a:pt x="18299" y="8207"/>
                    <a:pt x="18390" y="8268"/>
                    <a:pt x="18360" y="8359"/>
                  </a:cubicBezTo>
                  <a:cubicBezTo>
                    <a:pt x="18360" y="8390"/>
                    <a:pt x="18360" y="8420"/>
                    <a:pt x="18360" y="8450"/>
                  </a:cubicBezTo>
                  <a:cubicBezTo>
                    <a:pt x="18390" y="8542"/>
                    <a:pt x="18360" y="8572"/>
                    <a:pt x="18299" y="8602"/>
                  </a:cubicBezTo>
                  <a:cubicBezTo>
                    <a:pt x="18238" y="8633"/>
                    <a:pt x="18238" y="8633"/>
                    <a:pt x="18238" y="8633"/>
                  </a:cubicBezTo>
                  <a:cubicBezTo>
                    <a:pt x="18177" y="8754"/>
                    <a:pt x="18086" y="8815"/>
                    <a:pt x="17995" y="8906"/>
                  </a:cubicBezTo>
                  <a:cubicBezTo>
                    <a:pt x="17964" y="8937"/>
                    <a:pt x="17964" y="8998"/>
                    <a:pt x="17995" y="9058"/>
                  </a:cubicBezTo>
                  <a:cubicBezTo>
                    <a:pt x="18025" y="9089"/>
                    <a:pt x="18056" y="9119"/>
                    <a:pt x="18086" y="9150"/>
                  </a:cubicBezTo>
                  <a:cubicBezTo>
                    <a:pt x="18116" y="9180"/>
                    <a:pt x="18116" y="9210"/>
                    <a:pt x="18147" y="9271"/>
                  </a:cubicBezTo>
                  <a:cubicBezTo>
                    <a:pt x="18147" y="9362"/>
                    <a:pt x="18147" y="9454"/>
                    <a:pt x="18177" y="9545"/>
                  </a:cubicBezTo>
                  <a:cubicBezTo>
                    <a:pt x="18208" y="9636"/>
                    <a:pt x="18116" y="9758"/>
                    <a:pt x="18177" y="9879"/>
                  </a:cubicBezTo>
                  <a:cubicBezTo>
                    <a:pt x="18177" y="9879"/>
                    <a:pt x="18177" y="9909"/>
                    <a:pt x="18147" y="9909"/>
                  </a:cubicBezTo>
                  <a:cubicBezTo>
                    <a:pt x="18116" y="9940"/>
                    <a:pt x="18086" y="9970"/>
                    <a:pt x="18056" y="10001"/>
                  </a:cubicBezTo>
                  <a:cubicBezTo>
                    <a:pt x="17934" y="10092"/>
                    <a:pt x="17812" y="10183"/>
                    <a:pt x="17660" y="10244"/>
                  </a:cubicBezTo>
                  <a:lnTo>
                    <a:pt x="17448" y="10305"/>
                  </a:lnTo>
                  <a:cubicBezTo>
                    <a:pt x="17417" y="10335"/>
                    <a:pt x="17387" y="10365"/>
                    <a:pt x="17387" y="10426"/>
                  </a:cubicBezTo>
                  <a:cubicBezTo>
                    <a:pt x="17417" y="10517"/>
                    <a:pt x="17417" y="10639"/>
                    <a:pt x="17387" y="10730"/>
                  </a:cubicBezTo>
                  <a:cubicBezTo>
                    <a:pt x="17387" y="10821"/>
                    <a:pt x="17387" y="10882"/>
                    <a:pt x="17356" y="10943"/>
                  </a:cubicBezTo>
                  <a:lnTo>
                    <a:pt x="17356" y="11156"/>
                  </a:lnTo>
                  <a:cubicBezTo>
                    <a:pt x="17387" y="11186"/>
                    <a:pt x="17387" y="11216"/>
                    <a:pt x="17356" y="11247"/>
                  </a:cubicBezTo>
                  <a:cubicBezTo>
                    <a:pt x="17356" y="11308"/>
                    <a:pt x="17326" y="11338"/>
                    <a:pt x="17296" y="11399"/>
                  </a:cubicBezTo>
                  <a:cubicBezTo>
                    <a:pt x="17296" y="11399"/>
                    <a:pt x="17265" y="11429"/>
                    <a:pt x="17265" y="11429"/>
                  </a:cubicBezTo>
                  <a:cubicBezTo>
                    <a:pt x="17174" y="11429"/>
                    <a:pt x="17144" y="11460"/>
                    <a:pt x="17113" y="11490"/>
                  </a:cubicBezTo>
                  <a:cubicBezTo>
                    <a:pt x="17083" y="11490"/>
                    <a:pt x="17053" y="11490"/>
                    <a:pt x="17022" y="11490"/>
                  </a:cubicBezTo>
                  <a:cubicBezTo>
                    <a:pt x="16992" y="11460"/>
                    <a:pt x="16992" y="11429"/>
                    <a:pt x="16992" y="11399"/>
                  </a:cubicBezTo>
                  <a:cubicBezTo>
                    <a:pt x="16961" y="11368"/>
                    <a:pt x="16961" y="11308"/>
                    <a:pt x="16931" y="11277"/>
                  </a:cubicBezTo>
                  <a:cubicBezTo>
                    <a:pt x="16840" y="11186"/>
                    <a:pt x="16779" y="11095"/>
                    <a:pt x="16749" y="11004"/>
                  </a:cubicBezTo>
                  <a:cubicBezTo>
                    <a:pt x="16718" y="10943"/>
                    <a:pt x="16718" y="10913"/>
                    <a:pt x="16749" y="10882"/>
                  </a:cubicBezTo>
                  <a:cubicBezTo>
                    <a:pt x="16809" y="10761"/>
                    <a:pt x="16870" y="10639"/>
                    <a:pt x="16870" y="10517"/>
                  </a:cubicBezTo>
                  <a:cubicBezTo>
                    <a:pt x="16870" y="10457"/>
                    <a:pt x="16870" y="10426"/>
                    <a:pt x="16901" y="10365"/>
                  </a:cubicBezTo>
                  <a:cubicBezTo>
                    <a:pt x="16901" y="10335"/>
                    <a:pt x="16931" y="10305"/>
                    <a:pt x="16931" y="10244"/>
                  </a:cubicBezTo>
                  <a:cubicBezTo>
                    <a:pt x="16931" y="10213"/>
                    <a:pt x="16931" y="10183"/>
                    <a:pt x="16901" y="10183"/>
                  </a:cubicBezTo>
                  <a:cubicBezTo>
                    <a:pt x="16749" y="10153"/>
                    <a:pt x="16627" y="10122"/>
                    <a:pt x="16475" y="10122"/>
                  </a:cubicBezTo>
                  <a:cubicBezTo>
                    <a:pt x="16445" y="10122"/>
                    <a:pt x="16414" y="10092"/>
                    <a:pt x="16384" y="10061"/>
                  </a:cubicBezTo>
                  <a:cubicBezTo>
                    <a:pt x="16323" y="9970"/>
                    <a:pt x="16232" y="9909"/>
                    <a:pt x="16141" y="9849"/>
                  </a:cubicBezTo>
                  <a:cubicBezTo>
                    <a:pt x="16049" y="9818"/>
                    <a:pt x="15958" y="9758"/>
                    <a:pt x="15928" y="9666"/>
                  </a:cubicBezTo>
                  <a:cubicBezTo>
                    <a:pt x="15867" y="9575"/>
                    <a:pt x="15806" y="9484"/>
                    <a:pt x="15685" y="9423"/>
                  </a:cubicBezTo>
                  <a:cubicBezTo>
                    <a:pt x="15624" y="9393"/>
                    <a:pt x="15533" y="9332"/>
                    <a:pt x="15442" y="9271"/>
                  </a:cubicBezTo>
                  <a:cubicBezTo>
                    <a:pt x="15411" y="9271"/>
                    <a:pt x="15350" y="9241"/>
                    <a:pt x="15320" y="9271"/>
                  </a:cubicBezTo>
                  <a:cubicBezTo>
                    <a:pt x="15229" y="9302"/>
                    <a:pt x="15168" y="9302"/>
                    <a:pt x="15077" y="9302"/>
                  </a:cubicBezTo>
                  <a:lnTo>
                    <a:pt x="15077" y="9302"/>
                  </a:lnTo>
                  <a:lnTo>
                    <a:pt x="15077" y="9302"/>
                  </a:lnTo>
                  <a:lnTo>
                    <a:pt x="15077" y="9302"/>
                  </a:lnTo>
                  <a:lnTo>
                    <a:pt x="15077" y="9302"/>
                  </a:lnTo>
                  <a:cubicBezTo>
                    <a:pt x="15138" y="9241"/>
                    <a:pt x="15138" y="9150"/>
                    <a:pt x="15138" y="9089"/>
                  </a:cubicBezTo>
                  <a:lnTo>
                    <a:pt x="15138" y="8785"/>
                  </a:lnTo>
                  <a:cubicBezTo>
                    <a:pt x="15138" y="8754"/>
                    <a:pt x="15138" y="8724"/>
                    <a:pt x="15138" y="8694"/>
                  </a:cubicBezTo>
                  <a:cubicBezTo>
                    <a:pt x="15138" y="8663"/>
                    <a:pt x="15138" y="8663"/>
                    <a:pt x="15107" y="8663"/>
                  </a:cubicBezTo>
                  <a:cubicBezTo>
                    <a:pt x="15077" y="8663"/>
                    <a:pt x="15046" y="8663"/>
                    <a:pt x="15016" y="8663"/>
                  </a:cubicBezTo>
                  <a:cubicBezTo>
                    <a:pt x="14955" y="8663"/>
                    <a:pt x="14925" y="8633"/>
                    <a:pt x="14925" y="8602"/>
                  </a:cubicBezTo>
                  <a:cubicBezTo>
                    <a:pt x="14925" y="8572"/>
                    <a:pt x="14925" y="8542"/>
                    <a:pt x="14925" y="8511"/>
                  </a:cubicBezTo>
                  <a:cubicBezTo>
                    <a:pt x="14925" y="8450"/>
                    <a:pt x="14955" y="8420"/>
                    <a:pt x="14986" y="8359"/>
                  </a:cubicBezTo>
                  <a:cubicBezTo>
                    <a:pt x="15016" y="8147"/>
                    <a:pt x="15138" y="7934"/>
                    <a:pt x="15290" y="7782"/>
                  </a:cubicBezTo>
                  <a:cubicBezTo>
                    <a:pt x="15320" y="7751"/>
                    <a:pt x="15381" y="7691"/>
                    <a:pt x="15381" y="7660"/>
                  </a:cubicBezTo>
                  <a:cubicBezTo>
                    <a:pt x="15472" y="7508"/>
                    <a:pt x="15594" y="7417"/>
                    <a:pt x="15746" y="7326"/>
                  </a:cubicBezTo>
                  <a:cubicBezTo>
                    <a:pt x="15806" y="7265"/>
                    <a:pt x="15897" y="7235"/>
                    <a:pt x="15928" y="7113"/>
                  </a:cubicBezTo>
                  <a:cubicBezTo>
                    <a:pt x="15928" y="7083"/>
                    <a:pt x="15958" y="7083"/>
                    <a:pt x="15989" y="7083"/>
                  </a:cubicBezTo>
                  <a:lnTo>
                    <a:pt x="16110" y="7083"/>
                  </a:lnTo>
                  <a:cubicBezTo>
                    <a:pt x="16171" y="7083"/>
                    <a:pt x="16262" y="7022"/>
                    <a:pt x="16262" y="6931"/>
                  </a:cubicBezTo>
                  <a:lnTo>
                    <a:pt x="16262" y="6809"/>
                  </a:lnTo>
                  <a:lnTo>
                    <a:pt x="16262" y="6809"/>
                  </a:lnTo>
                  <a:lnTo>
                    <a:pt x="16262" y="6809"/>
                  </a:lnTo>
                  <a:lnTo>
                    <a:pt x="16293" y="6809"/>
                  </a:lnTo>
                  <a:cubicBezTo>
                    <a:pt x="16414" y="6840"/>
                    <a:pt x="16505" y="6779"/>
                    <a:pt x="16566" y="6657"/>
                  </a:cubicBezTo>
                  <a:cubicBezTo>
                    <a:pt x="16566" y="6627"/>
                    <a:pt x="16597" y="6627"/>
                    <a:pt x="16627" y="6627"/>
                  </a:cubicBezTo>
                  <a:cubicBezTo>
                    <a:pt x="16657" y="6657"/>
                    <a:pt x="16718" y="6657"/>
                    <a:pt x="16749" y="6688"/>
                  </a:cubicBezTo>
                  <a:cubicBezTo>
                    <a:pt x="16779" y="6718"/>
                    <a:pt x="16840" y="6718"/>
                    <a:pt x="16870" y="6688"/>
                  </a:cubicBezTo>
                  <a:cubicBezTo>
                    <a:pt x="17022" y="6566"/>
                    <a:pt x="17144" y="6444"/>
                    <a:pt x="17296" y="6292"/>
                  </a:cubicBezTo>
                  <a:cubicBezTo>
                    <a:pt x="17296" y="6292"/>
                    <a:pt x="17296" y="6262"/>
                    <a:pt x="17296" y="6262"/>
                  </a:cubicBezTo>
                  <a:cubicBezTo>
                    <a:pt x="17265" y="6232"/>
                    <a:pt x="17296" y="6171"/>
                    <a:pt x="17326" y="6171"/>
                  </a:cubicBezTo>
                  <a:lnTo>
                    <a:pt x="17508" y="6019"/>
                  </a:lnTo>
                  <a:lnTo>
                    <a:pt x="17569" y="5958"/>
                  </a:lnTo>
                  <a:lnTo>
                    <a:pt x="17569" y="5958"/>
                  </a:lnTo>
                  <a:cubicBezTo>
                    <a:pt x="17569" y="5958"/>
                    <a:pt x="17569" y="5958"/>
                    <a:pt x="17600" y="5928"/>
                  </a:cubicBezTo>
                  <a:cubicBezTo>
                    <a:pt x="17660" y="5867"/>
                    <a:pt x="17660" y="5867"/>
                    <a:pt x="17600" y="5776"/>
                  </a:cubicBezTo>
                  <a:lnTo>
                    <a:pt x="17600" y="5745"/>
                  </a:lnTo>
                  <a:cubicBezTo>
                    <a:pt x="17600" y="5715"/>
                    <a:pt x="17600" y="5715"/>
                    <a:pt x="17630" y="5715"/>
                  </a:cubicBezTo>
                  <a:cubicBezTo>
                    <a:pt x="17721" y="5715"/>
                    <a:pt x="17782" y="5715"/>
                    <a:pt x="17843" y="5776"/>
                  </a:cubicBezTo>
                  <a:cubicBezTo>
                    <a:pt x="17843" y="5806"/>
                    <a:pt x="17843" y="5806"/>
                    <a:pt x="17843" y="5806"/>
                  </a:cubicBezTo>
                  <a:cubicBezTo>
                    <a:pt x="17964" y="5867"/>
                    <a:pt x="18116" y="5867"/>
                    <a:pt x="18238" y="5806"/>
                  </a:cubicBezTo>
                  <a:cubicBezTo>
                    <a:pt x="18329" y="5776"/>
                    <a:pt x="18420" y="5715"/>
                    <a:pt x="18481" y="5654"/>
                  </a:cubicBezTo>
                  <a:cubicBezTo>
                    <a:pt x="18512" y="5624"/>
                    <a:pt x="18542" y="5593"/>
                    <a:pt x="18572" y="5593"/>
                  </a:cubicBezTo>
                  <a:cubicBezTo>
                    <a:pt x="18633" y="5593"/>
                    <a:pt x="18664" y="5533"/>
                    <a:pt x="18694" y="5472"/>
                  </a:cubicBezTo>
                  <a:cubicBezTo>
                    <a:pt x="18724" y="5441"/>
                    <a:pt x="18724" y="5381"/>
                    <a:pt x="18694" y="5350"/>
                  </a:cubicBezTo>
                  <a:cubicBezTo>
                    <a:pt x="18694" y="5289"/>
                    <a:pt x="18694" y="5259"/>
                    <a:pt x="18664" y="5229"/>
                  </a:cubicBezTo>
                  <a:cubicBezTo>
                    <a:pt x="18664" y="5198"/>
                    <a:pt x="18664" y="5137"/>
                    <a:pt x="18664" y="5077"/>
                  </a:cubicBezTo>
                  <a:cubicBezTo>
                    <a:pt x="18664" y="5016"/>
                    <a:pt x="18694" y="4985"/>
                    <a:pt x="18694" y="4925"/>
                  </a:cubicBezTo>
                  <a:lnTo>
                    <a:pt x="18694" y="4925"/>
                  </a:lnTo>
                  <a:lnTo>
                    <a:pt x="18694" y="4925"/>
                  </a:lnTo>
                  <a:lnTo>
                    <a:pt x="18724" y="4925"/>
                  </a:lnTo>
                  <a:cubicBezTo>
                    <a:pt x="18755" y="4925"/>
                    <a:pt x="18785" y="4925"/>
                    <a:pt x="18815" y="4925"/>
                  </a:cubicBezTo>
                  <a:cubicBezTo>
                    <a:pt x="18907" y="4925"/>
                    <a:pt x="18967" y="4894"/>
                    <a:pt x="18967" y="4773"/>
                  </a:cubicBezTo>
                  <a:cubicBezTo>
                    <a:pt x="18967" y="4742"/>
                    <a:pt x="18967" y="4712"/>
                    <a:pt x="18998" y="4681"/>
                  </a:cubicBezTo>
                  <a:cubicBezTo>
                    <a:pt x="19028" y="4621"/>
                    <a:pt x="18998" y="4590"/>
                    <a:pt x="18998" y="4529"/>
                  </a:cubicBezTo>
                  <a:cubicBezTo>
                    <a:pt x="18937" y="4529"/>
                    <a:pt x="18876" y="4469"/>
                    <a:pt x="18876" y="4377"/>
                  </a:cubicBezTo>
                  <a:cubicBezTo>
                    <a:pt x="18876" y="4317"/>
                    <a:pt x="18846" y="4286"/>
                    <a:pt x="18785" y="4286"/>
                  </a:cubicBezTo>
                  <a:cubicBezTo>
                    <a:pt x="18724" y="4286"/>
                    <a:pt x="18724" y="4256"/>
                    <a:pt x="18724" y="4226"/>
                  </a:cubicBezTo>
                  <a:cubicBezTo>
                    <a:pt x="18664" y="4226"/>
                    <a:pt x="18603" y="4195"/>
                    <a:pt x="18572" y="4165"/>
                  </a:cubicBezTo>
                  <a:lnTo>
                    <a:pt x="18572" y="4165"/>
                  </a:lnTo>
                  <a:lnTo>
                    <a:pt x="18572" y="4165"/>
                  </a:lnTo>
                  <a:cubicBezTo>
                    <a:pt x="18542" y="4165"/>
                    <a:pt x="18512" y="4165"/>
                    <a:pt x="18512" y="4165"/>
                  </a:cubicBezTo>
                  <a:cubicBezTo>
                    <a:pt x="18420" y="4165"/>
                    <a:pt x="18360" y="4195"/>
                    <a:pt x="18360" y="4286"/>
                  </a:cubicBezTo>
                  <a:cubicBezTo>
                    <a:pt x="18329" y="4347"/>
                    <a:pt x="18299" y="4438"/>
                    <a:pt x="18299" y="4499"/>
                  </a:cubicBezTo>
                  <a:lnTo>
                    <a:pt x="18299" y="4560"/>
                  </a:lnTo>
                  <a:cubicBezTo>
                    <a:pt x="18299" y="4560"/>
                    <a:pt x="18238" y="4621"/>
                    <a:pt x="18208" y="4651"/>
                  </a:cubicBezTo>
                  <a:cubicBezTo>
                    <a:pt x="18177" y="4681"/>
                    <a:pt x="18086" y="4712"/>
                    <a:pt x="18056" y="4803"/>
                  </a:cubicBezTo>
                  <a:cubicBezTo>
                    <a:pt x="18056" y="4833"/>
                    <a:pt x="18025" y="4864"/>
                    <a:pt x="17995" y="4894"/>
                  </a:cubicBezTo>
                  <a:cubicBezTo>
                    <a:pt x="17995" y="4925"/>
                    <a:pt x="17964" y="4955"/>
                    <a:pt x="17904" y="4955"/>
                  </a:cubicBezTo>
                  <a:lnTo>
                    <a:pt x="17904" y="4955"/>
                  </a:lnTo>
                  <a:lnTo>
                    <a:pt x="17904" y="4955"/>
                  </a:lnTo>
                  <a:lnTo>
                    <a:pt x="17904" y="4955"/>
                  </a:lnTo>
                  <a:lnTo>
                    <a:pt x="17904" y="4955"/>
                  </a:lnTo>
                  <a:cubicBezTo>
                    <a:pt x="17904" y="4925"/>
                    <a:pt x="17904" y="4894"/>
                    <a:pt x="17843" y="4864"/>
                  </a:cubicBezTo>
                  <a:cubicBezTo>
                    <a:pt x="17812" y="4864"/>
                    <a:pt x="17782" y="4925"/>
                    <a:pt x="17782" y="4985"/>
                  </a:cubicBezTo>
                  <a:cubicBezTo>
                    <a:pt x="17782" y="5016"/>
                    <a:pt x="17782" y="5046"/>
                    <a:pt x="17782" y="5077"/>
                  </a:cubicBezTo>
                  <a:cubicBezTo>
                    <a:pt x="17782" y="5107"/>
                    <a:pt x="17782" y="5137"/>
                    <a:pt x="17752" y="5168"/>
                  </a:cubicBezTo>
                  <a:cubicBezTo>
                    <a:pt x="17752" y="5198"/>
                    <a:pt x="17691" y="5229"/>
                    <a:pt x="17660" y="5229"/>
                  </a:cubicBezTo>
                  <a:cubicBezTo>
                    <a:pt x="17630" y="5198"/>
                    <a:pt x="17630" y="5198"/>
                    <a:pt x="17600" y="5168"/>
                  </a:cubicBezTo>
                  <a:cubicBezTo>
                    <a:pt x="17600" y="5107"/>
                    <a:pt x="17569" y="5046"/>
                    <a:pt x="17569" y="5016"/>
                  </a:cubicBezTo>
                  <a:cubicBezTo>
                    <a:pt x="17539" y="4894"/>
                    <a:pt x="17600" y="4803"/>
                    <a:pt x="17660" y="4742"/>
                  </a:cubicBezTo>
                  <a:cubicBezTo>
                    <a:pt x="17691" y="4712"/>
                    <a:pt x="17691" y="4681"/>
                    <a:pt x="17721" y="4651"/>
                  </a:cubicBezTo>
                  <a:cubicBezTo>
                    <a:pt x="17721" y="4529"/>
                    <a:pt x="17691" y="4408"/>
                    <a:pt x="17630" y="4317"/>
                  </a:cubicBezTo>
                  <a:lnTo>
                    <a:pt x="17569" y="4317"/>
                  </a:lnTo>
                  <a:cubicBezTo>
                    <a:pt x="17508" y="4377"/>
                    <a:pt x="17448" y="4438"/>
                    <a:pt x="17417" y="4499"/>
                  </a:cubicBezTo>
                  <a:cubicBezTo>
                    <a:pt x="17417" y="4560"/>
                    <a:pt x="17387" y="4590"/>
                    <a:pt x="17326" y="4621"/>
                  </a:cubicBezTo>
                  <a:cubicBezTo>
                    <a:pt x="17326" y="4621"/>
                    <a:pt x="17326" y="4621"/>
                    <a:pt x="17326" y="4621"/>
                  </a:cubicBezTo>
                  <a:cubicBezTo>
                    <a:pt x="17296" y="4621"/>
                    <a:pt x="17296" y="4621"/>
                    <a:pt x="17296" y="4590"/>
                  </a:cubicBezTo>
                  <a:cubicBezTo>
                    <a:pt x="17326" y="4499"/>
                    <a:pt x="17326" y="4408"/>
                    <a:pt x="17326" y="4317"/>
                  </a:cubicBezTo>
                  <a:cubicBezTo>
                    <a:pt x="17326" y="4256"/>
                    <a:pt x="17356" y="4256"/>
                    <a:pt x="17417" y="4256"/>
                  </a:cubicBezTo>
                  <a:cubicBezTo>
                    <a:pt x="17448" y="4226"/>
                    <a:pt x="17448" y="4165"/>
                    <a:pt x="17417" y="4134"/>
                  </a:cubicBezTo>
                  <a:cubicBezTo>
                    <a:pt x="17356" y="4104"/>
                    <a:pt x="17326" y="4074"/>
                    <a:pt x="17265" y="4074"/>
                  </a:cubicBezTo>
                  <a:cubicBezTo>
                    <a:pt x="17205" y="4074"/>
                    <a:pt x="17174" y="4043"/>
                    <a:pt x="17144" y="4013"/>
                  </a:cubicBezTo>
                  <a:cubicBezTo>
                    <a:pt x="17144" y="4013"/>
                    <a:pt x="17113" y="3982"/>
                    <a:pt x="17144" y="3982"/>
                  </a:cubicBezTo>
                  <a:cubicBezTo>
                    <a:pt x="17174" y="3952"/>
                    <a:pt x="17235" y="3861"/>
                    <a:pt x="17296" y="3800"/>
                  </a:cubicBezTo>
                  <a:cubicBezTo>
                    <a:pt x="17326" y="3770"/>
                    <a:pt x="17326" y="3800"/>
                    <a:pt x="17326" y="3800"/>
                  </a:cubicBezTo>
                  <a:cubicBezTo>
                    <a:pt x="17356" y="3770"/>
                    <a:pt x="17417" y="3739"/>
                    <a:pt x="17417" y="3709"/>
                  </a:cubicBezTo>
                  <a:cubicBezTo>
                    <a:pt x="17356" y="3526"/>
                    <a:pt x="17356" y="3374"/>
                    <a:pt x="17417" y="3192"/>
                  </a:cubicBezTo>
                  <a:cubicBezTo>
                    <a:pt x="17417" y="3162"/>
                    <a:pt x="17417" y="3131"/>
                    <a:pt x="17417" y="3131"/>
                  </a:cubicBezTo>
                  <a:cubicBezTo>
                    <a:pt x="17387" y="3010"/>
                    <a:pt x="17356" y="2918"/>
                    <a:pt x="17326" y="2797"/>
                  </a:cubicBezTo>
                  <a:cubicBezTo>
                    <a:pt x="17326" y="2767"/>
                    <a:pt x="17326" y="2736"/>
                    <a:pt x="17356" y="2706"/>
                  </a:cubicBezTo>
                  <a:cubicBezTo>
                    <a:pt x="17417" y="2706"/>
                    <a:pt x="17508" y="2615"/>
                    <a:pt x="17569" y="2584"/>
                  </a:cubicBezTo>
                  <a:cubicBezTo>
                    <a:pt x="17600" y="2523"/>
                    <a:pt x="17630" y="2493"/>
                    <a:pt x="17630" y="2432"/>
                  </a:cubicBezTo>
                  <a:cubicBezTo>
                    <a:pt x="17630" y="2402"/>
                    <a:pt x="17660" y="2402"/>
                    <a:pt x="17660" y="2371"/>
                  </a:cubicBezTo>
                  <a:cubicBezTo>
                    <a:pt x="17660" y="2371"/>
                    <a:pt x="17691" y="2371"/>
                    <a:pt x="17691" y="2371"/>
                  </a:cubicBezTo>
                  <a:cubicBezTo>
                    <a:pt x="17752" y="2371"/>
                    <a:pt x="17782" y="2402"/>
                    <a:pt x="17812" y="2432"/>
                  </a:cubicBezTo>
                  <a:cubicBezTo>
                    <a:pt x="17873" y="2463"/>
                    <a:pt x="17934" y="2463"/>
                    <a:pt x="17964" y="2432"/>
                  </a:cubicBezTo>
                  <a:cubicBezTo>
                    <a:pt x="17995" y="2402"/>
                    <a:pt x="18025" y="2371"/>
                    <a:pt x="18056" y="2341"/>
                  </a:cubicBezTo>
                  <a:lnTo>
                    <a:pt x="18451" y="2007"/>
                  </a:lnTo>
                  <a:cubicBezTo>
                    <a:pt x="18451" y="1976"/>
                    <a:pt x="18481" y="1946"/>
                    <a:pt x="18512" y="1915"/>
                  </a:cubicBezTo>
                  <a:cubicBezTo>
                    <a:pt x="18512" y="1855"/>
                    <a:pt x="18512" y="1794"/>
                    <a:pt x="18451" y="1763"/>
                  </a:cubicBezTo>
                  <a:lnTo>
                    <a:pt x="18451" y="1763"/>
                  </a:lnTo>
                  <a:cubicBezTo>
                    <a:pt x="18329" y="1763"/>
                    <a:pt x="18238" y="1703"/>
                    <a:pt x="18147" y="1642"/>
                  </a:cubicBezTo>
                  <a:cubicBezTo>
                    <a:pt x="18116" y="1611"/>
                    <a:pt x="18086" y="1611"/>
                    <a:pt x="18056" y="1581"/>
                  </a:cubicBezTo>
                  <a:cubicBezTo>
                    <a:pt x="17964" y="1581"/>
                    <a:pt x="17904" y="1581"/>
                    <a:pt x="17812" y="1581"/>
                  </a:cubicBezTo>
                  <a:cubicBezTo>
                    <a:pt x="17782" y="1611"/>
                    <a:pt x="17752" y="1611"/>
                    <a:pt x="17752" y="1642"/>
                  </a:cubicBezTo>
                  <a:cubicBezTo>
                    <a:pt x="17691" y="1672"/>
                    <a:pt x="17660" y="1733"/>
                    <a:pt x="17600" y="1763"/>
                  </a:cubicBezTo>
                  <a:cubicBezTo>
                    <a:pt x="17539" y="1763"/>
                    <a:pt x="17539" y="1855"/>
                    <a:pt x="17508" y="1915"/>
                  </a:cubicBezTo>
                  <a:cubicBezTo>
                    <a:pt x="17478" y="1976"/>
                    <a:pt x="17417" y="2098"/>
                    <a:pt x="17356" y="2189"/>
                  </a:cubicBezTo>
                  <a:cubicBezTo>
                    <a:pt x="17326" y="2219"/>
                    <a:pt x="17326" y="2280"/>
                    <a:pt x="17326" y="2341"/>
                  </a:cubicBezTo>
                  <a:cubicBezTo>
                    <a:pt x="17296" y="2432"/>
                    <a:pt x="17265" y="2554"/>
                    <a:pt x="17235" y="2675"/>
                  </a:cubicBezTo>
                  <a:cubicBezTo>
                    <a:pt x="17205" y="2706"/>
                    <a:pt x="17205" y="2706"/>
                    <a:pt x="17174" y="2736"/>
                  </a:cubicBezTo>
                  <a:cubicBezTo>
                    <a:pt x="17113" y="2767"/>
                    <a:pt x="17083" y="2797"/>
                    <a:pt x="17022" y="2827"/>
                  </a:cubicBezTo>
                  <a:cubicBezTo>
                    <a:pt x="16961" y="2858"/>
                    <a:pt x="16992" y="2918"/>
                    <a:pt x="16992" y="2949"/>
                  </a:cubicBezTo>
                  <a:lnTo>
                    <a:pt x="16992" y="2949"/>
                  </a:lnTo>
                  <a:lnTo>
                    <a:pt x="16992" y="2949"/>
                  </a:lnTo>
                  <a:lnTo>
                    <a:pt x="16992" y="2949"/>
                  </a:lnTo>
                  <a:lnTo>
                    <a:pt x="16992" y="2949"/>
                  </a:lnTo>
                  <a:lnTo>
                    <a:pt x="16992" y="2949"/>
                  </a:lnTo>
                  <a:cubicBezTo>
                    <a:pt x="16931" y="2949"/>
                    <a:pt x="16901" y="2979"/>
                    <a:pt x="16870" y="2979"/>
                  </a:cubicBezTo>
                  <a:cubicBezTo>
                    <a:pt x="16749" y="3070"/>
                    <a:pt x="16688" y="3192"/>
                    <a:pt x="16657" y="3314"/>
                  </a:cubicBezTo>
                  <a:cubicBezTo>
                    <a:pt x="16657" y="3374"/>
                    <a:pt x="16627" y="3405"/>
                    <a:pt x="16597" y="3466"/>
                  </a:cubicBezTo>
                  <a:cubicBezTo>
                    <a:pt x="16597" y="3466"/>
                    <a:pt x="16566" y="3466"/>
                    <a:pt x="16566" y="3496"/>
                  </a:cubicBezTo>
                  <a:cubicBezTo>
                    <a:pt x="16536" y="3557"/>
                    <a:pt x="16505" y="3618"/>
                    <a:pt x="16505" y="3678"/>
                  </a:cubicBezTo>
                  <a:cubicBezTo>
                    <a:pt x="16505" y="3739"/>
                    <a:pt x="16536" y="3800"/>
                    <a:pt x="16566" y="3830"/>
                  </a:cubicBezTo>
                  <a:cubicBezTo>
                    <a:pt x="16597" y="3861"/>
                    <a:pt x="16597" y="3891"/>
                    <a:pt x="16627" y="3922"/>
                  </a:cubicBezTo>
                  <a:cubicBezTo>
                    <a:pt x="16627" y="3922"/>
                    <a:pt x="16657" y="3922"/>
                    <a:pt x="16688" y="3922"/>
                  </a:cubicBezTo>
                  <a:lnTo>
                    <a:pt x="16840" y="4043"/>
                  </a:lnTo>
                  <a:lnTo>
                    <a:pt x="16840" y="4043"/>
                  </a:lnTo>
                  <a:cubicBezTo>
                    <a:pt x="16840" y="4043"/>
                    <a:pt x="16840" y="4074"/>
                    <a:pt x="16809" y="4074"/>
                  </a:cubicBezTo>
                  <a:cubicBezTo>
                    <a:pt x="16779" y="4074"/>
                    <a:pt x="16749" y="4074"/>
                    <a:pt x="16718" y="4104"/>
                  </a:cubicBezTo>
                  <a:cubicBezTo>
                    <a:pt x="16688" y="4134"/>
                    <a:pt x="16657" y="4195"/>
                    <a:pt x="16627" y="4256"/>
                  </a:cubicBezTo>
                  <a:cubicBezTo>
                    <a:pt x="16566" y="4286"/>
                    <a:pt x="16627" y="4317"/>
                    <a:pt x="16657" y="4317"/>
                  </a:cubicBezTo>
                  <a:cubicBezTo>
                    <a:pt x="16657" y="4317"/>
                    <a:pt x="16688" y="4317"/>
                    <a:pt x="16688" y="4317"/>
                  </a:cubicBezTo>
                  <a:lnTo>
                    <a:pt x="16688" y="4317"/>
                  </a:lnTo>
                  <a:lnTo>
                    <a:pt x="16688" y="4317"/>
                  </a:lnTo>
                  <a:lnTo>
                    <a:pt x="16688" y="4317"/>
                  </a:lnTo>
                  <a:lnTo>
                    <a:pt x="16688" y="4317"/>
                  </a:lnTo>
                  <a:cubicBezTo>
                    <a:pt x="16718" y="4347"/>
                    <a:pt x="16688" y="4377"/>
                    <a:pt x="16688" y="4408"/>
                  </a:cubicBezTo>
                  <a:lnTo>
                    <a:pt x="16536" y="4560"/>
                  </a:lnTo>
                  <a:cubicBezTo>
                    <a:pt x="16475" y="4590"/>
                    <a:pt x="16414" y="4621"/>
                    <a:pt x="16353" y="4621"/>
                  </a:cubicBezTo>
                  <a:cubicBezTo>
                    <a:pt x="16232" y="4621"/>
                    <a:pt x="16201" y="4712"/>
                    <a:pt x="16171" y="4773"/>
                  </a:cubicBezTo>
                  <a:cubicBezTo>
                    <a:pt x="16171" y="4864"/>
                    <a:pt x="16171" y="4894"/>
                    <a:pt x="16141" y="4985"/>
                  </a:cubicBezTo>
                  <a:cubicBezTo>
                    <a:pt x="16141" y="5046"/>
                    <a:pt x="16141" y="4985"/>
                    <a:pt x="16141" y="5016"/>
                  </a:cubicBezTo>
                  <a:lnTo>
                    <a:pt x="16110" y="5016"/>
                  </a:lnTo>
                  <a:lnTo>
                    <a:pt x="16049" y="4925"/>
                  </a:lnTo>
                  <a:cubicBezTo>
                    <a:pt x="16019" y="4864"/>
                    <a:pt x="16019" y="4833"/>
                    <a:pt x="16049" y="4803"/>
                  </a:cubicBezTo>
                  <a:lnTo>
                    <a:pt x="16201" y="4590"/>
                  </a:lnTo>
                  <a:cubicBezTo>
                    <a:pt x="16201" y="4590"/>
                    <a:pt x="16201" y="4529"/>
                    <a:pt x="16171" y="4529"/>
                  </a:cubicBezTo>
                  <a:cubicBezTo>
                    <a:pt x="16080" y="4529"/>
                    <a:pt x="16049" y="4469"/>
                    <a:pt x="16049" y="4377"/>
                  </a:cubicBezTo>
                  <a:lnTo>
                    <a:pt x="16019" y="4377"/>
                  </a:lnTo>
                  <a:lnTo>
                    <a:pt x="16049" y="4377"/>
                  </a:lnTo>
                  <a:lnTo>
                    <a:pt x="16049" y="4377"/>
                  </a:lnTo>
                  <a:lnTo>
                    <a:pt x="16049" y="4377"/>
                  </a:lnTo>
                  <a:lnTo>
                    <a:pt x="16049" y="4377"/>
                  </a:lnTo>
                  <a:lnTo>
                    <a:pt x="16141" y="4408"/>
                  </a:lnTo>
                  <a:cubicBezTo>
                    <a:pt x="16171" y="4438"/>
                    <a:pt x="16232" y="4438"/>
                    <a:pt x="16262" y="4408"/>
                  </a:cubicBezTo>
                  <a:cubicBezTo>
                    <a:pt x="16323" y="4377"/>
                    <a:pt x="16353" y="4377"/>
                    <a:pt x="16414" y="4347"/>
                  </a:cubicBezTo>
                  <a:cubicBezTo>
                    <a:pt x="16445" y="4317"/>
                    <a:pt x="16445" y="4317"/>
                    <a:pt x="16445" y="4286"/>
                  </a:cubicBezTo>
                  <a:lnTo>
                    <a:pt x="16445" y="4104"/>
                  </a:lnTo>
                  <a:cubicBezTo>
                    <a:pt x="16445" y="4074"/>
                    <a:pt x="16445" y="4043"/>
                    <a:pt x="16505" y="4043"/>
                  </a:cubicBezTo>
                  <a:cubicBezTo>
                    <a:pt x="16566" y="4043"/>
                    <a:pt x="16597" y="3982"/>
                    <a:pt x="16597" y="3922"/>
                  </a:cubicBezTo>
                  <a:lnTo>
                    <a:pt x="16536" y="3922"/>
                  </a:lnTo>
                  <a:cubicBezTo>
                    <a:pt x="16445" y="3922"/>
                    <a:pt x="16323" y="3861"/>
                    <a:pt x="16293" y="3739"/>
                  </a:cubicBezTo>
                  <a:cubicBezTo>
                    <a:pt x="16293" y="3739"/>
                    <a:pt x="16293" y="3709"/>
                    <a:pt x="16262" y="3709"/>
                  </a:cubicBezTo>
                  <a:cubicBezTo>
                    <a:pt x="16262" y="3678"/>
                    <a:pt x="16232" y="3678"/>
                    <a:pt x="16201" y="3709"/>
                  </a:cubicBezTo>
                  <a:cubicBezTo>
                    <a:pt x="16171" y="3739"/>
                    <a:pt x="16141" y="3770"/>
                    <a:pt x="16110" y="3800"/>
                  </a:cubicBezTo>
                  <a:cubicBezTo>
                    <a:pt x="16049" y="3891"/>
                    <a:pt x="15958" y="3982"/>
                    <a:pt x="15837" y="3982"/>
                  </a:cubicBezTo>
                  <a:cubicBezTo>
                    <a:pt x="15806" y="3982"/>
                    <a:pt x="15806" y="4013"/>
                    <a:pt x="15776" y="4013"/>
                  </a:cubicBezTo>
                  <a:lnTo>
                    <a:pt x="15776" y="4043"/>
                  </a:lnTo>
                  <a:cubicBezTo>
                    <a:pt x="15746" y="4043"/>
                    <a:pt x="15746" y="4104"/>
                    <a:pt x="15776" y="4104"/>
                  </a:cubicBezTo>
                  <a:cubicBezTo>
                    <a:pt x="15867" y="4165"/>
                    <a:pt x="15958" y="4256"/>
                    <a:pt x="16019" y="4347"/>
                  </a:cubicBezTo>
                  <a:lnTo>
                    <a:pt x="16019" y="4347"/>
                  </a:lnTo>
                  <a:cubicBezTo>
                    <a:pt x="15958" y="4377"/>
                    <a:pt x="15928" y="4377"/>
                    <a:pt x="15867" y="4377"/>
                  </a:cubicBezTo>
                  <a:cubicBezTo>
                    <a:pt x="15837" y="4377"/>
                    <a:pt x="15806" y="4377"/>
                    <a:pt x="15776" y="4438"/>
                  </a:cubicBezTo>
                  <a:cubicBezTo>
                    <a:pt x="15746" y="4469"/>
                    <a:pt x="15715" y="4499"/>
                    <a:pt x="15685" y="4499"/>
                  </a:cubicBezTo>
                  <a:cubicBezTo>
                    <a:pt x="15685" y="4529"/>
                    <a:pt x="15654" y="4560"/>
                    <a:pt x="15654" y="4590"/>
                  </a:cubicBezTo>
                  <a:cubicBezTo>
                    <a:pt x="15654" y="4621"/>
                    <a:pt x="15654" y="4621"/>
                    <a:pt x="15624" y="4651"/>
                  </a:cubicBezTo>
                  <a:cubicBezTo>
                    <a:pt x="15594" y="4651"/>
                    <a:pt x="15563" y="4651"/>
                    <a:pt x="15533" y="4651"/>
                  </a:cubicBezTo>
                  <a:cubicBezTo>
                    <a:pt x="15502" y="4651"/>
                    <a:pt x="15472" y="4621"/>
                    <a:pt x="15442" y="4590"/>
                  </a:cubicBezTo>
                  <a:cubicBezTo>
                    <a:pt x="15381" y="4560"/>
                    <a:pt x="15320" y="4560"/>
                    <a:pt x="15259" y="4590"/>
                  </a:cubicBezTo>
                  <a:cubicBezTo>
                    <a:pt x="15229" y="4621"/>
                    <a:pt x="15198" y="4621"/>
                    <a:pt x="15168" y="4621"/>
                  </a:cubicBezTo>
                  <a:cubicBezTo>
                    <a:pt x="15138" y="4621"/>
                    <a:pt x="15107" y="4621"/>
                    <a:pt x="15077" y="4621"/>
                  </a:cubicBezTo>
                  <a:cubicBezTo>
                    <a:pt x="15016" y="4590"/>
                    <a:pt x="14955" y="4560"/>
                    <a:pt x="14925" y="4499"/>
                  </a:cubicBezTo>
                  <a:cubicBezTo>
                    <a:pt x="14894" y="4438"/>
                    <a:pt x="14834" y="4377"/>
                    <a:pt x="14742" y="4377"/>
                  </a:cubicBezTo>
                  <a:cubicBezTo>
                    <a:pt x="14712" y="4347"/>
                    <a:pt x="14682" y="4317"/>
                    <a:pt x="14682" y="4286"/>
                  </a:cubicBezTo>
                  <a:cubicBezTo>
                    <a:pt x="14621" y="4195"/>
                    <a:pt x="14590" y="4104"/>
                    <a:pt x="14590" y="4043"/>
                  </a:cubicBezTo>
                  <a:cubicBezTo>
                    <a:pt x="14621" y="4013"/>
                    <a:pt x="14621" y="3982"/>
                    <a:pt x="14590" y="3952"/>
                  </a:cubicBezTo>
                  <a:cubicBezTo>
                    <a:pt x="14590" y="3891"/>
                    <a:pt x="14530" y="3830"/>
                    <a:pt x="14469" y="3830"/>
                  </a:cubicBezTo>
                  <a:cubicBezTo>
                    <a:pt x="14347" y="3861"/>
                    <a:pt x="14226" y="3861"/>
                    <a:pt x="14104" y="3891"/>
                  </a:cubicBezTo>
                  <a:cubicBezTo>
                    <a:pt x="14043" y="3891"/>
                    <a:pt x="13983" y="3922"/>
                    <a:pt x="13983" y="3982"/>
                  </a:cubicBezTo>
                  <a:cubicBezTo>
                    <a:pt x="13952" y="4043"/>
                    <a:pt x="13983" y="4074"/>
                    <a:pt x="14013" y="4104"/>
                  </a:cubicBezTo>
                  <a:cubicBezTo>
                    <a:pt x="14043" y="4134"/>
                    <a:pt x="14074" y="4134"/>
                    <a:pt x="14104" y="4104"/>
                  </a:cubicBezTo>
                  <a:cubicBezTo>
                    <a:pt x="14104" y="4104"/>
                    <a:pt x="14104" y="4074"/>
                    <a:pt x="14135" y="4074"/>
                  </a:cubicBezTo>
                  <a:cubicBezTo>
                    <a:pt x="14165" y="4074"/>
                    <a:pt x="14256" y="4074"/>
                    <a:pt x="14287" y="4043"/>
                  </a:cubicBezTo>
                  <a:cubicBezTo>
                    <a:pt x="14347" y="4043"/>
                    <a:pt x="14408" y="4013"/>
                    <a:pt x="14439" y="4013"/>
                  </a:cubicBezTo>
                  <a:cubicBezTo>
                    <a:pt x="14499" y="3982"/>
                    <a:pt x="14469" y="4013"/>
                    <a:pt x="14469" y="4043"/>
                  </a:cubicBezTo>
                  <a:cubicBezTo>
                    <a:pt x="14499" y="4043"/>
                    <a:pt x="14469" y="4043"/>
                    <a:pt x="14469" y="4043"/>
                  </a:cubicBezTo>
                  <a:cubicBezTo>
                    <a:pt x="14439" y="4074"/>
                    <a:pt x="14378" y="4074"/>
                    <a:pt x="14347" y="4104"/>
                  </a:cubicBezTo>
                  <a:cubicBezTo>
                    <a:pt x="14287" y="4165"/>
                    <a:pt x="14195" y="4195"/>
                    <a:pt x="14135" y="4195"/>
                  </a:cubicBezTo>
                  <a:cubicBezTo>
                    <a:pt x="14104" y="4195"/>
                    <a:pt x="14074" y="4226"/>
                    <a:pt x="14043" y="4226"/>
                  </a:cubicBezTo>
                  <a:cubicBezTo>
                    <a:pt x="13983" y="4256"/>
                    <a:pt x="13952" y="4286"/>
                    <a:pt x="13922" y="4347"/>
                  </a:cubicBezTo>
                  <a:cubicBezTo>
                    <a:pt x="13891" y="4438"/>
                    <a:pt x="13891" y="4499"/>
                    <a:pt x="13861" y="4590"/>
                  </a:cubicBezTo>
                  <a:cubicBezTo>
                    <a:pt x="13861" y="4621"/>
                    <a:pt x="13861" y="4651"/>
                    <a:pt x="13831" y="4681"/>
                  </a:cubicBezTo>
                  <a:cubicBezTo>
                    <a:pt x="13831" y="4681"/>
                    <a:pt x="13770" y="4712"/>
                    <a:pt x="13770" y="4712"/>
                  </a:cubicBezTo>
                  <a:cubicBezTo>
                    <a:pt x="13739" y="4681"/>
                    <a:pt x="13770" y="4651"/>
                    <a:pt x="13770" y="4621"/>
                  </a:cubicBezTo>
                  <a:cubicBezTo>
                    <a:pt x="13800" y="4590"/>
                    <a:pt x="13800" y="4529"/>
                    <a:pt x="13770" y="4499"/>
                  </a:cubicBezTo>
                  <a:cubicBezTo>
                    <a:pt x="13739" y="4438"/>
                    <a:pt x="13709" y="4377"/>
                    <a:pt x="13679" y="4347"/>
                  </a:cubicBezTo>
                  <a:cubicBezTo>
                    <a:pt x="13648" y="4286"/>
                    <a:pt x="13648" y="4226"/>
                    <a:pt x="13618" y="4195"/>
                  </a:cubicBezTo>
                  <a:cubicBezTo>
                    <a:pt x="13587" y="4165"/>
                    <a:pt x="13557" y="4134"/>
                    <a:pt x="13527" y="4134"/>
                  </a:cubicBezTo>
                  <a:lnTo>
                    <a:pt x="13435" y="4165"/>
                  </a:lnTo>
                  <a:cubicBezTo>
                    <a:pt x="13162" y="4226"/>
                    <a:pt x="12888" y="4165"/>
                    <a:pt x="12676" y="4013"/>
                  </a:cubicBezTo>
                  <a:lnTo>
                    <a:pt x="12676" y="3922"/>
                  </a:lnTo>
                  <a:cubicBezTo>
                    <a:pt x="12706" y="3861"/>
                    <a:pt x="12767" y="3830"/>
                    <a:pt x="12828" y="3830"/>
                  </a:cubicBezTo>
                  <a:lnTo>
                    <a:pt x="12888" y="3830"/>
                  </a:lnTo>
                  <a:cubicBezTo>
                    <a:pt x="13010" y="3830"/>
                    <a:pt x="13071" y="3800"/>
                    <a:pt x="13040" y="3678"/>
                  </a:cubicBezTo>
                  <a:cubicBezTo>
                    <a:pt x="13010" y="3618"/>
                    <a:pt x="13010" y="3587"/>
                    <a:pt x="12980" y="3526"/>
                  </a:cubicBezTo>
                  <a:cubicBezTo>
                    <a:pt x="12949" y="3466"/>
                    <a:pt x="12888" y="3405"/>
                    <a:pt x="12797" y="3405"/>
                  </a:cubicBezTo>
                  <a:cubicBezTo>
                    <a:pt x="12706" y="3435"/>
                    <a:pt x="12615" y="3405"/>
                    <a:pt x="12554" y="3344"/>
                  </a:cubicBezTo>
                  <a:cubicBezTo>
                    <a:pt x="12463" y="3253"/>
                    <a:pt x="12372" y="3162"/>
                    <a:pt x="12250" y="3101"/>
                  </a:cubicBezTo>
                  <a:cubicBezTo>
                    <a:pt x="12189" y="3070"/>
                    <a:pt x="12128" y="2979"/>
                    <a:pt x="12128" y="2918"/>
                  </a:cubicBezTo>
                  <a:cubicBezTo>
                    <a:pt x="12098" y="2797"/>
                    <a:pt x="12037" y="2736"/>
                    <a:pt x="11946" y="2706"/>
                  </a:cubicBezTo>
                  <a:cubicBezTo>
                    <a:pt x="11855" y="2645"/>
                    <a:pt x="11764" y="2675"/>
                    <a:pt x="11703" y="2736"/>
                  </a:cubicBezTo>
                  <a:cubicBezTo>
                    <a:pt x="11703" y="2767"/>
                    <a:pt x="11672" y="2797"/>
                    <a:pt x="11642" y="2827"/>
                  </a:cubicBezTo>
                  <a:cubicBezTo>
                    <a:pt x="11612" y="2827"/>
                    <a:pt x="11581" y="2827"/>
                    <a:pt x="11551" y="2827"/>
                  </a:cubicBezTo>
                  <a:cubicBezTo>
                    <a:pt x="11521" y="2827"/>
                    <a:pt x="11490" y="2797"/>
                    <a:pt x="11521" y="2767"/>
                  </a:cubicBezTo>
                  <a:cubicBezTo>
                    <a:pt x="11581" y="2675"/>
                    <a:pt x="11612" y="2584"/>
                    <a:pt x="11612" y="2463"/>
                  </a:cubicBezTo>
                  <a:lnTo>
                    <a:pt x="11612" y="2432"/>
                  </a:lnTo>
                  <a:cubicBezTo>
                    <a:pt x="11612" y="2432"/>
                    <a:pt x="11612" y="2432"/>
                    <a:pt x="11581" y="2432"/>
                  </a:cubicBezTo>
                  <a:cubicBezTo>
                    <a:pt x="11581" y="2463"/>
                    <a:pt x="11551" y="2463"/>
                    <a:pt x="11521" y="2493"/>
                  </a:cubicBezTo>
                  <a:lnTo>
                    <a:pt x="11308" y="2675"/>
                  </a:lnTo>
                  <a:cubicBezTo>
                    <a:pt x="11277" y="2675"/>
                    <a:pt x="11277" y="2675"/>
                    <a:pt x="11247" y="2675"/>
                  </a:cubicBezTo>
                  <a:cubicBezTo>
                    <a:pt x="11217" y="2675"/>
                    <a:pt x="11217" y="2645"/>
                    <a:pt x="11217" y="2645"/>
                  </a:cubicBezTo>
                  <a:cubicBezTo>
                    <a:pt x="11186" y="2554"/>
                    <a:pt x="11186" y="2493"/>
                    <a:pt x="11217" y="2432"/>
                  </a:cubicBezTo>
                  <a:cubicBezTo>
                    <a:pt x="11247" y="2311"/>
                    <a:pt x="11247" y="2159"/>
                    <a:pt x="11247" y="2037"/>
                  </a:cubicBezTo>
                  <a:cubicBezTo>
                    <a:pt x="11247" y="2007"/>
                    <a:pt x="11247" y="1976"/>
                    <a:pt x="11217" y="1976"/>
                  </a:cubicBezTo>
                  <a:cubicBezTo>
                    <a:pt x="11217" y="1946"/>
                    <a:pt x="11186" y="1946"/>
                    <a:pt x="11186" y="1976"/>
                  </a:cubicBezTo>
                  <a:cubicBezTo>
                    <a:pt x="11125" y="2007"/>
                    <a:pt x="11125" y="2037"/>
                    <a:pt x="11125" y="2098"/>
                  </a:cubicBezTo>
                  <a:cubicBezTo>
                    <a:pt x="11125" y="2128"/>
                    <a:pt x="11095" y="2159"/>
                    <a:pt x="11065" y="2189"/>
                  </a:cubicBezTo>
                  <a:lnTo>
                    <a:pt x="10882" y="2280"/>
                  </a:lnTo>
                  <a:cubicBezTo>
                    <a:pt x="10852" y="2311"/>
                    <a:pt x="10821" y="2311"/>
                    <a:pt x="10791" y="2280"/>
                  </a:cubicBezTo>
                  <a:cubicBezTo>
                    <a:pt x="10791" y="2250"/>
                    <a:pt x="10761" y="2250"/>
                    <a:pt x="10761" y="2250"/>
                  </a:cubicBezTo>
                  <a:lnTo>
                    <a:pt x="10730" y="2250"/>
                  </a:lnTo>
                  <a:lnTo>
                    <a:pt x="10700" y="2280"/>
                  </a:lnTo>
                  <a:cubicBezTo>
                    <a:pt x="10700" y="2280"/>
                    <a:pt x="10669" y="2280"/>
                    <a:pt x="10669" y="2280"/>
                  </a:cubicBezTo>
                  <a:cubicBezTo>
                    <a:pt x="10639" y="2280"/>
                    <a:pt x="10669" y="2250"/>
                    <a:pt x="10669" y="2250"/>
                  </a:cubicBezTo>
                  <a:lnTo>
                    <a:pt x="10730" y="2250"/>
                  </a:lnTo>
                  <a:lnTo>
                    <a:pt x="10730" y="2250"/>
                  </a:lnTo>
                  <a:lnTo>
                    <a:pt x="10730" y="2250"/>
                  </a:lnTo>
                  <a:cubicBezTo>
                    <a:pt x="10730" y="2219"/>
                    <a:pt x="10730" y="2189"/>
                    <a:pt x="10761" y="2159"/>
                  </a:cubicBezTo>
                  <a:cubicBezTo>
                    <a:pt x="10761" y="2159"/>
                    <a:pt x="10730" y="2128"/>
                    <a:pt x="10730" y="2098"/>
                  </a:cubicBezTo>
                  <a:cubicBezTo>
                    <a:pt x="10669" y="2067"/>
                    <a:pt x="10578" y="2067"/>
                    <a:pt x="10548" y="2098"/>
                  </a:cubicBezTo>
                  <a:cubicBezTo>
                    <a:pt x="10396" y="2159"/>
                    <a:pt x="10274" y="2189"/>
                    <a:pt x="10122" y="2219"/>
                  </a:cubicBezTo>
                  <a:cubicBezTo>
                    <a:pt x="10062" y="2219"/>
                    <a:pt x="10031" y="2219"/>
                    <a:pt x="10001" y="2250"/>
                  </a:cubicBezTo>
                  <a:cubicBezTo>
                    <a:pt x="9910" y="2311"/>
                    <a:pt x="9818" y="2311"/>
                    <a:pt x="9758" y="2311"/>
                  </a:cubicBezTo>
                  <a:lnTo>
                    <a:pt x="9758" y="2311"/>
                  </a:lnTo>
                  <a:lnTo>
                    <a:pt x="9758" y="2311"/>
                  </a:lnTo>
                  <a:lnTo>
                    <a:pt x="9758" y="2311"/>
                  </a:lnTo>
                  <a:lnTo>
                    <a:pt x="9758" y="2311"/>
                  </a:lnTo>
                  <a:lnTo>
                    <a:pt x="9758" y="2311"/>
                  </a:lnTo>
                  <a:cubicBezTo>
                    <a:pt x="9758" y="2280"/>
                    <a:pt x="9758" y="2219"/>
                    <a:pt x="9758" y="2189"/>
                  </a:cubicBezTo>
                  <a:cubicBezTo>
                    <a:pt x="9727" y="2159"/>
                    <a:pt x="9697" y="2159"/>
                    <a:pt x="9666" y="2189"/>
                  </a:cubicBezTo>
                  <a:cubicBezTo>
                    <a:pt x="9636" y="2219"/>
                    <a:pt x="9606" y="2219"/>
                    <a:pt x="9545" y="2250"/>
                  </a:cubicBezTo>
                  <a:cubicBezTo>
                    <a:pt x="9484" y="2250"/>
                    <a:pt x="9423" y="2250"/>
                    <a:pt x="9362" y="2280"/>
                  </a:cubicBezTo>
                  <a:cubicBezTo>
                    <a:pt x="9302" y="2311"/>
                    <a:pt x="9241" y="2371"/>
                    <a:pt x="9241" y="2432"/>
                  </a:cubicBezTo>
                  <a:cubicBezTo>
                    <a:pt x="9241" y="2463"/>
                    <a:pt x="9210" y="2493"/>
                    <a:pt x="9180" y="2463"/>
                  </a:cubicBezTo>
                  <a:lnTo>
                    <a:pt x="9058" y="2402"/>
                  </a:lnTo>
                  <a:cubicBezTo>
                    <a:pt x="9028" y="2371"/>
                    <a:pt x="8967" y="2311"/>
                    <a:pt x="8967" y="2250"/>
                  </a:cubicBezTo>
                  <a:cubicBezTo>
                    <a:pt x="8937" y="2189"/>
                    <a:pt x="8937" y="2128"/>
                    <a:pt x="8906" y="2067"/>
                  </a:cubicBezTo>
                  <a:cubicBezTo>
                    <a:pt x="8906" y="2037"/>
                    <a:pt x="8876" y="1976"/>
                    <a:pt x="8846" y="1946"/>
                  </a:cubicBezTo>
                  <a:cubicBezTo>
                    <a:pt x="8785" y="1885"/>
                    <a:pt x="8724" y="1824"/>
                    <a:pt x="8633" y="1794"/>
                  </a:cubicBezTo>
                  <a:cubicBezTo>
                    <a:pt x="8511" y="1733"/>
                    <a:pt x="8420" y="1611"/>
                    <a:pt x="8359" y="1490"/>
                  </a:cubicBezTo>
                  <a:cubicBezTo>
                    <a:pt x="8359" y="1490"/>
                    <a:pt x="8359" y="1460"/>
                    <a:pt x="8329" y="1460"/>
                  </a:cubicBezTo>
                  <a:cubicBezTo>
                    <a:pt x="8329" y="1429"/>
                    <a:pt x="8268" y="1399"/>
                    <a:pt x="8238" y="1399"/>
                  </a:cubicBezTo>
                  <a:lnTo>
                    <a:pt x="8147" y="1399"/>
                  </a:lnTo>
                  <a:cubicBezTo>
                    <a:pt x="8055" y="1399"/>
                    <a:pt x="7995" y="1368"/>
                    <a:pt x="7934" y="1338"/>
                  </a:cubicBezTo>
                  <a:cubicBezTo>
                    <a:pt x="7873" y="1247"/>
                    <a:pt x="7782" y="1186"/>
                    <a:pt x="7660" y="1156"/>
                  </a:cubicBezTo>
                  <a:cubicBezTo>
                    <a:pt x="7630" y="1125"/>
                    <a:pt x="7569" y="1095"/>
                    <a:pt x="7539" y="1064"/>
                  </a:cubicBezTo>
                  <a:cubicBezTo>
                    <a:pt x="7508" y="1004"/>
                    <a:pt x="7447" y="943"/>
                    <a:pt x="7447" y="882"/>
                  </a:cubicBezTo>
                  <a:cubicBezTo>
                    <a:pt x="7417" y="821"/>
                    <a:pt x="7356" y="791"/>
                    <a:pt x="7265" y="821"/>
                  </a:cubicBezTo>
                  <a:lnTo>
                    <a:pt x="7144" y="852"/>
                  </a:lnTo>
                  <a:cubicBezTo>
                    <a:pt x="7113" y="852"/>
                    <a:pt x="7083" y="852"/>
                    <a:pt x="7083" y="821"/>
                  </a:cubicBezTo>
                  <a:cubicBezTo>
                    <a:pt x="7052" y="760"/>
                    <a:pt x="7052" y="669"/>
                    <a:pt x="6992" y="608"/>
                  </a:cubicBezTo>
                  <a:cubicBezTo>
                    <a:pt x="6992" y="608"/>
                    <a:pt x="6992" y="548"/>
                    <a:pt x="7022" y="548"/>
                  </a:cubicBezTo>
                  <a:cubicBezTo>
                    <a:pt x="7022" y="517"/>
                    <a:pt x="7052" y="487"/>
                    <a:pt x="7022" y="487"/>
                  </a:cubicBezTo>
                  <a:cubicBezTo>
                    <a:pt x="7022" y="456"/>
                    <a:pt x="6992" y="426"/>
                    <a:pt x="6992" y="426"/>
                  </a:cubicBezTo>
                  <a:lnTo>
                    <a:pt x="6870" y="365"/>
                  </a:lnTo>
                  <a:lnTo>
                    <a:pt x="6779" y="365"/>
                  </a:lnTo>
                  <a:cubicBezTo>
                    <a:pt x="6748" y="365"/>
                    <a:pt x="6718" y="365"/>
                    <a:pt x="6748" y="304"/>
                  </a:cubicBezTo>
                  <a:cubicBezTo>
                    <a:pt x="6748" y="213"/>
                    <a:pt x="6748" y="213"/>
                    <a:pt x="6688" y="183"/>
                  </a:cubicBezTo>
                  <a:lnTo>
                    <a:pt x="6688" y="183"/>
                  </a:lnTo>
                  <a:lnTo>
                    <a:pt x="6596" y="213"/>
                  </a:lnTo>
                  <a:lnTo>
                    <a:pt x="6566" y="244"/>
                  </a:lnTo>
                  <a:lnTo>
                    <a:pt x="6566" y="244"/>
                  </a:lnTo>
                  <a:cubicBezTo>
                    <a:pt x="6566" y="244"/>
                    <a:pt x="6566" y="274"/>
                    <a:pt x="6566" y="274"/>
                  </a:cubicBezTo>
                  <a:cubicBezTo>
                    <a:pt x="6566" y="304"/>
                    <a:pt x="6505" y="335"/>
                    <a:pt x="6475" y="304"/>
                  </a:cubicBezTo>
                  <a:cubicBezTo>
                    <a:pt x="6475" y="304"/>
                    <a:pt x="6475" y="274"/>
                    <a:pt x="6475" y="244"/>
                  </a:cubicBezTo>
                  <a:lnTo>
                    <a:pt x="6475" y="244"/>
                  </a:lnTo>
                  <a:cubicBezTo>
                    <a:pt x="6505" y="244"/>
                    <a:pt x="6536" y="244"/>
                    <a:pt x="6566" y="244"/>
                  </a:cubicBezTo>
                  <a:lnTo>
                    <a:pt x="6566" y="244"/>
                  </a:lnTo>
                  <a:lnTo>
                    <a:pt x="6627" y="244"/>
                  </a:lnTo>
                  <a:cubicBezTo>
                    <a:pt x="6627" y="244"/>
                    <a:pt x="6657" y="213"/>
                    <a:pt x="6688" y="213"/>
                  </a:cubicBezTo>
                  <a:lnTo>
                    <a:pt x="6718" y="213"/>
                  </a:lnTo>
                  <a:cubicBezTo>
                    <a:pt x="6688" y="153"/>
                    <a:pt x="6657" y="92"/>
                    <a:pt x="6596" y="61"/>
                  </a:cubicBezTo>
                  <a:cubicBezTo>
                    <a:pt x="6566" y="31"/>
                    <a:pt x="6536" y="1"/>
                    <a:pt x="6505" y="31"/>
                  </a:cubicBezTo>
                  <a:cubicBezTo>
                    <a:pt x="6444" y="31"/>
                    <a:pt x="6384" y="61"/>
                    <a:pt x="6323" y="92"/>
                  </a:cubicBezTo>
                  <a:cubicBezTo>
                    <a:pt x="6262" y="153"/>
                    <a:pt x="6171" y="183"/>
                    <a:pt x="6080" y="153"/>
                  </a:cubicBezTo>
                  <a:lnTo>
                    <a:pt x="5928" y="92"/>
                  </a:lnTo>
                  <a:cubicBezTo>
                    <a:pt x="5837" y="61"/>
                    <a:pt x="5745" y="92"/>
                    <a:pt x="5715" y="183"/>
                  </a:cubicBezTo>
                  <a:cubicBezTo>
                    <a:pt x="5715" y="183"/>
                    <a:pt x="5685" y="213"/>
                    <a:pt x="5654" y="244"/>
                  </a:cubicBezTo>
                  <a:cubicBezTo>
                    <a:pt x="5654" y="244"/>
                    <a:pt x="5624" y="274"/>
                    <a:pt x="5593" y="274"/>
                  </a:cubicBezTo>
                  <a:cubicBezTo>
                    <a:pt x="5533" y="304"/>
                    <a:pt x="5472" y="304"/>
                    <a:pt x="5381" y="304"/>
                  </a:cubicBezTo>
                  <a:cubicBezTo>
                    <a:pt x="5289" y="274"/>
                    <a:pt x="5198" y="304"/>
                    <a:pt x="5107" y="365"/>
                  </a:cubicBezTo>
                  <a:cubicBezTo>
                    <a:pt x="4925" y="456"/>
                    <a:pt x="4773" y="578"/>
                    <a:pt x="4651" y="700"/>
                  </a:cubicBezTo>
                  <a:lnTo>
                    <a:pt x="4590" y="730"/>
                  </a:lnTo>
                  <a:cubicBezTo>
                    <a:pt x="4408" y="882"/>
                    <a:pt x="4195" y="912"/>
                    <a:pt x="4013" y="821"/>
                  </a:cubicBezTo>
                  <a:lnTo>
                    <a:pt x="3982" y="821"/>
                  </a:lnTo>
                  <a:cubicBezTo>
                    <a:pt x="3922" y="791"/>
                    <a:pt x="3830" y="791"/>
                    <a:pt x="3800" y="882"/>
                  </a:cubicBezTo>
                  <a:cubicBezTo>
                    <a:pt x="3770" y="912"/>
                    <a:pt x="3739" y="973"/>
                    <a:pt x="3678" y="1004"/>
                  </a:cubicBezTo>
                  <a:cubicBezTo>
                    <a:pt x="3618" y="1064"/>
                    <a:pt x="3587" y="1156"/>
                    <a:pt x="3618" y="1216"/>
                  </a:cubicBezTo>
                  <a:cubicBezTo>
                    <a:pt x="3648" y="1277"/>
                    <a:pt x="3648" y="1338"/>
                    <a:pt x="3678" y="1399"/>
                  </a:cubicBezTo>
                  <a:cubicBezTo>
                    <a:pt x="3739" y="1581"/>
                    <a:pt x="3739" y="1763"/>
                    <a:pt x="3678" y="1915"/>
                  </a:cubicBezTo>
                  <a:cubicBezTo>
                    <a:pt x="3678" y="1946"/>
                    <a:pt x="3678" y="2007"/>
                    <a:pt x="3709" y="2037"/>
                  </a:cubicBezTo>
                  <a:cubicBezTo>
                    <a:pt x="3770" y="2067"/>
                    <a:pt x="3800" y="2067"/>
                    <a:pt x="3861" y="2098"/>
                  </a:cubicBezTo>
                  <a:cubicBezTo>
                    <a:pt x="3891" y="2128"/>
                    <a:pt x="3861" y="2128"/>
                    <a:pt x="3861" y="2159"/>
                  </a:cubicBezTo>
                  <a:lnTo>
                    <a:pt x="3830" y="2159"/>
                  </a:lnTo>
                  <a:cubicBezTo>
                    <a:pt x="3800" y="2159"/>
                    <a:pt x="3770" y="2159"/>
                    <a:pt x="3770" y="2189"/>
                  </a:cubicBezTo>
                  <a:cubicBezTo>
                    <a:pt x="3770" y="2280"/>
                    <a:pt x="3770" y="2341"/>
                    <a:pt x="3739" y="2402"/>
                  </a:cubicBezTo>
                  <a:cubicBezTo>
                    <a:pt x="3739" y="2402"/>
                    <a:pt x="3770" y="2432"/>
                    <a:pt x="3800" y="2432"/>
                  </a:cubicBezTo>
                  <a:lnTo>
                    <a:pt x="3861" y="2432"/>
                  </a:lnTo>
                  <a:lnTo>
                    <a:pt x="3861" y="2432"/>
                  </a:lnTo>
                  <a:lnTo>
                    <a:pt x="3861" y="2432"/>
                  </a:lnTo>
                  <a:cubicBezTo>
                    <a:pt x="3861" y="2432"/>
                    <a:pt x="3861" y="2402"/>
                    <a:pt x="3861" y="2402"/>
                  </a:cubicBezTo>
                  <a:lnTo>
                    <a:pt x="3861" y="2402"/>
                  </a:lnTo>
                  <a:lnTo>
                    <a:pt x="3861" y="2402"/>
                  </a:lnTo>
                  <a:lnTo>
                    <a:pt x="3861" y="2402"/>
                  </a:lnTo>
                  <a:lnTo>
                    <a:pt x="3861" y="2402"/>
                  </a:lnTo>
                  <a:cubicBezTo>
                    <a:pt x="3922" y="2371"/>
                    <a:pt x="4013" y="2371"/>
                    <a:pt x="4074" y="2432"/>
                  </a:cubicBezTo>
                  <a:cubicBezTo>
                    <a:pt x="4104" y="2432"/>
                    <a:pt x="4104" y="2463"/>
                    <a:pt x="4104" y="2493"/>
                  </a:cubicBezTo>
                  <a:cubicBezTo>
                    <a:pt x="4104" y="2493"/>
                    <a:pt x="4074" y="2523"/>
                    <a:pt x="4074" y="2523"/>
                  </a:cubicBezTo>
                  <a:cubicBezTo>
                    <a:pt x="3982" y="2493"/>
                    <a:pt x="3922" y="2463"/>
                    <a:pt x="3861" y="2432"/>
                  </a:cubicBezTo>
                  <a:lnTo>
                    <a:pt x="3861" y="2432"/>
                  </a:lnTo>
                  <a:cubicBezTo>
                    <a:pt x="3861" y="2463"/>
                    <a:pt x="3861" y="2523"/>
                    <a:pt x="3800" y="2523"/>
                  </a:cubicBezTo>
                  <a:cubicBezTo>
                    <a:pt x="3739" y="2523"/>
                    <a:pt x="3709" y="2554"/>
                    <a:pt x="3648" y="2584"/>
                  </a:cubicBezTo>
                  <a:cubicBezTo>
                    <a:pt x="3618" y="2615"/>
                    <a:pt x="3557" y="2615"/>
                    <a:pt x="3496" y="2584"/>
                  </a:cubicBezTo>
                  <a:cubicBezTo>
                    <a:pt x="3435" y="2554"/>
                    <a:pt x="3374" y="2523"/>
                    <a:pt x="3344" y="2493"/>
                  </a:cubicBezTo>
                  <a:cubicBezTo>
                    <a:pt x="3314" y="2463"/>
                    <a:pt x="3283" y="2432"/>
                    <a:pt x="3314" y="2402"/>
                  </a:cubicBezTo>
                  <a:lnTo>
                    <a:pt x="3374" y="2311"/>
                  </a:lnTo>
                  <a:cubicBezTo>
                    <a:pt x="3405" y="2250"/>
                    <a:pt x="3344" y="2189"/>
                    <a:pt x="3283" y="2159"/>
                  </a:cubicBezTo>
                  <a:cubicBezTo>
                    <a:pt x="3222" y="2159"/>
                    <a:pt x="3162" y="2159"/>
                    <a:pt x="3071" y="2159"/>
                  </a:cubicBezTo>
                  <a:cubicBezTo>
                    <a:pt x="3040" y="2189"/>
                    <a:pt x="2979" y="2189"/>
                    <a:pt x="2949" y="2219"/>
                  </a:cubicBezTo>
                  <a:cubicBezTo>
                    <a:pt x="2919" y="2280"/>
                    <a:pt x="2858" y="2280"/>
                    <a:pt x="2827" y="2280"/>
                  </a:cubicBezTo>
                  <a:cubicBezTo>
                    <a:pt x="2767" y="2280"/>
                    <a:pt x="2736" y="2280"/>
                    <a:pt x="2675" y="2280"/>
                  </a:cubicBezTo>
                  <a:cubicBezTo>
                    <a:pt x="2554" y="2341"/>
                    <a:pt x="2463" y="2371"/>
                    <a:pt x="2341" y="2432"/>
                  </a:cubicBezTo>
                  <a:cubicBezTo>
                    <a:pt x="2311" y="2463"/>
                    <a:pt x="2280" y="2523"/>
                    <a:pt x="2311" y="2554"/>
                  </a:cubicBezTo>
                  <a:cubicBezTo>
                    <a:pt x="2341" y="2615"/>
                    <a:pt x="2402" y="2675"/>
                    <a:pt x="2432" y="2736"/>
                  </a:cubicBezTo>
                  <a:cubicBezTo>
                    <a:pt x="2463" y="2797"/>
                    <a:pt x="2432" y="2767"/>
                    <a:pt x="2402" y="2797"/>
                  </a:cubicBezTo>
                  <a:cubicBezTo>
                    <a:pt x="2371" y="2797"/>
                    <a:pt x="2341" y="2797"/>
                    <a:pt x="2341" y="2797"/>
                  </a:cubicBezTo>
                  <a:cubicBezTo>
                    <a:pt x="2341" y="2888"/>
                    <a:pt x="2280" y="2979"/>
                    <a:pt x="2250" y="3070"/>
                  </a:cubicBezTo>
                  <a:cubicBezTo>
                    <a:pt x="2250" y="3101"/>
                    <a:pt x="2250" y="3131"/>
                    <a:pt x="2250" y="3162"/>
                  </a:cubicBezTo>
                  <a:cubicBezTo>
                    <a:pt x="2311" y="3253"/>
                    <a:pt x="2432" y="3314"/>
                    <a:pt x="2523" y="3314"/>
                  </a:cubicBezTo>
                  <a:cubicBezTo>
                    <a:pt x="2615" y="3283"/>
                    <a:pt x="2736" y="3314"/>
                    <a:pt x="2797" y="3374"/>
                  </a:cubicBezTo>
                  <a:cubicBezTo>
                    <a:pt x="2858" y="3405"/>
                    <a:pt x="2919" y="3405"/>
                    <a:pt x="2949" y="3374"/>
                  </a:cubicBezTo>
                  <a:cubicBezTo>
                    <a:pt x="3040" y="3314"/>
                    <a:pt x="3131" y="3283"/>
                    <a:pt x="3222" y="3253"/>
                  </a:cubicBezTo>
                  <a:cubicBezTo>
                    <a:pt x="3253" y="3253"/>
                    <a:pt x="3283" y="3253"/>
                    <a:pt x="3314" y="3253"/>
                  </a:cubicBezTo>
                  <a:lnTo>
                    <a:pt x="3314" y="3253"/>
                  </a:lnTo>
                  <a:lnTo>
                    <a:pt x="3314" y="3283"/>
                  </a:lnTo>
                  <a:cubicBezTo>
                    <a:pt x="3314" y="3283"/>
                    <a:pt x="3283" y="3283"/>
                    <a:pt x="3253" y="3314"/>
                  </a:cubicBezTo>
                  <a:cubicBezTo>
                    <a:pt x="3222" y="3314"/>
                    <a:pt x="3192" y="3344"/>
                    <a:pt x="3192" y="3405"/>
                  </a:cubicBezTo>
                  <a:cubicBezTo>
                    <a:pt x="3192" y="3405"/>
                    <a:pt x="3192" y="3435"/>
                    <a:pt x="3192" y="3466"/>
                  </a:cubicBezTo>
                  <a:cubicBezTo>
                    <a:pt x="3162" y="3526"/>
                    <a:pt x="3131" y="3618"/>
                    <a:pt x="3101" y="3709"/>
                  </a:cubicBezTo>
                  <a:cubicBezTo>
                    <a:pt x="3071" y="3800"/>
                    <a:pt x="2979" y="3861"/>
                    <a:pt x="2858" y="3891"/>
                  </a:cubicBezTo>
                  <a:cubicBezTo>
                    <a:pt x="2858" y="3891"/>
                    <a:pt x="2827" y="3891"/>
                    <a:pt x="2827" y="3891"/>
                  </a:cubicBezTo>
                  <a:lnTo>
                    <a:pt x="2736" y="3830"/>
                  </a:lnTo>
                  <a:cubicBezTo>
                    <a:pt x="2706" y="3830"/>
                    <a:pt x="2706" y="3770"/>
                    <a:pt x="2675" y="3770"/>
                  </a:cubicBezTo>
                  <a:cubicBezTo>
                    <a:pt x="2645" y="3770"/>
                    <a:pt x="2645" y="3800"/>
                    <a:pt x="2645" y="3830"/>
                  </a:cubicBezTo>
                  <a:cubicBezTo>
                    <a:pt x="2615" y="3922"/>
                    <a:pt x="2523" y="3982"/>
                    <a:pt x="2432" y="3982"/>
                  </a:cubicBezTo>
                  <a:lnTo>
                    <a:pt x="2371" y="3982"/>
                  </a:lnTo>
                  <a:cubicBezTo>
                    <a:pt x="2371" y="3982"/>
                    <a:pt x="2341" y="3952"/>
                    <a:pt x="2341" y="3952"/>
                  </a:cubicBezTo>
                  <a:cubicBezTo>
                    <a:pt x="2280" y="3891"/>
                    <a:pt x="2250" y="3861"/>
                    <a:pt x="2189" y="3891"/>
                  </a:cubicBezTo>
                  <a:cubicBezTo>
                    <a:pt x="2128" y="3922"/>
                    <a:pt x="1976" y="4013"/>
                    <a:pt x="1946" y="4134"/>
                  </a:cubicBezTo>
                  <a:cubicBezTo>
                    <a:pt x="1946" y="4165"/>
                    <a:pt x="1915" y="4165"/>
                    <a:pt x="1915" y="4165"/>
                  </a:cubicBezTo>
                  <a:cubicBezTo>
                    <a:pt x="1763" y="4286"/>
                    <a:pt x="1642" y="4408"/>
                    <a:pt x="1490" y="4529"/>
                  </a:cubicBezTo>
                  <a:cubicBezTo>
                    <a:pt x="1399" y="4590"/>
                    <a:pt x="1368" y="4712"/>
                    <a:pt x="1399" y="4803"/>
                  </a:cubicBezTo>
                  <a:cubicBezTo>
                    <a:pt x="1399" y="4864"/>
                    <a:pt x="1399" y="4894"/>
                    <a:pt x="1429" y="4925"/>
                  </a:cubicBezTo>
                  <a:cubicBezTo>
                    <a:pt x="1460" y="4985"/>
                    <a:pt x="1429" y="5016"/>
                    <a:pt x="1399" y="5077"/>
                  </a:cubicBezTo>
                  <a:cubicBezTo>
                    <a:pt x="1338" y="5137"/>
                    <a:pt x="1308" y="5229"/>
                    <a:pt x="1338" y="5350"/>
                  </a:cubicBezTo>
                  <a:cubicBezTo>
                    <a:pt x="1368" y="5411"/>
                    <a:pt x="1368" y="5472"/>
                    <a:pt x="1399" y="5533"/>
                  </a:cubicBezTo>
                  <a:cubicBezTo>
                    <a:pt x="1399" y="5563"/>
                    <a:pt x="1429" y="5593"/>
                    <a:pt x="1460" y="5593"/>
                  </a:cubicBezTo>
                  <a:cubicBezTo>
                    <a:pt x="1520" y="5593"/>
                    <a:pt x="1551" y="5593"/>
                    <a:pt x="1581" y="5593"/>
                  </a:cubicBezTo>
                  <a:cubicBezTo>
                    <a:pt x="1642" y="5563"/>
                    <a:pt x="1703" y="5563"/>
                    <a:pt x="1794" y="5563"/>
                  </a:cubicBezTo>
                  <a:lnTo>
                    <a:pt x="1794" y="5563"/>
                  </a:lnTo>
                  <a:lnTo>
                    <a:pt x="1794" y="5563"/>
                  </a:lnTo>
                  <a:lnTo>
                    <a:pt x="1794" y="5502"/>
                  </a:lnTo>
                  <a:lnTo>
                    <a:pt x="1794" y="5472"/>
                  </a:lnTo>
                  <a:cubicBezTo>
                    <a:pt x="1794" y="5472"/>
                    <a:pt x="1794" y="5472"/>
                    <a:pt x="1794" y="5502"/>
                  </a:cubicBezTo>
                  <a:lnTo>
                    <a:pt x="1794" y="5563"/>
                  </a:lnTo>
                  <a:lnTo>
                    <a:pt x="1794" y="5593"/>
                  </a:lnTo>
                  <a:lnTo>
                    <a:pt x="1794" y="5593"/>
                  </a:lnTo>
                  <a:lnTo>
                    <a:pt x="1794" y="5715"/>
                  </a:lnTo>
                  <a:cubicBezTo>
                    <a:pt x="1763" y="5776"/>
                    <a:pt x="1733" y="5836"/>
                    <a:pt x="1703" y="5867"/>
                  </a:cubicBezTo>
                  <a:cubicBezTo>
                    <a:pt x="1672" y="5897"/>
                    <a:pt x="1672" y="5958"/>
                    <a:pt x="1703" y="5988"/>
                  </a:cubicBezTo>
                  <a:cubicBezTo>
                    <a:pt x="1703" y="6019"/>
                    <a:pt x="1703" y="6080"/>
                    <a:pt x="1703" y="6110"/>
                  </a:cubicBezTo>
                  <a:cubicBezTo>
                    <a:pt x="1703" y="6110"/>
                    <a:pt x="1672" y="6140"/>
                    <a:pt x="1642" y="6171"/>
                  </a:cubicBezTo>
                  <a:cubicBezTo>
                    <a:pt x="1642" y="6201"/>
                    <a:pt x="1642" y="6232"/>
                    <a:pt x="1642" y="6232"/>
                  </a:cubicBezTo>
                  <a:cubicBezTo>
                    <a:pt x="1642" y="6232"/>
                    <a:pt x="1794" y="6262"/>
                    <a:pt x="1855" y="6171"/>
                  </a:cubicBezTo>
                  <a:lnTo>
                    <a:pt x="1885" y="6171"/>
                  </a:lnTo>
                  <a:cubicBezTo>
                    <a:pt x="1946" y="6232"/>
                    <a:pt x="2037" y="6292"/>
                    <a:pt x="2067" y="6384"/>
                  </a:cubicBezTo>
                  <a:cubicBezTo>
                    <a:pt x="2098" y="6414"/>
                    <a:pt x="2128" y="6414"/>
                    <a:pt x="2128" y="6384"/>
                  </a:cubicBezTo>
                  <a:lnTo>
                    <a:pt x="2128" y="6384"/>
                  </a:lnTo>
                  <a:cubicBezTo>
                    <a:pt x="2128" y="6353"/>
                    <a:pt x="2189" y="6323"/>
                    <a:pt x="2250" y="6384"/>
                  </a:cubicBezTo>
                  <a:cubicBezTo>
                    <a:pt x="2280" y="6384"/>
                    <a:pt x="2311" y="6384"/>
                    <a:pt x="2341" y="6384"/>
                  </a:cubicBezTo>
                  <a:lnTo>
                    <a:pt x="2402" y="6384"/>
                  </a:lnTo>
                  <a:cubicBezTo>
                    <a:pt x="2432" y="6384"/>
                    <a:pt x="2432" y="6384"/>
                    <a:pt x="2432" y="6384"/>
                  </a:cubicBezTo>
                  <a:cubicBezTo>
                    <a:pt x="2463" y="6384"/>
                    <a:pt x="2463" y="6414"/>
                    <a:pt x="2432" y="6414"/>
                  </a:cubicBezTo>
                  <a:cubicBezTo>
                    <a:pt x="2371" y="6475"/>
                    <a:pt x="2311" y="6536"/>
                    <a:pt x="2280" y="6627"/>
                  </a:cubicBezTo>
                  <a:cubicBezTo>
                    <a:pt x="2189" y="6809"/>
                    <a:pt x="2037" y="6961"/>
                    <a:pt x="1855" y="7083"/>
                  </a:cubicBezTo>
                  <a:cubicBezTo>
                    <a:pt x="1794" y="7113"/>
                    <a:pt x="1733" y="7143"/>
                    <a:pt x="1672" y="7174"/>
                  </a:cubicBezTo>
                  <a:cubicBezTo>
                    <a:pt x="1612" y="7204"/>
                    <a:pt x="1460" y="7295"/>
                    <a:pt x="1368" y="7356"/>
                  </a:cubicBezTo>
                  <a:cubicBezTo>
                    <a:pt x="1308" y="7387"/>
                    <a:pt x="1247" y="7417"/>
                    <a:pt x="1216" y="7478"/>
                  </a:cubicBezTo>
                  <a:cubicBezTo>
                    <a:pt x="1186" y="7508"/>
                    <a:pt x="1156" y="7539"/>
                    <a:pt x="1095" y="7508"/>
                  </a:cubicBezTo>
                  <a:cubicBezTo>
                    <a:pt x="1034" y="7478"/>
                    <a:pt x="943" y="7508"/>
                    <a:pt x="882" y="7539"/>
                  </a:cubicBezTo>
                  <a:cubicBezTo>
                    <a:pt x="821" y="7599"/>
                    <a:pt x="760" y="7630"/>
                    <a:pt x="700" y="7691"/>
                  </a:cubicBezTo>
                  <a:cubicBezTo>
                    <a:pt x="608" y="7751"/>
                    <a:pt x="487" y="7812"/>
                    <a:pt x="396" y="7812"/>
                  </a:cubicBezTo>
                  <a:lnTo>
                    <a:pt x="244" y="7812"/>
                  </a:lnTo>
                  <a:cubicBezTo>
                    <a:pt x="153" y="7812"/>
                    <a:pt x="122" y="7873"/>
                    <a:pt x="61" y="7934"/>
                  </a:cubicBezTo>
                  <a:cubicBezTo>
                    <a:pt x="1" y="8025"/>
                    <a:pt x="61" y="7995"/>
                    <a:pt x="61" y="7995"/>
                  </a:cubicBezTo>
                  <a:cubicBezTo>
                    <a:pt x="61" y="7995"/>
                    <a:pt x="92" y="8025"/>
                    <a:pt x="92" y="8025"/>
                  </a:cubicBezTo>
                  <a:cubicBezTo>
                    <a:pt x="122" y="8025"/>
                    <a:pt x="153" y="8025"/>
                    <a:pt x="183" y="8025"/>
                  </a:cubicBezTo>
                  <a:cubicBezTo>
                    <a:pt x="213" y="7995"/>
                    <a:pt x="274" y="8025"/>
                    <a:pt x="335" y="8025"/>
                  </a:cubicBezTo>
                  <a:cubicBezTo>
                    <a:pt x="365" y="8025"/>
                    <a:pt x="396" y="7995"/>
                    <a:pt x="426" y="7995"/>
                  </a:cubicBezTo>
                  <a:cubicBezTo>
                    <a:pt x="487" y="7934"/>
                    <a:pt x="578" y="7903"/>
                    <a:pt x="639" y="7903"/>
                  </a:cubicBezTo>
                  <a:cubicBezTo>
                    <a:pt x="760" y="7903"/>
                    <a:pt x="852" y="7812"/>
                    <a:pt x="912" y="7721"/>
                  </a:cubicBezTo>
                  <a:lnTo>
                    <a:pt x="912" y="7721"/>
                  </a:lnTo>
                  <a:lnTo>
                    <a:pt x="912" y="7721"/>
                  </a:lnTo>
                  <a:lnTo>
                    <a:pt x="912" y="7721"/>
                  </a:lnTo>
                  <a:lnTo>
                    <a:pt x="912" y="7721"/>
                  </a:lnTo>
                  <a:lnTo>
                    <a:pt x="973" y="7843"/>
                  </a:lnTo>
                  <a:cubicBezTo>
                    <a:pt x="973" y="7873"/>
                    <a:pt x="973" y="7873"/>
                    <a:pt x="1034" y="7812"/>
                  </a:cubicBezTo>
                  <a:cubicBezTo>
                    <a:pt x="1064" y="7751"/>
                    <a:pt x="1034" y="7782"/>
                    <a:pt x="1034" y="7782"/>
                  </a:cubicBezTo>
                  <a:cubicBezTo>
                    <a:pt x="1125" y="7751"/>
                    <a:pt x="1216" y="7721"/>
                    <a:pt x="1277" y="7721"/>
                  </a:cubicBezTo>
                  <a:lnTo>
                    <a:pt x="1368" y="7721"/>
                  </a:lnTo>
                  <a:cubicBezTo>
                    <a:pt x="1429" y="7691"/>
                    <a:pt x="1460" y="7660"/>
                    <a:pt x="1520" y="7660"/>
                  </a:cubicBezTo>
                  <a:cubicBezTo>
                    <a:pt x="1612" y="7599"/>
                    <a:pt x="1703" y="7599"/>
                    <a:pt x="1733" y="7508"/>
                  </a:cubicBezTo>
                  <a:lnTo>
                    <a:pt x="1915" y="7387"/>
                  </a:lnTo>
                  <a:lnTo>
                    <a:pt x="2007" y="7387"/>
                  </a:lnTo>
                  <a:cubicBezTo>
                    <a:pt x="2007" y="7387"/>
                    <a:pt x="2007" y="7326"/>
                    <a:pt x="2037" y="7326"/>
                  </a:cubicBezTo>
                  <a:cubicBezTo>
                    <a:pt x="2098" y="7326"/>
                    <a:pt x="2159" y="7295"/>
                    <a:pt x="2219" y="7265"/>
                  </a:cubicBezTo>
                  <a:cubicBezTo>
                    <a:pt x="2280" y="7235"/>
                    <a:pt x="2311" y="7204"/>
                    <a:pt x="2341" y="7143"/>
                  </a:cubicBezTo>
                  <a:cubicBezTo>
                    <a:pt x="2341" y="7113"/>
                    <a:pt x="2371" y="7083"/>
                    <a:pt x="2402" y="7083"/>
                  </a:cubicBezTo>
                  <a:cubicBezTo>
                    <a:pt x="2523" y="6992"/>
                    <a:pt x="2645" y="6931"/>
                    <a:pt x="2767" y="6900"/>
                  </a:cubicBezTo>
                  <a:cubicBezTo>
                    <a:pt x="2858" y="6870"/>
                    <a:pt x="2949" y="6809"/>
                    <a:pt x="3010" y="6718"/>
                  </a:cubicBezTo>
                  <a:cubicBezTo>
                    <a:pt x="3040" y="6688"/>
                    <a:pt x="3071" y="6657"/>
                    <a:pt x="3131" y="6657"/>
                  </a:cubicBezTo>
                  <a:lnTo>
                    <a:pt x="3222" y="6596"/>
                  </a:lnTo>
                  <a:cubicBezTo>
                    <a:pt x="3253" y="6566"/>
                    <a:pt x="3283" y="6505"/>
                    <a:pt x="3253" y="6444"/>
                  </a:cubicBezTo>
                  <a:cubicBezTo>
                    <a:pt x="3253" y="6444"/>
                    <a:pt x="3222" y="6414"/>
                    <a:pt x="3222" y="6384"/>
                  </a:cubicBezTo>
                  <a:cubicBezTo>
                    <a:pt x="3192" y="6353"/>
                    <a:pt x="3192" y="6323"/>
                    <a:pt x="3222" y="6292"/>
                  </a:cubicBezTo>
                  <a:cubicBezTo>
                    <a:pt x="3253" y="6232"/>
                    <a:pt x="3344" y="6201"/>
                    <a:pt x="3405" y="6232"/>
                  </a:cubicBezTo>
                  <a:cubicBezTo>
                    <a:pt x="3466" y="6232"/>
                    <a:pt x="3496" y="6232"/>
                    <a:pt x="3526" y="6201"/>
                  </a:cubicBezTo>
                  <a:cubicBezTo>
                    <a:pt x="3587" y="6140"/>
                    <a:pt x="3648" y="6110"/>
                    <a:pt x="3678" y="6019"/>
                  </a:cubicBezTo>
                  <a:cubicBezTo>
                    <a:pt x="3678" y="5988"/>
                    <a:pt x="3709" y="5958"/>
                    <a:pt x="3770" y="5958"/>
                  </a:cubicBezTo>
                  <a:cubicBezTo>
                    <a:pt x="3800" y="5958"/>
                    <a:pt x="3830" y="5928"/>
                    <a:pt x="3861" y="5897"/>
                  </a:cubicBezTo>
                  <a:cubicBezTo>
                    <a:pt x="3952" y="5776"/>
                    <a:pt x="4104" y="5654"/>
                    <a:pt x="4256" y="5624"/>
                  </a:cubicBezTo>
                  <a:cubicBezTo>
                    <a:pt x="4317" y="5593"/>
                    <a:pt x="4378" y="5624"/>
                    <a:pt x="4378" y="5684"/>
                  </a:cubicBezTo>
                  <a:cubicBezTo>
                    <a:pt x="4378" y="5715"/>
                    <a:pt x="4378" y="5745"/>
                    <a:pt x="4378" y="5776"/>
                  </a:cubicBezTo>
                  <a:cubicBezTo>
                    <a:pt x="4378" y="5776"/>
                    <a:pt x="4347" y="5806"/>
                    <a:pt x="4347" y="5806"/>
                  </a:cubicBezTo>
                  <a:cubicBezTo>
                    <a:pt x="4256" y="5745"/>
                    <a:pt x="4134" y="5745"/>
                    <a:pt x="4043" y="5806"/>
                  </a:cubicBezTo>
                  <a:cubicBezTo>
                    <a:pt x="4013" y="5836"/>
                    <a:pt x="4013" y="5836"/>
                    <a:pt x="3982" y="5867"/>
                  </a:cubicBezTo>
                  <a:cubicBezTo>
                    <a:pt x="3922" y="5988"/>
                    <a:pt x="3861" y="6110"/>
                    <a:pt x="3739" y="6201"/>
                  </a:cubicBezTo>
                  <a:cubicBezTo>
                    <a:pt x="3709" y="6232"/>
                    <a:pt x="3709" y="6292"/>
                    <a:pt x="3739" y="6323"/>
                  </a:cubicBezTo>
                  <a:cubicBezTo>
                    <a:pt x="3770" y="6323"/>
                    <a:pt x="3770" y="6353"/>
                    <a:pt x="3739" y="6353"/>
                  </a:cubicBezTo>
                  <a:lnTo>
                    <a:pt x="3587" y="6444"/>
                  </a:lnTo>
                  <a:cubicBezTo>
                    <a:pt x="3587" y="6444"/>
                    <a:pt x="3587" y="6475"/>
                    <a:pt x="3587" y="6505"/>
                  </a:cubicBezTo>
                  <a:cubicBezTo>
                    <a:pt x="3587" y="6536"/>
                    <a:pt x="3648" y="6566"/>
                    <a:pt x="3648" y="6536"/>
                  </a:cubicBezTo>
                  <a:cubicBezTo>
                    <a:pt x="3709" y="6536"/>
                    <a:pt x="3739" y="6536"/>
                    <a:pt x="3800" y="6536"/>
                  </a:cubicBezTo>
                  <a:cubicBezTo>
                    <a:pt x="3861" y="6475"/>
                    <a:pt x="3952" y="6444"/>
                    <a:pt x="4043" y="6414"/>
                  </a:cubicBezTo>
                  <a:lnTo>
                    <a:pt x="4134" y="6384"/>
                  </a:lnTo>
                  <a:cubicBezTo>
                    <a:pt x="4226" y="6323"/>
                    <a:pt x="4317" y="6292"/>
                    <a:pt x="4408" y="6323"/>
                  </a:cubicBezTo>
                  <a:cubicBezTo>
                    <a:pt x="4408" y="6323"/>
                    <a:pt x="4438" y="6323"/>
                    <a:pt x="4469" y="6292"/>
                  </a:cubicBezTo>
                  <a:cubicBezTo>
                    <a:pt x="4499" y="6262"/>
                    <a:pt x="4530" y="6232"/>
                    <a:pt x="4560" y="6201"/>
                  </a:cubicBezTo>
                  <a:cubicBezTo>
                    <a:pt x="4590" y="6171"/>
                    <a:pt x="4621" y="6171"/>
                    <a:pt x="4651" y="6201"/>
                  </a:cubicBezTo>
                  <a:lnTo>
                    <a:pt x="4712" y="6201"/>
                  </a:lnTo>
                  <a:cubicBezTo>
                    <a:pt x="4712" y="6171"/>
                    <a:pt x="4742" y="6110"/>
                    <a:pt x="4681" y="6080"/>
                  </a:cubicBezTo>
                  <a:cubicBezTo>
                    <a:pt x="4651" y="6049"/>
                    <a:pt x="4651" y="6019"/>
                    <a:pt x="4621" y="5988"/>
                  </a:cubicBezTo>
                  <a:cubicBezTo>
                    <a:pt x="4621" y="5958"/>
                    <a:pt x="4621" y="5897"/>
                    <a:pt x="4681" y="5867"/>
                  </a:cubicBezTo>
                  <a:cubicBezTo>
                    <a:pt x="4681" y="5836"/>
                    <a:pt x="4712" y="5836"/>
                    <a:pt x="4742" y="5867"/>
                  </a:cubicBezTo>
                  <a:cubicBezTo>
                    <a:pt x="4742" y="5897"/>
                    <a:pt x="4773" y="5958"/>
                    <a:pt x="4833" y="5928"/>
                  </a:cubicBezTo>
                  <a:lnTo>
                    <a:pt x="4985" y="5928"/>
                  </a:lnTo>
                  <a:lnTo>
                    <a:pt x="4985" y="5928"/>
                  </a:lnTo>
                  <a:lnTo>
                    <a:pt x="4985" y="5928"/>
                  </a:lnTo>
                  <a:lnTo>
                    <a:pt x="4985" y="5928"/>
                  </a:lnTo>
                  <a:lnTo>
                    <a:pt x="4985" y="5928"/>
                  </a:lnTo>
                  <a:cubicBezTo>
                    <a:pt x="4985" y="5958"/>
                    <a:pt x="4985" y="5988"/>
                    <a:pt x="4985" y="6019"/>
                  </a:cubicBezTo>
                  <a:cubicBezTo>
                    <a:pt x="4985" y="6110"/>
                    <a:pt x="5046" y="6201"/>
                    <a:pt x="5137" y="6232"/>
                  </a:cubicBezTo>
                  <a:cubicBezTo>
                    <a:pt x="5198" y="6262"/>
                    <a:pt x="5259" y="6323"/>
                    <a:pt x="5289" y="6384"/>
                  </a:cubicBezTo>
                  <a:cubicBezTo>
                    <a:pt x="5289" y="6384"/>
                    <a:pt x="5289" y="6414"/>
                    <a:pt x="5289" y="6444"/>
                  </a:cubicBezTo>
                  <a:cubicBezTo>
                    <a:pt x="5320" y="6475"/>
                    <a:pt x="5350" y="6505"/>
                    <a:pt x="5381" y="6505"/>
                  </a:cubicBezTo>
                  <a:cubicBezTo>
                    <a:pt x="5411" y="6505"/>
                    <a:pt x="5472" y="6505"/>
                    <a:pt x="5502" y="6505"/>
                  </a:cubicBezTo>
                  <a:cubicBezTo>
                    <a:pt x="5593" y="6505"/>
                    <a:pt x="5654" y="6536"/>
                    <a:pt x="5715" y="6596"/>
                  </a:cubicBezTo>
                  <a:cubicBezTo>
                    <a:pt x="5745" y="6596"/>
                    <a:pt x="5776" y="6627"/>
                    <a:pt x="5776" y="6627"/>
                  </a:cubicBezTo>
                  <a:lnTo>
                    <a:pt x="5776" y="6627"/>
                  </a:lnTo>
                  <a:lnTo>
                    <a:pt x="5776" y="6627"/>
                  </a:lnTo>
                  <a:lnTo>
                    <a:pt x="5776" y="6627"/>
                  </a:lnTo>
                  <a:lnTo>
                    <a:pt x="5837" y="6688"/>
                  </a:lnTo>
                  <a:cubicBezTo>
                    <a:pt x="5867" y="6748"/>
                    <a:pt x="5958" y="6779"/>
                    <a:pt x="6049" y="6779"/>
                  </a:cubicBezTo>
                  <a:cubicBezTo>
                    <a:pt x="6049" y="6779"/>
                    <a:pt x="6080" y="6779"/>
                    <a:pt x="6080" y="6779"/>
                  </a:cubicBezTo>
                  <a:cubicBezTo>
                    <a:pt x="6080" y="6779"/>
                    <a:pt x="6110" y="6809"/>
                    <a:pt x="6080" y="6809"/>
                  </a:cubicBezTo>
                  <a:cubicBezTo>
                    <a:pt x="6019" y="6840"/>
                    <a:pt x="6019" y="6931"/>
                    <a:pt x="6080" y="6992"/>
                  </a:cubicBezTo>
                  <a:cubicBezTo>
                    <a:pt x="6110" y="6992"/>
                    <a:pt x="6110" y="7022"/>
                    <a:pt x="6140" y="7052"/>
                  </a:cubicBezTo>
                  <a:cubicBezTo>
                    <a:pt x="6201" y="7083"/>
                    <a:pt x="6232" y="7113"/>
                    <a:pt x="6232" y="7143"/>
                  </a:cubicBezTo>
                  <a:cubicBezTo>
                    <a:pt x="6201" y="7174"/>
                    <a:pt x="6201" y="7235"/>
                    <a:pt x="6232" y="7265"/>
                  </a:cubicBezTo>
                  <a:cubicBezTo>
                    <a:pt x="6232" y="7326"/>
                    <a:pt x="6262" y="7417"/>
                    <a:pt x="6323" y="7478"/>
                  </a:cubicBezTo>
                  <a:cubicBezTo>
                    <a:pt x="6353" y="7508"/>
                    <a:pt x="6414" y="7539"/>
                    <a:pt x="6444" y="7508"/>
                  </a:cubicBezTo>
                  <a:cubicBezTo>
                    <a:pt x="6475" y="7508"/>
                    <a:pt x="6505" y="7478"/>
                    <a:pt x="6505" y="7447"/>
                  </a:cubicBezTo>
                  <a:cubicBezTo>
                    <a:pt x="6505" y="7417"/>
                    <a:pt x="6505" y="7387"/>
                    <a:pt x="6475" y="7356"/>
                  </a:cubicBezTo>
                  <a:cubicBezTo>
                    <a:pt x="6475" y="7356"/>
                    <a:pt x="6475" y="7356"/>
                    <a:pt x="6475" y="7356"/>
                  </a:cubicBezTo>
                  <a:lnTo>
                    <a:pt x="6505" y="7356"/>
                  </a:lnTo>
                  <a:cubicBezTo>
                    <a:pt x="6536" y="7387"/>
                    <a:pt x="6536" y="7417"/>
                    <a:pt x="6566" y="7447"/>
                  </a:cubicBezTo>
                  <a:cubicBezTo>
                    <a:pt x="6566" y="7508"/>
                    <a:pt x="6596" y="7539"/>
                    <a:pt x="6627" y="7569"/>
                  </a:cubicBezTo>
                  <a:cubicBezTo>
                    <a:pt x="6627" y="7599"/>
                    <a:pt x="6627" y="7599"/>
                    <a:pt x="6627" y="7599"/>
                  </a:cubicBezTo>
                  <a:cubicBezTo>
                    <a:pt x="6627" y="7630"/>
                    <a:pt x="6596" y="7630"/>
                    <a:pt x="6596" y="7599"/>
                  </a:cubicBezTo>
                  <a:cubicBezTo>
                    <a:pt x="6566" y="7599"/>
                    <a:pt x="6566" y="7569"/>
                    <a:pt x="6536" y="7569"/>
                  </a:cubicBezTo>
                  <a:cubicBezTo>
                    <a:pt x="6475" y="7569"/>
                    <a:pt x="6414" y="7599"/>
                    <a:pt x="6414" y="7630"/>
                  </a:cubicBezTo>
                  <a:cubicBezTo>
                    <a:pt x="6384" y="7691"/>
                    <a:pt x="6353" y="7751"/>
                    <a:pt x="6384" y="7782"/>
                  </a:cubicBezTo>
                  <a:cubicBezTo>
                    <a:pt x="6384" y="7843"/>
                    <a:pt x="6384" y="7903"/>
                    <a:pt x="6384" y="7964"/>
                  </a:cubicBezTo>
                  <a:lnTo>
                    <a:pt x="6384" y="7964"/>
                  </a:lnTo>
                  <a:cubicBezTo>
                    <a:pt x="6444" y="7995"/>
                    <a:pt x="6444" y="8055"/>
                    <a:pt x="6444" y="8086"/>
                  </a:cubicBezTo>
                  <a:cubicBezTo>
                    <a:pt x="6414" y="8177"/>
                    <a:pt x="6384" y="8268"/>
                    <a:pt x="6414" y="8359"/>
                  </a:cubicBezTo>
                  <a:lnTo>
                    <a:pt x="6444" y="8359"/>
                  </a:lnTo>
                  <a:cubicBezTo>
                    <a:pt x="6444" y="8359"/>
                    <a:pt x="6505" y="8238"/>
                    <a:pt x="6536" y="8207"/>
                  </a:cubicBezTo>
                  <a:lnTo>
                    <a:pt x="6536" y="8177"/>
                  </a:lnTo>
                  <a:lnTo>
                    <a:pt x="6536" y="8177"/>
                  </a:lnTo>
                  <a:cubicBezTo>
                    <a:pt x="6566" y="8147"/>
                    <a:pt x="6596" y="8116"/>
                    <a:pt x="6627" y="8116"/>
                  </a:cubicBezTo>
                  <a:lnTo>
                    <a:pt x="6627" y="8116"/>
                  </a:lnTo>
                  <a:lnTo>
                    <a:pt x="6627" y="8116"/>
                  </a:lnTo>
                  <a:cubicBezTo>
                    <a:pt x="6718" y="8025"/>
                    <a:pt x="6779" y="7934"/>
                    <a:pt x="6840" y="7812"/>
                  </a:cubicBezTo>
                  <a:lnTo>
                    <a:pt x="6870" y="7812"/>
                  </a:lnTo>
                  <a:lnTo>
                    <a:pt x="6870" y="7843"/>
                  </a:lnTo>
                  <a:cubicBezTo>
                    <a:pt x="6870" y="7843"/>
                    <a:pt x="6870" y="7873"/>
                    <a:pt x="6870" y="7903"/>
                  </a:cubicBezTo>
                  <a:cubicBezTo>
                    <a:pt x="6870" y="7964"/>
                    <a:pt x="6840" y="8025"/>
                    <a:pt x="6809" y="8086"/>
                  </a:cubicBezTo>
                  <a:cubicBezTo>
                    <a:pt x="6809" y="8116"/>
                    <a:pt x="6809" y="8177"/>
                    <a:pt x="6840" y="8207"/>
                  </a:cubicBezTo>
                  <a:lnTo>
                    <a:pt x="6840" y="8207"/>
                  </a:lnTo>
                  <a:lnTo>
                    <a:pt x="6840" y="8207"/>
                  </a:lnTo>
                  <a:cubicBezTo>
                    <a:pt x="6870" y="8207"/>
                    <a:pt x="6870" y="8238"/>
                    <a:pt x="6870" y="8299"/>
                  </a:cubicBezTo>
                  <a:lnTo>
                    <a:pt x="6870" y="8299"/>
                  </a:lnTo>
                  <a:lnTo>
                    <a:pt x="6870" y="8299"/>
                  </a:lnTo>
                  <a:lnTo>
                    <a:pt x="6870" y="8299"/>
                  </a:lnTo>
                  <a:lnTo>
                    <a:pt x="6870" y="8299"/>
                  </a:lnTo>
                  <a:cubicBezTo>
                    <a:pt x="6840" y="8268"/>
                    <a:pt x="6840" y="8238"/>
                    <a:pt x="6840" y="8207"/>
                  </a:cubicBezTo>
                  <a:lnTo>
                    <a:pt x="6840" y="8207"/>
                  </a:lnTo>
                  <a:lnTo>
                    <a:pt x="6840" y="8207"/>
                  </a:lnTo>
                  <a:cubicBezTo>
                    <a:pt x="6809" y="8177"/>
                    <a:pt x="6779" y="8177"/>
                    <a:pt x="6748" y="8177"/>
                  </a:cubicBezTo>
                  <a:cubicBezTo>
                    <a:pt x="6718" y="8147"/>
                    <a:pt x="6657" y="8147"/>
                    <a:pt x="6627" y="8147"/>
                  </a:cubicBezTo>
                  <a:lnTo>
                    <a:pt x="6627" y="8147"/>
                  </a:lnTo>
                  <a:lnTo>
                    <a:pt x="6627" y="8147"/>
                  </a:lnTo>
                  <a:cubicBezTo>
                    <a:pt x="6596" y="8177"/>
                    <a:pt x="6566" y="8207"/>
                    <a:pt x="6536" y="8207"/>
                  </a:cubicBezTo>
                  <a:lnTo>
                    <a:pt x="6536" y="8207"/>
                  </a:lnTo>
                  <a:lnTo>
                    <a:pt x="6536" y="8207"/>
                  </a:lnTo>
                  <a:cubicBezTo>
                    <a:pt x="6536" y="8299"/>
                    <a:pt x="6505" y="8359"/>
                    <a:pt x="6505" y="8450"/>
                  </a:cubicBezTo>
                  <a:cubicBezTo>
                    <a:pt x="6505" y="8481"/>
                    <a:pt x="6505" y="8511"/>
                    <a:pt x="6536" y="8511"/>
                  </a:cubicBezTo>
                  <a:lnTo>
                    <a:pt x="6596" y="8511"/>
                  </a:lnTo>
                  <a:lnTo>
                    <a:pt x="6596" y="8511"/>
                  </a:lnTo>
                  <a:lnTo>
                    <a:pt x="6596" y="8481"/>
                  </a:lnTo>
                  <a:cubicBezTo>
                    <a:pt x="6596" y="8481"/>
                    <a:pt x="6596" y="8481"/>
                    <a:pt x="6596" y="8511"/>
                  </a:cubicBezTo>
                  <a:lnTo>
                    <a:pt x="6566" y="8511"/>
                  </a:lnTo>
                  <a:lnTo>
                    <a:pt x="6566" y="8511"/>
                  </a:lnTo>
                  <a:lnTo>
                    <a:pt x="6566" y="8511"/>
                  </a:lnTo>
                  <a:lnTo>
                    <a:pt x="6566" y="8602"/>
                  </a:lnTo>
                  <a:cubicBezTo>
                    <a:pt x="6596" y="8633"/>
                    <a:pt x="6596" y="8663"/>
                    <a:pt x="6596" y="8724"/>
                  </a:cubicBezTo>
                  <a:cubicBezTo>
                    <a:pt x="6596" y="8754"/>
                    <a:pt x="6566" y="8785"/>
                    <a:pt x="6566" y="8815"/>
                  </a:cubicBezTo>
                  <a:lnTo>
                    <a:pt x="6566" y="8906"/>
                  </a:lnTo>
                  <a:cubicBezTo>
                    <a:pt x="6566" y="8906"/>
                    <a:pt x="6596" y="9028"/>
                    <a:pt x="6627" y="9089"/>
                  </a:cubicBezTo>
                  <a:cubicBezTo>
                    <a:pt x="6688" y="9150"/>
                    <a:pt x="6657" y="9119"/>
                    <a:pt x="6688" y="9119"/>
                  </a:cubicBezTo>
                  <a:cubicBezTo>
                    <a:pt x="6688" y="9119"/>
                    <a:pt x="6718" y="9119"/>
                    <a:pt x="6718" y="9089"/>
                  </a:cubicBezTo>
                  <a:cubicBezTo>
                    <a:pt x="6779" y="9028"/>
                    <a:pt x="6779" y="8937"/>
                    <a:pt x="6809" y="8846"/>
                  </a:cubicBezTo>
                  <a:lnTo>
                    <a:pt x="6809" y="8846"/>
                  </a:lnTo>
                  <a:lnTo>
                    <a:pt x="6809" y="8846"/>
                  </a:lnTo>
                  <a:lnTo>
                    <a:pt x="6809" y="8846"/>
                  </a:lnTo>
                  <a:lnTo>
                    <a:pt x="6809" y="8846"/>
                  </a:lnTo>
                  <a:lnTo>
                    <a:pt x="6809" y="8846"/>
                  </a:lnTo>
                  <a:lnTo>
                    <a:pt x="6809" y="8846"/>
                  </a:lnTo>
                  <a:lnTo>
                    <a:pt x="6870" y="8846"/>
                  </a:lnTo>
                  <a:lnTo>
                    <a:pt x="6870" y="8846"/>
                  </a:lnTo>
                  <a:lnTo>
                    <a:pt x="6870" y="8846"/>
                  </a:lnTo>
                  <a:lnTo>
                    <a:pt x="6870" y="8846"/>
                  </a:lnTo>
                  <a:cubicBezTo>
                    <a:pt x="6900" y="8876"/>
                    <a:pt x="6900" y="8906"/>
                    <a:pt x="6931" y="8937"/>
                  </a:cubicBezTo>
                  <a:lnTo>
                    <a:pt x="6931" y="8937"/>
                  </a:lnTo>
                  <a:lnTo>
                    <a:pt x="6931" y="8967"/>
                  </a:lnTo>
                  <a:cubicBezTo>
                    <a:pt x="6931" y="8967"/>
                    <a:pt x="6931" y="8998"/>
                    <a:pt x="6931" y="8998"/>
                  </a:cubicBezTo>
                  <a:cubicBezTo>
                    <a:pt x="6931" y="9028"/>
                    <a:pt x="6931" y="9028"/>
                    <a:pt x="6931" y="8998"/>
                  </a:cubicBezTo>
                  <a:lnTo>
                    <a:pt x="6931" y="8967"/>
                  </a:lnTo>
                  <a:lnTo>
                    <a:pt x="6931" y="8967"/>
                  </a:lnTo>
                  <a:lnTo>
                    <a:pt x="6931" y="8967"/>
                  </a:lnTo>
                  <a:lnTo>
                    <a:pt x="6931" y="8967"/>
                  </a:lnTo>
                  <a:cubicBezTo>
                    <a:pt x="6900" y="8998"/>
                    <a:pt x="6870" y="9028"/>
                    <a:pt x="6900" y="9089"/>
                  </a:cubicBezTo>
                  <a:cubicBezTo>
                    <a:pt x="6900" y="9119"/>
                    <a:pt x="6900" y="9150"/>
                    <a:pt x="6961" y="9150"/>
                  </a:cubicBezTo>
                  <a:lnTo>
                    <a:pt x="7022" y="9150"/>
                  </a:lnTo>
                  <a:cubicBezTo>
                    <a:pt x="7052" y="9150"/>
                    <a:pt x="7083" y="9180"/>
                    <a:pt x="7052" y="9210"/>
                  </a:cubicBezTo>
                  <a:cubicBezTo>
                    <a:pt x="6992" y="9271"/>
                    <a:pt x="6961" y="9332"/>
                    <a:pt x="6961" y="9393"/>
                  </a:cubicBezTo>
                  <a:cubicBezTo>
                    <a:pt x="6961" y="9454"/>
                    <a:pt x="6931" y="9423"/>
                    <a:pt x="6900" y="9454"/>
                  </a:cubicBezTo>
                  <a:cubicBezTo>
                    <a:pt x="6870" y="9454"/>
                    <a:pt x="6870" y="9484"/>
                    <a:pt x="6900" y="9514"/>
                  </a:cubicBezTo>
                  <a:cubicBezTo>
                    <a:pt x="6931" y="9545"/>
                    <a:pt x="6961" y="9606"/>
                    <a:pt x="6870" y="9636"/>
                  </a:cubicBezTo>
                  <a:cubicBezTo>
                    <a:pt x="6870" y="9636"/>
                    <a:pt x="6840" y="9636"/>
                    <a:pt x="6840" y="9666"/>
                  </a:cubicBezTo>
                  <a:cubicBezTo>
                    <a:pt x="6840" y="9727"/>
                    <a:pt x="6900" y="9788"/>
                    <a:pt x="6961" y="9758"/>
                  </a:cubicBezTo>
                  <a:cubicBezTo>
                    <a:pt x="7022" y="9727"/>
                    <a:pt x="7083" y="9727"/>
                    <a:pt x="7144" y="9727"/>
                  </a:cubicBezTo>
                  <a:lnTo>
                    <a:pt x="7174" y="9727"/>
                  </a:lnTo>
                  <a:lnTo>
                    <a:pt x="7174" y="9758"/>
                  </a:lnTo>
                  <a:lnTo>
                    <a:pt x="7083" y="9818"/>
                  </a:lnTo>
                  <a:cubicBezTo>
                    <a:pt x="7052" y="9879"/>
                    <a:pt x="7022" y="9940"/>
                    <a:pt x="7022" y="10001"/>
                  </a:cubicBezTo>
                  <a:cubicBezTo>
                    <a:pt x="7022" y="10001"/>
                    <a:pt x="7052" y="10031"/>
                    <a:pt x="7052" y="10031"/>
                  </a:cubicBezTo>
                  <a:lnTo>
                    <a:pt x="7052" y="10031"/>
                  </a:lnTo>
                  <a:lnTo>
                    <a:pt x="7052" y="10031"/>
                  </a:lnTo>
                  <a:lnTo>
                    <a:pt x="7052" y="10031"/>
                  </a:lnTo>
                  <a:lnTo>
                    <a:pt x="7052" y="10031"/>
                  </a:lnTo>
                  <a:lnTo>
                    <a:pt x="7052" y="10031"/>
                  </a:lnTo>
                  <a:lnTo>
                    <a:pt x="7052" y="10031"/>
                  </a:lnTo>
                  <a:cubicBezTo>
                    <a:pt x="7083" y="10092"/>
                    <a:pt x="7144" y="10122"/>
                    <a:pt x="7174" y="10183"/>
                  </a:cubicBezTo>
                  <a:cubicBezTo>
                    <a:pt x="7204" y="10213"/>
                    <a:pt x="7204" y="10244"/>
                    <a:pt x="7204" y="10274"/>
                  </a:cubicBezTo>
                  <a:cubicBezTo>
                    <a:pt x="7204" y="10305"/>
                    <a:pt x="7174" y="10335"/>
                    <a:pt x="7174" y="10365"/>
                  </a:cubicBezTo>
                  <a:lnTo>
                    <a:pt x="7174" y="10365"/>
                  </a:lnTo>
                  <a:lnTo>
                    <a:pt x="7174" y="10365"/>
                  </a:lnTo>
                  <a:lnTo>
                    <a:pt x="7174" y="10365"/>
                  </a:lnTo>
                  <a:lnTo>
                    <a:pt x="7174" y="10457"/>
                  </a:lnTo>
                  <a:cubicBezTo>
                    <a:pt x="7174" y="10487"/>
                    <a:pt x="7174" y="10517"/>
                    <a:pt x="7144" y="10578"/>
                  </a:cubicBezTo>
                  <a:cubicBezTo>
                    <a:pt x="7144" y="10578"/>
                    <a:pt x="7144" y="10578"/>
                    <a:pt x="7144" y="10578"/>
                  </a:cubicBezTo>
                  <a:lnTo>
                    <a:pt x="7204" y="10761"/>
                  </a:lnTo>
                  <a:cubicBezTo>
                    <a:pt x="7265" y="10761"/>
                    <a:pt x="7296" y="10791"/>
                    <a:pt x="7326" y="10852"/>
                  </a:cubicBezTo>
                  <a:cubicBezTo>
                    <a:pt x="7387" y="10882"/>
                    <a:pt x="7417" y="10913"/>
                    <a:pt x="7478" y="10943"/>
                  </a:cubicBezTo>
                  <a:cubicBezTo>
                    <a:pt x="7508" y="10943"/>
                    <a:pt x="7539" y="10973"/>
                    <a:pt x="7599" y="11004"/>
                  </a:cubicBezTo>
                  <a:cubicBezTo>
                    <a:pt x="7630" y="11004"/>
                    <a:pt x="7630" y="11034"/>
                    <a:pt x="7630" y="11065"/>
                  </a:cubicBezTo>
                  <a:cubicBezTo>
                    <a:pt x="7599" y="11125"/>
                    <a:pt x="7599" y="11186"/>
                    <a:pt x="7630" y="11216"/>
                  </a:cubicBezTo>
                  <a:cubicBezTo>
                    <a:pt x="7630" y="11247"/>
                    <a:pt x="7630" y="11277"/>
                    <a:pt x="7660" y="11277"/>
                  </a:cubicBezTo>
                  <a:lnTo>
                    <a:pt x="7660" y="11277"/>
                  </a:lnTo>
                  <a:lnTo>
                    <a:pt x="7660" y="11277"/>
                  </a:lnTo>
                  <a:lnTo>
                    <a:pt x="7660" y="11277"/>
                  </a:lnTo>
                  <a:lnTo>
                    <a:pt x="7660" y="11277"/>
                  </a:lnTo>
                  <a:lnTo>
                    <a:pt x="7660" y="11338"/>
                  </a:lnTo>
                  <a:lnTo>
                    <a:pt x="7721" y="11338"/>
                  </a:lnTo>
                  <a:cubicBezTo>
                    <a:pt x="7782" y="11338"/>
                    <a:pt x="7812" y="11368"/>
                    <a:pt x="7812" y="11399"/>
                  </a:cubicBezTo>
                  <a:cubicBezTo>
                    <a:pt x="7843" y="11460"/>
                    <a:pt x="7843" y="11520"/>
                    <a:pt x="7873" y="11581"/>
                  </a:cubicBezTo>
                  <a:cubicBezTo>
                    <a:pt x="7903" y="11642"/>
                    <a:pt x="7873" y="11672"/>
                    <a:pt x="7873" y="11733"/>
                  </a:cubicBezTo>
                  <a:cubicBezTo>
                    <a:pt x="7873" y="11733"/>
                    <a:pt x="7873" y="11764"/>
                    <a:pt x="7843" y="11764"/>
                  </a:cubicBezTo>
                  <a:cubicBezTo>
                    <a:pt x="7812" y="11764"/>
                    <a:pt x="7782" y="11794"/>
                    <a:pt x="7782" y="11794"/>
                  </a:cubicBezTo>
                  <a:cubicBezTo>
                    <a:pt x="7691" y="11794"/>
                    <a:pt x="7630" y="11764"/>
                    <a:pt x="7569" y="11703"/>
                  </a:cubicBezTo>
                  <a:lnTo>
                    <a:pt x="7569" y="11703"/>
                  </a:lnTo>
                  <a:lnTo>
                    <a:pt x="7630" y="11703"/>
                  </a:lnTo>
                  <a:cubicBezTo>
                    <a:pt x="7691" y="11703"/>
                    <a:pt x="7721" y="11672"/>
                    <a:pt x="7721" y="11642"/>
                  </a:cubicBezTo>
                  <a:cubicBezTo>
                    <a:pt x="7721" y="11520"/>
                    <a:pt x="7721" y="11429"/>
                    <a:pt x="7660" y="11338"/>
                  </a:cubicBezTo>
                  <a:cubicBezTo>
                    <a:pt x="7630" y="11308"/>
                    <a:pt x="7599" y="11277"/>
                    <a:pt x="7569" y="11247"/>
                  </a:cubicBezTo>
                  <a:cubicBezTo>
                    <a:pt x="7569" y="11186"/>
                    <a:pt x="7539" y="11156"/>
                    <a:pt x="7539" y="11125"/>
                  </a:cubicBezTo>
                  <a:cubicBezTo>
                    <a:pt x="7508" y="11034"/>
                    <a:pt x="7447" y="10943"/>
                    <a:pt x="7356" y="10943"/>
                  </a:cubicBezTo>
                  <a:cubicBezTo>
                    <a:pt x="7296" y="10913"/>
                    <a:pt x="7235" y="10882"/>
                    <a:pt x="7174" y="10821"/>
                  </a:cubicBezTo>
                  <a:cubicBezTo>
                    <a:pt x="7144" y="10791"/>
                    <a:pt x="7113" y="10761"/>
                    <a:pt x="7052" y="10730"/>
                  </a:cubicBezTo>
                  <a:cubicBezTo>
                    <a:pt x="7052" y="10730"/>
                    <a:pt x="7022" y="10730"/>
                    <a:pt x="6992" y="10730"/>
                  </a:cubicBezTo>
                  <a:cubicBezTo>
                    <a:pt x="6961" y="10730"/>
                    <a:pt x="6931" y="10761"/>
                    <a:pt x="6931" y="10791"/>
                  </a:cubicBezTo>
                  <a:cubicBezTo>
                    <a:pt x="6961" y="10821"/>
                    <a:pt x="6961" y="10882"/>
                    <a:pt x="6961" y="10943"/>
                  </a:cubicBezTo>
                  <a:cubicBezTo>
                    <a:pt x="6961" y="10973"/>
                    <a:pt x="6961" y="11004"/>
                    <a:pt x="6992" y="11034"/>
                  </a:cubicBezTo>
                  <a:cubicBezTo>
                    <a:pt x="7022" y="11065"/>
                    <a:pt x="7083" y="11125"/>
                    <a:pt x="7113" y="11156"/>
                  </a:cubicBezTo>
                  <a:cubicBezTo>
                    <a:pt x="7204" y="11338"/>
                    <a:pt x="7356" y="11460"/>
                    <a:pt x="7447" y="11612"/>
                  </a:cubicBezTo>
                  <a:cubicBezTo>
                    <a:pt x="7478" y="11642"/>
                    <a:pt x="7478" y="11642"/>
                    <a:pt x="7508" y="11672"/>
                  </a:cubicBezTo>
                  <a:lnTo>
                    <a:pt x="7508" y="11672"/>
                  </a:lnTo>
                  <a:lnTo>
                    <a:pt x="7508" y="11672"/>
                  </a:lnTo>
                  <a:cubicBezTo>
                    <a:pt x="7447" y="11672"/>
                    <a:pt x="7387" y="11764"/>
                    <a:pt x="7387" y="11824"/>
                  </a:cubicBezTo>
                  <a:lnTo>
                    <a:pt x="7387" y="12189"/>
                  </a:lnTo>
                  <a:cubicBezTo>
                    <a:pt x="7387" y="12311"/>
                    <a:pt x="7356" y="12463"/>
                    <a:pt x="7326" y="12615"/>
                  </a:cubicBezTo>
                  <a:cubicBezTo>
                    <a:pt x="7265" y="12736"/>
                    <a:pt x="7204" y="12888"/>
                    <a:pt x="7174" y="13040"/>
                  </a:cubicBezTo>
                  <a:cubicBezTo>
                    <a:pt x="7113" y="13162"/>
                    <a:pt x="7083" y="13314"/>
                    <a:pt x="6992" y="13435"/>
                  </a:cubicBezTo>
                  <a:cubicBezTo>
                    <a:pt x="6931" y="13527"/>
                    <a:pt x="6900" y="13648"/>
                    <a:pt x="6900" y="13800"/>
                  </a:cubicBezTo>
                  <a:lnTo>
                    <a:pt x="6900" y="13861"/>
                  </a:lnTo>
                  <a:cubicBezTo>
                    <a:pt x="6900" y="14013"/>
                    <a:pt x="6870" y="14165"/>
                    <a:pt x="6809" y="14286"/>
                  </a:cubicBezTo>
                  <a:cubicBezTo>
                    <a:pt x="6779" y="14317"/>
                    <a:pt x="6779" y="14378"/>
                    <a:pt x="6809" y="14408"/>
                  </a:cubicBezTo>
                  <a:cubicBezTo>
                    <a:pt x="6840" y="14499"/>
                    <a:pt x="6870" y="14590"/>
                    <a:pt x="6840" y="14712"/>
                  </a:cubicBezTo>
                  <a:cubicBezTo>
                    <a:pt x="6809" y="14742"/>
                    <a:pt x="6809" y="14803"/>
                    <a:pt x="6840" y="14834"/>
                  </a:cubicBezTo>
                  <a:cubicBezTo>
                    <a:pt x="6809" y="14864"/>
                    <a:pt x="6809" y="14894"/>
                    <a:pt x="6840" y="14925"/>
                  </a:cubicBezTo>
                  <a:cubicBezTo>
                    <a:pt x="6870" y="14986"/>
                    <a:pt x="6900" y="15077"/>
                    <a:pt x="6931" y="15138"/>
                  </a:cubicBezTo>
                  <a:cubicBezTo>
                    <a:pt x="6931" y="15168"/>
                    <a:pt x="6961" y="15168"/>
                    <a:pt x="6992" y="15198"/>
                  </a:cubicBezTo>
                  <a:cubicBezTo>
                    <a:pt x="7022" y="15229"/>
                    <a:pt x="7052" y="15229"/>
                    <a:pt x="7022" y="15259"/>
                  </a:cubicBezTo>
                  <a:cubicBezTo>
                    <a:pt x="6992" y="15289"/>
                    <a:pt x="6992" y="15320"/>
                    <a:pt x="6992" y="15350"/>
                  </a:cubicBezTo>
                  <a:cubicBezTo>
                    <a:pt x="6992" y="15350"/>
                    <a:pt x="6992" y="15381"/>
                    <a:pt x="6992" y="15411"/>
                  </a:cubicBezTo>
                  <a:cubicBezTo>
                    <a:pt x="7022" y="15502"/>
                    <a:pt x="7052" y="15563"/>
                    <a:pt x="7022" y="15654"/>
                  </a:cubicBezTo>
                  <a:cubicBezTo>
                    <a:pt x="7022" y="15685"/>
                    <a:pt x="7022" y="15685"/>
                    <a:pt x="7022" y="15715"/>
                  </a:cubicBezTo>
                  <a:cubicBezTo>
                    <a:pt x="7083" y="15837"/>
                    <a:pt x="7113" y="15928"/>
                    <a:pt x="7174" y="16019"/>
                  </a:cubicBezTo>
                  <a:cubicBezTo>
                    <a:pt x="7174" y="16080"/>
                    <a:pt x="7204" y="16110"/>
                    <a:pt x="7204" y="16171"/>
                  </a:cubicBezTo>
                  <a:cubicBezTo>
                    <a:pt x="7204" y="16232"/>
                    <a:pt x="7204" y="16262"/>
                    <a:pt x="7265" y="16293"/>
                  </a:cubicBezTo>
                  <a:cubicBezTo>
                    <a:pt x="7387" y="16323"/>
                    <a:pt x="7539" y="16384"/>
                    <a:pt x="7660" y="16475"/>
                  </a:cubicBezTo>
                  <a:cubicBezTo>
                    <a:pt x="7751" y="16536"/>
                    <a:pt x="7843" y="16657"/>
                    <a:pt x="7843" y="16779"/>
                  </a:cubicBezTo>
                  <a:cubicBezTo>
                    <a:pt x="7843" y="16870"/>
                    <a:pt x="7873" y="16961"/>
                    <a:pt x="7903" y="17052"/>
                  </a:cubicBezTo>
                  <a:cubicBezTo>
                    <a:pt x="7934" y="17144"/>
                    <a:pt x="7964" y="17265"/>
                    <a:pt x="8025" y="17356"/>
                  </a:cubicBezTo>
                  <a:cubicBezTo>
                    <a:pt x="8025" y="17417"/>
                    <a:pt x="8055" y="17448"/>
                    <a:pt x="8086" y="17508"/>
                  </a:cubicBezTo>
                  <a:cubicBezTo>
                    <a:pt x="8177" y="17569"/>
                    <a:pt x="8238" y="17660"/>
                    <a:pt x="8299" y="17752"/>
                  </a:cubicBezTo>
                  <a:cubicBezTo>
                    <a:pt x="8329" y="17812"/>
                    <a:pt x="8329" y="17873"/>
                    <a:pt x="8299" y="17904"/>
                  </a:cubicBezTo>
                  <a:cubicBezTo>
                    <a:pt x="8268" y="17934"/>
                    <a:pt x="8238" y="17964"/>
                    <a:pt x="8207" y="17964"/>
                  </a:cubicBezTo>
                  <a:lnTo>
                    <a:pt x="8177" y="17964"/>
                  </a:lnTo>
                  <a:cubicBezTo>
                    <a:pt x="8147" y="17964"/>
                    <a:pt x="8147" y="17995"/>
                    <a:pt x="8147" y="18025"/>
                  </a:cubicBezTo>
                  <a:cubicBezTo>
                    <a:pt x="8177" y="18086"/>
                    <a:pt x="8238" y="18177"/>
                    <a:pt x="8329" y="18207"/>
                  </a:cubicBezTo>
                  <a:cubicBezTo>
                    <a:pt x="8420" y="18268"/>
                    <a:pt x="8511" y="18329"/>
                    <a:pt x="8603" y="18420"/>
                  </a:cubicBezTo>
                  <a:cubicBezTo>
                    <a:pt x="8633" y="18451"/>
                    <a:pt x="8663" y="18481"/>
                    <a:pt x="8663" y="18542"/>
                  </a:cubicBezTo>
                  <a:cubicBezTo>
                    <a:pt x="8663" y="18572"/>
                    <a:pt x="8663" y="18633"/>
                    <a:pt x="8663" y="18663"/>
                  </a:cubicBezTo>
                  <a:cubicBezTo>
                    <a:pt x="8633" y="18724"/>
                    <a:pt x="8663" y="18785"/>
                    <a:pt x="8694" y="18815"/>
                  </a:cubicBezTo>
                  <a:cubicBezTo>
                    <a:pt x="8846" y="18937"/>
                    <a:pt x="8967" y="19089"/>
                    <a:pt x="9089" y="19241"/>
                  </a:cubicBezTo>
                  <a:cubicBezTo>
                    <a:pt x="9089" y="19271"/>
                    <a:pt x="9150" y="19271"/>
                    <a:pt x="9180" y="19241"/>
                  </a:cubicBezTo>
                  <a:cubicBezTo>
                    <a:pt x="9210" y="19211"/>
                    <a:pt x="9241" y="19180"/>
                    <a:pt x="9210" y="19119"/>
                  </a:cubicBezTo>
                  <a:cubicBezTo>
                    <a:pt x="9210" y="19059"/>
                    <a:pt x="9180" y="18998"/>
                    <a:pt x="9119" y="18967"/>
                  </a:cubicBezTo>
                  <a:cubicBezTo>
                    <a:pt x="9058" y="18876"/>
                    <a:pt x="8998" y="18785"/>
                    <a:pt x="8967" y="18694"/>
                  </a:cubicBezTo>
                  <a:cubicBezTo>
                    <a:pt x="8967" y="18633"/>
                    <a:pt x="8937" y="18603"/>
                    <a:pt x="8937" y="18542"/>
                  </a:cubicBezTo>
                  <a:cubicBezTo>
                    <a:pt x="8906" y="18511"/>
                    <a:pt x="8906" y="18420"/>
                    <a:pt x="8876" y="18329"/>
                  </a:cubicBezTo>
                  <a:cubicBezTo>
                    <a:pt x="8876" y="18268"/>
                    <a:pt x="8785" y="18207"/>
                    <a:pt x="8755" y="18147"/>
                  </a:cubicBezTo>
                  <a:cubicBezTo>
                    <a:pt x="8724" y="18025"/>
                    <a:pt x="8663" y="17904"/>
                    <a:pt x="8603" y="17782"/>
                  </a:cubicBezTo>
                  <a:cubicBezTo>
                    <a:pt x="8542" y="17660"/>
                    <a:pt x="8481" y="17569"/>
                    <a:pt x="8390" y="17448"/>
                  </a:cubicBezTo>
                  <a:cubicBezTo>
                    <a:pt x="8359" y="17417"/>
                    <a:pt x="8359" y="17387"/>
                    <a:pt x="8359" y="17387"/>
                  </a:cubicBezTo>
                  <a:cubicBezTo>
                    <a:pt x="8329" y="17235"/>
                    <a:pt x="8329" y="17113"/>
                    <a:pt x="8359" y="16961"/>
                  </a:cubicBezTo>
                  <a:cubicBezTo>
                    <a:pt x="8359" y="16961"/>
                    <a:pt x="8390" y="16931"/>
                    <a:pt x="8390" y="16931"/>
                  </a:cubicBezTo>
                  <a:lnTo>
                    <a:pt x="8542" y="17022"/>
                  </a:lnTo>
                  <a:cubicBezTo>
                    <a:pt x="8603" y="17022"/>
                    <a:pt x="8633" y="17083"/>
                    <a:pt x="8633" y="17144"/>
                  </a:cubicBezTo>
                  <a:cubicBezTo>
                    <a:pt x="8663" y="17235"/>
                    <a:pt x="8694" y="17356"/>
                    <a:pt x="8724" y="17478"/>
                  </a:cubicBezTo>
                  <a:cubicBezTo>
                    <a:pt x="8785" y="17630"/>
                    <a:pt x="8876" y="17812"/>
                    <a:pt x="8998" y="17934"/>
                  </a:cubicBezTo>
                  <a:cubicBezTo>
                    <a:pt x="9028" y="17964"/>
                    <a:pt x="9028" y="17995"/>
                    <a:pt x="9058" y="18025"/>
                  </a:cubicBezTo>
                  <a:cubicBezTo>
                    <a:pt x="9089" y="18116"/>
                    <a:pt x="9119" y="18177"/>
                    <a:pt x="9180" y="18207"/>
                  </a:cubicBezTo>
                  <a:cubicBezTo>
                    <a:pt x="9241" y="18268"/>
                    <a:pt x="9271" y="18299"/>
                    <a:pt x="9302" y="18329"/>
                  </a:cubicBezTo>
                  <a:cubicBezTo>
                    <a:pt x="9332" y="18359"/>
                    <a:pt x="9332" y="18390"/>
                    <a:pt x="9302" y="18390"/>
                  </a:cubicBezTo>
                  <a:lnTo>
                    <a:pt x="9302" y="18451"/>
                  </a:lnTo>
                  <a:cubicBezTo>
                    <a:pt x="9271" y="18481"/>
                    <a:pt x="9271" y="18542"/>
                    <a:pt x="9302" y="18572"/>
                  </a:cubicBezTo>
                  <a:cubicBezTo>
                    <a:pt x="9362" y="18603"/>
                    <a:pt x="9393" y="18633"/>
                    <a:pt x="9454" y="18663"/>
                  </a:cubicBezTo>
                  <a:cubicBezTo>
                    <a:pt x="9514" y="18694"/>
                    <a:pt x="9575" y="18755"/>
                    <a:pt x="9575" y="18815"/>
                  </a:cubicBezTo>
                  <a:cubicBezTo>
                    <a:pt x="9575" y="18846"/>
                    <a:pt x="9606" y="18876"/>
                    <a:pt x="9636" y="18907"/>
                  </a:cubicBezTo>
                  <a:cubicBezTo>
                    <a:pt x="9849" y="19089"/>
                    <a:pt x="10001" y="19363"/>
                    <a:pt x="10062" y="19666"/>
                  </a:cubicBezTo>
                  <a:cubicBezTo>
                    <a:pt x="10062" y="19697"/>
                    <a:pt x="10062" y="19727"/>
                    <a:pt x="10062" y="19727"/>
                  </a:cubicBezTo>
                  <a:cubicBezTo>
                    <a:pt x="10062" y="19788"/>
                    <a:pt x="10031" y="19818"/>
                    <a:pt x="10031" y="19849"/>
                  </a:cubicBezTo>
                  <a:cubicBezTo>
                    <a:pt x="9970" y="19910"/>
                    <a:pt x="9970" y="20031"/>
                    <a:pt x="10031" y="20092"/>
                  </a:cubicBezTo>
                  <a:cubicBezTo>
                    <a:pt x="10062" y="20153"/>
                    <a:pt x="10122" y="20214"/>
                    <a:pt x="10183" y="20244"/>
                  </a:cubicBezTo>
                  <a:cubicBezTo>
                    <a:pt x="10274" y="20274"/>
                    <a:pt x="10335" y="20335"/>
                    <a:pt x="10396" y="20396"/>
                  </a:cubicBezTo>
                  <a:cubicBezTo>
                    <a:pt x="10426" y="20457"/>
                    <a:pt x="10487" y="20518"/>
                    <a:pt x="10578" y="20518"/>
                  </a:cubicBezTo>
                  <a:cubicBezTo>
                    <a:pt x="10609" y="20518"/>
                    <a:pt x="10639" y="20548"/>
                    <a:pt x="10700" y="20548"/>
                  </a:cubicBezTo>
                  <a:cubicBezTo>
                    <a:pt x="10730" y="20548"/>
                    <a:pt x="10761" y="20578"/>
                    <a:pt x="10791" y="20578"/>
                  </a:cubicBezTo>
                  <a:cubicBezTo>
                    <a:pt x="10882" y="20700"/>
                    <a:pt x="11034" y="20761"/>
                    <a:pt x="11186" y="20821"/>
                  </a:cubicBezTo>
                  <a:cubicBezTo>
                    <a:pt x="11247" y="20821"/>
                    <a:pt x="11338" y="20882"/>
                    <a:pt x="11399" y="20913"/>
                  </a:cubicBezTo>
                  <a:cubicBezTo>
                    <a:pt x="11490" y="20943"/>
                    <a:pt x="11581" y="20973"/>
                    <a:pt x="11642" y="21004"/>
                  </a:cubicBezTo>
                  <a:cubicBezTo>
                    <a:pt x="11855" y="21125"/>
                    <a:pt x="12068" y="21125"/>
                    <a:pt x="12250" y="21004"/>
                  </a:cubicBezTo>
                  <a:cubicBezTo>
                    <a:pt x="12341" y="20973"/>
                    <a:pt x="12432" y="20973"/>
                    <a:pt x="12493" y="21034"/>
                  </a:cubicBezTo>
                  <a:cubicBezTo>
                    <a:pt x="12645" y="21156"/>
                    <a:pt x="12767" y="21277"/>
                    <a:pt x="12919" y="21429"/>
                  </a:cubicBezTo>
                  <a:cubicBezTo>
                    <a:pt x="12949" y="21490"/>
                    <a:pt x="13040" y="21521"/>
                    <a:pt x="13131" y="21521"/>
                  </a:cubicBezTo>
                  <a:cubicBezTo>
                    <a:pt x="13223" y="21551"/>
                    <a:pt x="13344" y="21581"/>
                    <a:pt x="13466" y="21612"/>
                  </a:cubicBezTo>
                  <a:cubicBezTo>
                    <a:pt x="13587" y="21673"/>
                    <a:pt x="13709" y="21703"/>
                    <a:pt x="13831" y="21703"/>
                  </a:cubicBezTo>
                  <a:cubicBezTo>
                    <a:pt x="13861" y="21703"/>
                    <a:pt x="13891" y="21733"/>
                    <a:pt x="13891" y="21764"/>
                  </a:cubicBezTo>
                  <a:cubicBezTo>
                    <a:pt x="13922" y="21825"/>
                    <a:pt x="13983" y="21885"/>
                    <a:pt x="14043" y="21946"/>
                  </a:cubicBezTo>
                  <a:cubicBezTo>
                    <a:pt x="14104" y="22007"/>
                    <a:pt x="14165" y="22068"/>
                    <a:pt x="14226" y="22159"/>
                  </a:cubicBezTo>
                  <a:cubicBezTo>
                    <a:pt x="14256" y="22189"/>
                    <a:pt x="14256" y="22250"/>
                    <a:pt x="14256" y="22311"/>
                  </a:cubicBezTo>
                  <a:cubicBezTo>
                    <a:pt x="14226" y="22402"/>
                    <a:pt x="14256" y="22432"/>
                    <a:pt x="14347" y="22463"/>
                  </a:cubicBezTo>
                  <a:cubicBezTo>
                    <a:pt x="14378" y="22463"/>
                    <a:pt x="14408" y="22493"/>
                    <a:pt x="14469" y="22493"/>
                  </a:cubicBezTo>
                  <a:cubicBezTo>
                    <a:pt x="14469" y="22463"/>
                    <a:pt x="14499" y="22463"/>
                    <a:pt x="14530" y="22493"/>
                  </a:cubicBezTo>
                  <a:cubicBezTo>
                    <a:pt x="14590" y="22524"/>
                    <a:pt x="14651" y="22584"/>
                    <a:pt x="14682" y="22676"/>
                  </a:cubicBezTo>
                  <a:cubicBezTo>
                    <a:pt x="14712" y="22767"/>
                    <a:pt x="14773" y="22797"/>
                    <a:pt x="14864" y="22797"/>
                  </a:cubicBezTo>
                  <a:cubicBezTo>
                    <a:pt x="14894" y="22828"/>
                    <a:pt x="14925" y="22828"/>
                    <a:pt x="14955" y="22797"/>
                  </a:cubicBezTo>
                  <a:cubicBezTo>
                    <a:pt x="15016" y="22767"/>
                    <a:pt x="15107" y="22797"/>
                    <a:pt x="15168" y="22858"/>
                  </a:cubicBezTo>
                  <a:cubicBezTo>
                    <a:pt x="15198" y="22919"/>
                    <a:pt x="15290" y="22949"/>
                    <a:pt x="15320" y="23010"/>
                  </a:cubicBezTo>
                  <a:cubicBezTo>
                    <a:pt x="15381" y="23040"/>
                    <a:pt x="15411" y="23040"/>
                    <a:pt x="15502" y="23010"/>
                  </a:cubicBezTo>
                  <a:cubicBezTo>
                    <a:pt x="15533" y="22980"/>
                    <a:pt x="15533" y="22949"/>
                    <a:pt x="15533" y="22919"/>
                  </a:cubicBezTo>
                  <a:cubicBezTo>
                    <a:pt x="15533" y="22888"/>
                    <a:pt x="15502" y="22858"/>
                    <a:pt x="15533" y="22828"/>
                  </a:cubicBezTo>
                  <a:cubicBezTo>
                    <a:pt x="15594" y="22767"/>
                    <a:pt x="15654" y="22706"/>
                    <a:pt x="15685" y="22645"/>
                  </a:cubicBezTo>
                  <a:lnTo>
                    <a:pt x="15746" y="22645"/>
                  </a:lnTo>
                  <a:cubicBezTo>
                    <a:pt x="15837" y="22676"/>
                    <a:pt x="15897" y="22767"/>
                    <a:pt x="15897" y="22828"/>
                  </a:cubicBezTo>
                  <a:cubicBezTo>
                    <a:pt x="15897" y="22888"/>
                    <a:pt x="15928" y="22949"/>
                    <a:pt x="15958" y="23010"/>
                  </a:cubicBezTo>
                  <a:cubicBezTo>
                    <a:pt x="16019" y="23071"/>
                    <a:pt x="16019" y="23162"/>
                    <a:pt x="16080" y="23223"/>
                  </a:cubicBezTo>
                  <a:cubicBezTo>
                    <a:pt x="16110" y="23253"/>
                    <a:pt x="16110" y="23284"/>
                    <a:pt x="16080" y="23284"/>
                  </a:cubicBezTo>
                  <a:cubicBezTo>
                    <a:pt x="16110" y="23405"/>
                    <a:pt x="16110" y="23527"/>
                    <a:pt x="16080" y="23648"/>
                  </a:cubicBezTo>
                  <a:cubicBezTo>
                    <a:pt x="16080" y="23709"/>
                    <a:pt x="16080" y="23770"/>
                    <a:pt x="16141" y="23831"/>
                  </a:cubicBezTo>
                  <a:cubicBezTo>
                    <a:pt x="16141" y="23861"/>
                    <a:pt x="16141" y="23861"/>
                    <a:pt x="16141" y="23891"/>
                  </a:cubicBezTo>
                  <a:cubicBezTo>
                    <a:pt x="16080" y="23983"/>
                    <a:pt x="16019" y="24074"/>
                    <a:pt x="15928" y="24104"/>
                  </a:cubicBezTo>
                  <a:cubicBezTo>
                    <a:pt x="15837" y="24135"/>
                    <a:pt x="15776" y="24226"/>
                    <a:pt x="15746" y="24317"/>
                  </a:cubicBezTo>
                  <a:cubicBezTo>
                    <a:pt x="15746" y="24378"/>
                    <a:pt x="15685" y="24439"/>
                    <a:pt x="15654" y="24439"/>
                  </a:cubicBezTo>
                  <a:cubicBezTo>
                    <a:pt x="15594" y="24469"/>
                    <a:pt x="15533" y="24499"/>
                    <a:pt x="15502" y="24530"/>
                  </a:cubicBezTo>
                  <a:cubicBezTo>
                    <a:pt x="15502" y="24530"/>
                    <a:pt x="15472" y="24560"/>
                    <a:pt x="15472" y="24591"/>
                  </a:cubicBezTo>
                  <a:cubicBezTo>
                    <a:pt x="15472" y="24712"/>
                    <a:pt x="15411" y="24834"/>
                    <a:pt x="15350" y="24955"/>
                  </a:cubicBezTo>
                  <a:cubicBezTo>
                    <a:pt x="15350" y="24955"/>
                    <a:pt x="15320" y="24986"/>
                    <a:pt x="15320" y="25016"/>
                  </a:cubicBezTo>
                  <a:cubicBezTo>
                    <a:pt x="15290" y="25077"/>
                    <a:pt x="15290" y="25168"/>
                    <a:pt x="15320" y="25259"/>
                  </a:cubicBezTo>
                  <a:cubicBezTo>
                    <a:pt x="15320" y="25350"/>
                    <a:pt x="15381" y="25381"/>
                    <a:pt x="15472" y="25411"/>
                  </a:cubicBezTo>
                  <a:lnTo>
                    <a:pt x="15472" y="25411"/>
                  </a:lnTo>
                  <a:lnTo>
                    <a:pt x="15502" y="25381"/>
                  </a:lnTo>
                  <a:cubicBezTo>
                    <a:pt x="15502" y="25381"/>
                    <a:pt x="15502" y="25411"/>
                    <a:pt x="15502" y="25411"/>
                  </a:cubicBezTo>
                  <a:cubicBezTo>
                    <a:pt x="15502" y="25442"/>
                    <a:pt x="15502" y="25502"/>
                    <a:pt x="15472" y="25533"/>
                  </a:cubicBezTo>
                  <a:cubicBezTo>
                    <a:pt x="15411" y="25563"/>
                    <a:pt x="15350" y="25594"/>
                    <a:pt x="15290" y="25654"/>
                  </a:cubicBezTo>
                  <a:cubicBezTo>
                    <a:pt x="15229" y="25685"/>
                    <a:pt x="15198" y="25776"/>
                    <a:pt x="15229" y="25867"/>
                  </a:cubicBezTo>
                  <a:cubicBezTo>
                    <a:pt x="15229" y="25928"/>
                    <a:pt x="15259" y="25958"/>
                    <a:pt x="15259" y="26019"/>
                  </a:cubicBezTo>
                  <a:cubicBezTo>
                    <a:pt x="15259" y="26019"/>
                    <a:pt x="15259" y="26050"/>
                    <a:pt x="15259" y="26080"/>
                  </a:cubicBezTo>
                  <a:cubicBezTo>
                    <a:pt x="15229" y="26141"/>
                    <a:pt x="15259" y="26171"/>
                    <a:pt x="15290" y="26202"/>
                  </a:cubicBezTo>
                  <a:lnTo>
                    <a:pt x="15472" y="26293"/>
                  </a:lnTo>
                  <a:cubicBezTo>
                    <a:pt x="15533" y="26323"/>
                    <a:pt x="15594" y="26384"/>
                    <a:pt x="15624" y="26445"/>
                  </a:cubicBezTo>
                  <a:cubicBezTo>
                    <a:pt x="15624" y="26505"/>
                    <a:pt x="15685" y="26566"/>
                    <a:pt x="15715" y="26597"/>
                  </a:cubicBezTo>
                  <a:cubicBezTo>
                    <a:pt x="15746" y="26627"/>
                    <a:pt x="15776" y="26657"/>
                    <a:pt x="15776" y="26688"/>
                  </a:cubicBezTo>
                  <a:cubicBezTo>
                    <a:pt x="15806" y="26809"/>
                    <a:pt x="15897" y="26901"/>
                    <a:pt x="15928" y="26992"/>
                  </a:cubicBezTo>
                  <a:cubicBezTo>
                    <a:pt x="15989" y="27144"/>
                    <a:pt x="16049" y="27265"/>
                    <a:pt x="16141" y="27417"/>
                  </a:cubicBezTo>
                  <a:cubicBezTo>
                    <a:pt x="16232" y="27539"/>
                    <a:pt x="16323" y="27691"/>
                    <a:pt x="16384" y="27812"/>
                  </a:cubicBezTo>
                  <a:cubicBezTo>
                    <a:pt x="16414" y="27843"/>
                    <a:pt x="16414" y="27873"/>
                    <a:pt x="16414" y="27904"/>
                  </a:cubicBezTo>
                  <a:cubicBezTo>
                    <a:pt x="16414" y="27964"/>
                    <a:pt x="16445" y="28025"/>
                    <a:pt x="16505" y="28086"/>
                  </a:cubicBezTo>
                  <a:cubicBezTo>
                    <a:pt x="16657" y="28238"/>
                    <a:pt x="16840" y="28360"/>
                    <a:pt x="17022" y="28481"/>
                  </a:cubicBezTo>
                  <a:cubicBezTo>
                    <a:pt x="17083" y="28512"/>
                    <a:pt x="17113" y="28542"/>
                    <a:pt x="17144" y="28542"/>
                  </a:cubicBezTo>
                  <a:cubicBezTo>
                    <a:pt x="17265" y="28572"/>
                    <a:pt x="17356" y="28633"/>
                    <a:pt x="17448" y="28724"/>
                  </a:cubicBezTo>
                  <a:cubicBezTo>
                    <a:pt x="17539" y="28816"/>
                    <a:pt x="17660" y="28907"/>
                    <a:pt x="17752" y="28998"/>
                  </a:cubicBezTo>
                  <a:cubicBezTo>
                    <a:pt x="17782" y="29028"/>
                    <a:pt x="17812" y="29059"/>
                    <a:pt x="17812" y="29089"/>
                  </a:cubicBezTo>
                  <a:lnTo>
                    <a:pt x="17812" y="29241"/>
                  </a:lnTo>
                  <a:cubicBezTo>
                    <a:pt x="17843" y="29302"/>
                    <a:pt x="17843" y="29393"/>
                    <a:pt x="17812" y="29484"/>
                  </a:cubicBezTo>
                  <a:cubicBezTo>
                    <a:pt x="17782" y="29515"/>
                    <a:pt x="17782" y="29575"/>
                    <a:pt x="17812" y="29606"/>
                  </a:cubicBezTo>
                  <a:cubicBezTo>
                    <a:pt x="17843" y="29758"/>
                    <a:pt x="17843" y="29971"/>
                    <a:pt x="17812" y="30123"/>
                  </a:cubicBezTo>
                  <a:cubicBezTo>
                    <a:pt x="17812" y="30153"/>
                    <a:pt x="17812" y="30183"/>
                    <a:pt x="17812" y="30214"/>
                  </a:cubicBezTo>
                  <a:cubicBezTo>
                    <a:pt x="17843" y="30487"/>
                    <a:pt x="17873" y="30761"/>
                    <a:pt x="17843" y="31004"/>
                  </a:cubicBezTo>
                  <a:cubicBezTo>
                    <a:pt x="17843" y="31095"/>
                    <a:pt x="17843" y="31156"/>
                    <a:pt x="17812" y="31247"/>
                  </a:cubicBezTo>
                  <a:cubicBezTo>
                    <a:pt x="17812" y="31308"/>
                    <a:pt x="17782" y="31399"/>
                    <a:pt x="17752" y="31490"/>
                  </a:cubicBezTo>
                  <a:cubicBezTo>
                    <a:pt x="17752" y="31551"/>
                    <a:pt x="17752" y="31612"/>
                    <a:pt x="17752" y="31673"/>
                  </a:cubicBezTo>
                  <a:cubicBezTo>
                    <a:pt x="17782" y="31734"/>
                    <a:pt x="17782" y="31825"/>
                    <a:pt x="17752" y="31885"/>
                  </a:cubicBezTo>
                  <a:cubicBezTo>
                    <a:pt x="17721" y="31977"/>
                    <a:pt x="17721" y="32068"/>
                    <a:pt x="17752" y="32129"/>
                  </a:cubicBezTo>
                  <a:cubicBezTo>
                    <a:pt x="17812" y="32220"/>
                    <a:pt x="17752" y="32341"/>
                    <a:pt x="17812" y="32463"/>
                  </a:cubicBezTo>
                  <a:cubicBezTo>
                    <a:pt x="17843" y="32493"/>
                    <a:pt x="17843" y="32554"/>
                    <a:pt x="17812" y="32615"/>
                  </a:cubicBezTo>
                  <a:cubicBezTo>
                    <a:pt x="17812" y="32645"/>
                    <a:pt x="17843" y="32706"/>
                    <a:pt x="17843" y="32737"/>
                  </a:cubicBezTo>
                  <a:cubicBezTo>
                    <a:pt x="17873" y="32797"/>
                    <a:pt x="17873" y="32828"/>
                    <a:pt x="17843" y="32889"/>
                  </a:cubicBezTo>
                  <a:cubicBezTo>
                    <a:pt x="17812" y="32949"/>
                    <a:pt x="17812" y="33010"/>
                    <a:pt x="17782" y="33071"/>
                  </a:cubicBezTo>
                  <a:cubicBezTo>
                    <a:pt x="17752" y="33253"/>
                    <a:pt x="17691" y="33466"/>
                    <a:pt x="17660" y="33679"/>
                  </a:cubicBezTo>
                  <a:cubicBezTo>
                    <a:pt x="17660" y="33709"/>
                    <a:pt x="17630" y="33740"/>
                    <a:pt x="17600" y="33770"/>
                  </a:cubicBezTo>
                  <a:cubicBezTo>
                    <a:pt x="17569" y="33800"/>
                    <a:pt x="17539" y="33892"/>
                    <a:pt x="17569" y="33922"/>
                  </a:cubicBezTo>
                  <a:cubicBezTo>
                    <a:pt x="17630" y="34013"/>
                    <a:pt x="17660" y="34135"/>
                    <a:pt x="17691" y="34226"/>
                  </a:cubicBezTo>
                  <a:cubicBezTo>
                    <a:pt x="17752" y="34317"/>
                    <a:pt x="17752" y="34408"/>
                    <a:pt x="17691" y="34500"/>
                  </a:cubicBezTo>
                  <a:cubicBezTo>
                    <a:pt x="17691" y="34530"/>
                    <a:pt x="17660" y="34591"/>
                    <a:pt x="17660" y="34651"/>
                  </a:cubicBezTo>
                  <a:cubicBezTo>
                    <a:pt x="17691" y="34712"/>
                    <a:pt x="17691" y="34743"/>
                    <a:pt x="17660" y="34803"/>
                  </a:cubicBezTo>
                  <a:cubicBezTo>
                    <a:pt x="17691" y="34864"/>
                    <a:pt x="17691" y="34925"/>
                    <a:pt x="17752" y="34986"/>
                  </a:cubicBezTo>
                  <a:lnTo>
                    <a:pt x="17812" y="35077"/>
                  </a:lnTo>
                  <a:cubicBezTo>
                    <a:pt x="17721" y="35077"/>
                    <a:pt x="17691" y="35077"/>
                    <a:pt x="17660" y="35138"/>
                  </a:cubicBezTo>
                  <a:cubicBezTo>
                    <a:pt x="17660" y="35168"/>
                    <a:pt x="17660" y="35199"/>
                    <a:pt x="17660" y="35229"/>
                  </a:cubicBezTo>
                  <a:cubicBezTo>
                    <a:pt x="17660" y="35320"/>
                    <a:pt x="17691" y="35411"/>
                    <a:pt x="17721" y="35503"/>
                  </a:cubicBezTo>
                  <a:cubicBezTo>
                    <a:pt x="17721" y="35503"/>
                    <a:pt x="17782" y="35533"/>
                    <a:pt x="17812" y="35503"/>
                  </a:cubicBezTo>
                  <a:cubicBezTo>
                    <a:pt x="17843" y="35472"/>
                    <a:pt x="17873" y="35442"/>
                    <a:pt x="17873" y="35411"/>
                  </a:cubicBezTo>
                  <a:cubicBezTo>
                    <a:pt x="17843" y="35351"/>
                    <a:pt x="17843" y="35290"/>
                    <a:pt x="17873" y="35229"/>
                  </a:cubicBezTo>
                  <a:cubicBezTo>
                    <a:pt x="17873" y="35168"/>
                    <a:pt x="17843" y="35107"/>
                    <a:pt x="17812" y="35077"/>
                  </a:cubicBezTo>
                  <a:cubicBezTo>
                    <a:pt x="17843" y="35077"/>
                    <a:pt x="17904" y="35077"/>
                    <a:pt x="17934" y="35047"/>
                  </a:cubicBezTo>
                  <a:cubicBezTo>
                    <a:pt x="17964" y="35016"/>
                    <a:pt x="17964" y="35047"/>
                    <a:pt x="17995" y="35077"/>
                  </a:cubicBezTo>
                  <a:cubicBezTo>
                    <a:pt x="17995" y="35107"/>
                    <a:pt x="18025" y="35138"/>
                    <a:pt x="18025" y="35168"/>
                  </a:cubicBezTo>
                  <a:cubicBezTo>
                    <a:pt x="17995" y="35259"/>
                    <a:pt x="17995" y="35381"/>
                    <a:pt x="17995" y="35503"/>
                  </a:cubicBezTo>
                  <a:cubicBezTo>
                    <a:pt x="17995" y="35624"/>
                    <a:pt x="17964" y="35746"/>
                    <a:pt x="17964" y="35837"/>
                  </a:cubicBezTo>
                  <a:cubicBezTo>
                    <a:pt x="17934" y="35867"/>
                    <a:pt x="17934" y="35928"/>
                    <a:pt x="17964" y="35958"/>
                  </a:cubicBezTo>
                  <a:cubicBezTo>
                    <a:pt x="18025" y="36050"/>
                    <a:pt x="18025" y="36171"/>
                    <a:pt x="17964" y="36262"/>
                  </a:cubicBezTo>
                  <a:cubicBezTo>
                    <a:pt x="17934" y="36262"/>
                    <a:pt x="17934" y="36262"/>
                    <a:pt x="17904" y="36262"/>
                  </a:cubicBezTo>
                  <a:lnTo>
                    <a:pt x="17904" y="36262"/>
                  </a:lnTo>
                  <a:lnTo>
                    <a:pt x="17873" y="36171"/>
                  </a:lnTo>
                  <a:cubicBezTo>
                    <a:pt x="17782" y="36141"/>
                    <a:pt x="17721" y="36202"/>
                    <a:pt x="17691" y="36262"/>
                  </a:cubicBezTo>
                  <a:cubicBezTo>
                    <a:pt x="17691" y="36354"/>
                    <a:pt x="17630" y="36445"/>
                    <a:pt x="17600" y="36506"/>
                  </a:cubicBezTo>
                  <a:cubicBezTo>
                    <a:pt x="17600" y="36536"/>
                    <a:pt x="17600" y="36536"/>
                    <a:pt x="17600" y="36566"/>
                  </a:cubicBezTo>
                  <a:cubicBezTo>
                    <a:pt x="17600" y="36566"/>
                    <a:pt x="17630" y="36566"/>
                    <a:pt x="17630" y="36566"/>
                  </a:cubicBezTo>
                  <a:cubicBezTo>
                    <a:pt x="17660" y="36566"/>
                    <a:pt x="17691" y="36506"/>
                    <a:pt x="17721" y="36506"/>
                  </a:cubicBezTo>
                  <a:cubicBezTo>
                    <a:pt x="17752" y="36536"/>
                    <a:pt x="17812" y="36536"/>
                    <a:pt x="17873" y="36536"/>
                  </a:cubicBezTo>
                  <a:cubicBezTo>
                    <a:pt x="17904" y="36566"/>
                    <a:pt x="17904" y="36597"/>
                    <a:pt x="17904" y="36627"/>
                  </a:cubicBezTo>
                  <a:cubicBezTo>
                    <a:pt x="17904" y="36688"/>
                    <a:pt x="17873" y="36779"/>
                    <a:pt x="17904" y="36840"/>
                  </a:cubicBezTo>
                  <a:lnTo>
                    <a:pt x="17904" y="36840"/>
                  </a:lnTo>
                  <a:lnTo>
                    <a:pt x="17904" y="36840"/>
                  </a:lnTo>
                  <a:lnTo>
                    <a:pt x="17904" y="36840"/>
                  </a:lnTo>
                  <a:lnTo>
                    <a:pt x="17904" y="36840"/>
                  </a:lnTo>
                  <a:lnTo>
                    <a:pt x="17904" y="36840"/>
                  </a:lnTo>
                  <a:lnTo>
                    <a:pt x="17904" y="36840"/>
                  </a:lnTo>
                  <a:cubicBezTo>
                    <a:pt x="17843" y="36840"/>
                    <a:pt x="17782" y="36870"/>
                    <a:pt x="17752" y="36901"/>
                  </a:cubicBezTo>
                  <a:cubicBezTo>
                    <a:pt x="17721" y="36931"/>
                    <a:pt x="17721" y="36962"/>
                    <a:pt x="17721" y="36992"/>
                  </a:cubicBezTo>
                  <a:cubicBezTo>
                    <a:pt x="17721" y="37022"/>
                    <a:pt x="17721" y="37053"/>
                    <a:pt x="17752" y="37083"/>
                  </a:cubicBezTo>
                  <a:cubicBezTo>
                    <a:pt x="17752" y="37114"/>
                    <a:pt x="17782" y="37114"/>
                    <a:pt x="17782" y="37144"/>
                  </a:cubicBezTo>
                  <a:cubicBezTo>
                    <a:pt x="17782" y="37174"/>
                    <a:pt x="17782" y="37235"/>
                    <a:pt x="17812" y="37235"/>
                  </a:cubicBezTo>
                  <a:cubicBezTo>
                    <a:pt x="17812" y="37266"/>
                    <a:pt x="17812" y="37266"/>
                    <a:pt x="17843" y="37266"/>
                  </a:cubicBezTo>
                  <a:lnTo>
                    <a:pt x="17843" y="37266"/>
                  </a:lnTo>
                  <a:lnTo>
                    <a:pt x="17843" y="37266"/>
                  </a:lnTo>
                  <a:lnTo>
                    <a:pt x="17843" y="37266"/>
                  </a:lnTo>
                  <a:lnTo>
                    <a:pt x="17843" y="37266"/>
                  </a:lnTo>
                  <a:lnTo>
                    <a:pt x="17843" y="37357"/>
                  </a:lnTo>
                  <a:cubicBezTo>
                    <a:pt x="17843" y="37387"/>
                    <a:pt x="17843" y="37417"/>
                    <a:pt x="17873" y="37478"/>
                  </a:cubicBezTo>
                  <a:lnTo>
                    <a:pt x="17995" y="37539"/>
                  </a:lnTo>
                  <a:lnTo>
                    <a:pt x="17995" y="37539"/>
                  </a:lnTo>
                  <a:lnTo>
                    <a:pt x="17995" y="37539"/>
                  </a:lnTo>
                  <a:cubicBezTo>
                    <a:pt x="18056" y="37600"/>
                    <a:pt x="18056" y="37600"/>
                    <a:pt x="17995" y="37661"/>
                  </a:cubicBezTo>
                  <a:lnTo>
                    <a:pt x="17995" y="37661"/>
                  </a:lnTo>
                  <a:lnTo>
                    <a:pt x="17995" y="37661"/>
                  </a:lnTo>
                  <a:lnTo>
                    <a:pt x="17995" y="37661"/>
                  </a:lnTo>
                  <a:cubicBezTo>
                    <a:pt x="18025" y="37721"/>
                    <a:pt x="18025" y="37813"/>
                    <a:pt x="17995" y="37904"/>
                  </a:cubicBezTo>
                  <a:cubicBezTo>
                    <a:pt x="17995" y="37934"/>
                    <a:pt x="18025" y="37965"/>
                    <a:pt x="18056" y="37965"/>
                  </a:cubicBezTo>
                  <a:cubicBezTo>
                    <a:pt x="18116" y="37965"/>
                    <a:pt x="18116" y="37965"/>
                    <a:pt x="18147" y="37904"/>
                  </a:cubicBezTo>
                  <a:cubicBezTo>
                    <a:pt x="18147" y="37843"/>
                    <a:pt x="18147" y="37782"/>
                    <a:pt x="18177" y="37721"/>
                  </a:cubicBezTo>
                  <a:lnTo>
                    <a:pt x="18177" y="37721"/>
                  </a:lnTo>
                  <a:lnTo>
                    <a:pt x="18177" y="37721"/>
                  </a:lnTo>
                  <a:lnTo>
                    <a:pt x="18177" y="37721"/>
                  </a:lnTo>
                  <a:lnTo>
                    <a:pt x="18177" y="37721"/>
                  </a:lnTo>
                  <a:cubicBezTo>
                    <a:pt x="18177" y="37752"/>
                    <a:pt x="18208" y="37782"/>
                    <a:pt x="18208" y="37813"/>
                  </a:cubicBezTo>
                  <a:cubicBezTo>
                    <a:pt x="18208" y="37843"/>
                    <a:pt x="18208" y="37873"/>
                    <a:pt x="18238" y="37904"/>
                  </a:cubicBezTo>
                  <a:cubicBezTo>
                    <a:pt x="18268" y="37934"/>
                    <a:pt x="18268" y="37965"/>
                    <a:pt x="18238" y="37995"/>
                  </a:cubicBezTo>
                  <a:cubicBezTo>
                    <a:pt x="18208" y="38025"/>
                    <a:pt x="18208" y="38056"/>
                    <a:pt x="18147" y="38056"/>
                  </a:cubicBezTo>
                  <a:cubicBezTo>
                    <a:pt x="18147" y="38056"/>
                    <a:pt x="18116" y="38056"/>
                    <a:pt x="18116" y="38056"/>
                  </a:cubicBezTo>
                  <a:cubicBezTo>
                    <a:pt x="18086" y="38056"/>
                    <a:pt x="18086" y="38086"/>
                    <a:pt x="18056" y="38086"/>
                  </a:cubicBezTo>
                  <a:cubicBezTo>
                    <a:pt x="18056" y="38086"/>
                    <a:pt x="18056" y="38117"/>
                    <a:pt x="18056" y="38117"/>
                  </a:cubicBezTo>
                  <a:cubicBezTo>
                    <a:pt x="18086" y="38147"/>
                    <a:pt x="18116" y="38147"/>
                    <a:pt x="18147" y="38147"/>
                  </a:cubicBezTo>
                  <a:cubicBezTo>
                    <a:pt x="18238" y="38147"/>
                    <a:pt x="18268" y="38238"/>
                    <a:pt x="18299" y="38299"/>
                  </a:cubicBezTo>
                  <a:cubicBezTo>
                    <a:pt x="18268" y="38329"/>
                    <a:pt x="18299" y="38390"/>
                    <a:pt x="18329" y="38390"/>
                  </a:cubicBezTo>
                  <a:lnTo>
                    <a:pt x="18512" y="38512"/>
                  </a:lnTo>
                  <a:lnTo>
                    <a:pt x="18512" y="38512"/>
                  </a:lnTo>
                  <a:lnTo>
                    <a:pt x="18512" y="38512"/>
                  </a:lnTo>
                  <a:cubicBezTo>
                    <a:pt x="18512" y="38512"/>
                    <a:pt x="18542" y="38542"/>
                    <a:pt x="18542" y="38542"/>
                  </a:cubicBezTo>
                  <a:lnTo>
                    <a:pt x="18542" y="38542"/>
                  </a:lnTo>
                  <a:lnTo>
                    <a:pt x="18542" y="38542"/>
                  </a:lnTo>
                  <a:lnTo>
                    <a:pt x="18542" y="38542"/>
                  </a:lnTo>
                  <a:lnTo>
                    <a:pt x="18542" y="38542"/>
                  </a:lnTo>
                  <a:cubicBezTo>
                    <a:pt x="18512" y="38542"/>
                    <a:pt x="18512" y="38542"/>
                    <a:pt x="18512" y="38512"/>
                  </a:cubicBezTo>
                  <a:lnTo>
                    <a:pt x="18512" y="38512"/>
                  </a:lnTo>
                  <a:lnTo>
                    <a:pt x="18512" y="38512"/>
                  </a:lnTo>
                  <a:cubicBezTo>
                    <a:pt x="18420" y="38542"/>
                    <a:pt x="18360" y="38512"/>
                    <a:pt x="18299" y="38481"/>
                  </a:cubicBezTo>
                  <a:cubicBezTo>
                    <a:pt x="18268" y="38481"/>
                    <a:pt x="18238" y="38481"/>
                    <a:pt x="18238" y="38481"/>
                  </a:cubicBezTo>
                  <a:lnTo>
                    <a:pt x="18208" y="38481"/>
                  </a:lnTo>
                  <a:lnTo>
                    <a:pt x="18208" y="38512"/>
                  </a:lnTo>
                  <a:cubicBezTo>
                    <a:pt x="18329" y="38603"/>
                    <a:pt x="18420" y="38664"/>
                    <a:pt x="18542" y="38755"/>
                  </a:cubicBezTo>
                  <a:cubicBezTo>
                    <a:pt x="18572" y="38816"/>
                    <a:pt x="18603" y="38816"/>
                    <a:pt x="18664" y="38846"/>
                  </a:cubicBezTo>
                  <a:cubicBezTo>
                    <a:pt x="18694" y="38846"/>
                    <a:pt x="18724" y="38846"/>
                    <a:pt x="18755" y="38846"/>
                  </a:cubicBezTo>
                  <a:lnTo>
                    <a:pt x="18785" y="38785"/>
                  </a:lnTo>
                  <a:lnTo>
                    <a:pt x="18815" y="38785"/>
                  </a:lnTo>
                  <a:cubicBezTo>
                    <a:pt x="18846" y="38785"/>
                    <a:pt x="18846" y="38785"/>
                    <a:pt x="18815" y="38816"/>
                  </a:cubicBezTo>
                  <a:cubicBezTo>
                    <a:pt x="18815" y="38816"/>
                    <a:pt x="18815" y="38846"/>
                    <a:pt x="18815" y="38846"/>
                  </a:cubicBezTo>
                  <a:lnTo>
                    <a:pt x="18876" y="38846"/>
                  </a:lnTo>
                  <a:cubicBezTo>
                    <a:pt x="18907" y="38846"/>
                    <a:pt x="18967" y="38907"/>
                    <a:pt x="18937" y="38968"/>
                  </a:cubicBezTo>
                  <a:cubicBezTo>
                    <a:pt x="18937" y="39028"/>
                    <a:pt x="18937" y="38998"/>
                    <a:pt x="18967" y="38998"/>
                  </a:cubicBezTo>
                  <a:cubicBezTo>
                    <a:pt x="19028" y="39028"/>
                    <a:pt x="19089" y="39059"/>
                    <a:pt x="19089" y="39120"/>
                  </a:cubicBezTo>
                  <a:cubicBezTo>
                    <a:pt x="19089" y="39150"/>
                    <a:pt x="19150" y="39150"/>
                    <a:pt x="19180" y="39150"/>
                  </a:cubicBezTo>
                  <a:cubicBezTo>
                    <a:pt x="19211" y="39150"/>
                    <a:pt x="19241" y="39089"/>
                    <a:pt x="19302" y="39059"/>
                  </a:cubicBezTo>
                  <a:cubicBezTo>
                    <a:pt x="19302" y="39028"/>
                    <a:pt x="19332" y="39028"/>
                    <a:pt x="19332" y="39059"/>
                  </a:cubicBezTo>
                  <a:cubicBezTo>
                    <a:pt x="19332" y="39059"/>
                    <a:pt x="19332" y="39089"/>
                    <a:pt x="19332" y="39089"/>
                  </a:cubicBezTo>
                  <a:cubicBezTo>
                    <a:pt x="19332" y="39150"/>
                    <a:pt x="19332" y="39180"/>
                    <a:pt x="19363" y="39211"/>
                  </a:cubicBezTo>
                  <a:cubicBezTo>
                    <a:pt x="19393" y="39211"/>
                    <a:pt x="19423" y="39241"/>
                    <a:pt x="19454" y="39241"/>
                  </a:cubicBezTo>
                  <a:cubicBezTo>
                    <a:pt x="19484" y="39241"/>
                    <a:pt x="19515" y="39241"/>
                    <a:pt x="19545" y="39241"/>
                  </a:cubicBezTo>
                  <a:lnTo>
                    <a:pt x="19636" y="39241"/>
                  </a:lnTo>
                  <a:cubicBezTo>
                    <a:pt x="19697" y="39241"/>
                    <a:pt x="19697" y="39241"/>
                    <a:pt x="19667" y="39150"/>
                  </a:cubicBezTo>
                  <a:lnTo>
                    <a:pt x="19667" y="39150"/>
                  </a:lnTo>
                  <a:lnTo>
                    <a:pt x="19667" y="39150"/>
                  </a:lnTo>
                  <a:lnTo>
                    <a:pt x="19667" y="39150"/>
                  </a:lnTo>
                  <a:lnTo>
                    <a:pt x="19667" y="39150"/>
                  </a:lnTo>
                  <a:lnTo>
                    <a:pt x="19667" y="39150"/>
                  </a:lnTo>
                  <a:lnTo>
                    <a:pt x="19819" y="39120"/>
                  </a:lnTo>
                  <a:cubicBezTo>
                    <a:pt x="19849" y="39120"/>
                    <a:pt x="19879" y="39089"/>
                    <a:pt x="19879" y="39028"/>
                  </a:cubicBezTo>
                  <a:cubicBezTo>
                    <a:pt x="19879" y="39028"/>
                    <a:pt x="19910" y="39028"/>
                    <a:pt x="19940" y="39028"/>
                  </a:cubicBezTo>
                  <a:cubicBezTo>
                    <a:pt x="19940" y="39028"/>
                    <a:pt x="20001" y="39028"/>
                    <a:pt x="20031" y="39028"/>
                  </a:cubicBezTo>
                  <a:cubicBezTo>
                    <a:pt x="20092" y="38998"/>
                    <a:pt x="20153" y="38937"/>
                    <a:pt x="20214" y="38907"/>
                  </a:cubicBezTo>
                  <a:lnTo>
                    <a:pt x="20214" y="38876"/>
                  </a:lnTo>
                  <a:cubicBezTo>
                    <a:pt x="20214" y="38876"/>
                    <a:pt x="20153" y="38876"/>
                    <a:pt x="20123" y="38846"/>
                  </a:cubicBezTo>
                  <a:lnTo>
                    <a:pt x="19758" y="38694"/>
                  </a:lnTo>
                  <a:lnTo>
                    <a:pt x="19727" y="38664"/>
                  </a:lnTo>
                  <a:cubicBezTo>
                    <a:pt x="19667" y="38603"/>
                    <a:pt x="19606" y="38573"/>
                    <a:pt x="19545" y="38512"/>
                  </a:cubicBezTo>
                  <a:cubicBezTo>
                    <a:pt x="19515" y="38451"/>
                    <a:pt x="19515" y="38421"/>
                    <a:pt x="19484" y="38390"/>
                  </a:cubicBezTo>
                  <a:cubicBezTo>
                    <a:pt x="19484" y="38269"/>
                    <a:pt x="19393" y="38208"/>
                    <a:pt x="19302" y="38208"/>
                  </a:cubicBezTo>
                  <a:lnTo>
                    <a:pt x="19211" y="38208"/>
                  </a:lnTo>
                  <a:lnTo>
                    <a:pt x="19211" y="38208"/>
                  </a:lnTo>
                  <a:lnTo>
                    <a:pt x="19211" y="38208"/>
                  </a:lnTo>
                  <a:cubicBezTo>
                    <a:pt x="19211" y="38238"/>
                    <a:pt x="19211" y="38269"/>
                    <a:pt x="19180" y="38269"/>
                  </a:cubicBezTo>
                  <a:cubicBezTo>
                    <a:pt x="19089" y="38329"/>
                    <a:pt x="19089" y="38390"/>
                    <a:pt x="19089" y="38481"/>
                  </a:cubicBezTo>
                  <a:cubicBezTo>
                    <a:pt x="19089" y="38481"/>
                    <a:pt x="19089" y="38481"/>
                    <a:pt x="19089" y="38512"/>
                  </a:cubicBezTo>
                  <a:lnTo>
                    <a:pt x="19089" y="38512"/>
                  </a:lnTo>
                  <a:lnTo>
                    <a:pt x="19059" y="38512"/>
                  </a:lnTo>
                  <a:cubicBezTo>
                    <a:pt x="19059" y="38481"/>
                    <a:pt x="19059" y="38421"/>
                    <a:pt x="19059" y="38390"/>
                  </a:cubicBezTo>
                  <a:cubicBezTo>
                    <a:pt x="19089" y="38299"/>
                    <a:pt x="19150" y="38238"/>
                    <a:pt x="19211" y="38208"/>
                  </a:cubicBezTo>
                  <a:lnTo>
                    <a:pt x="19211" y="38208"/>
                  </a:lnTo>
                  <a:lnTo>
                    <a:pt x="19211" y="38208"/>
                  </a:lnTo>
                  <a:cubicBezTo>
                    <a:pt x="19211" y="38177"/>
                    <a:pt x="19271" y="38117"/>
                    <a:pt x="19332" y="38147"/>
                  </a:cubicBezTo>
                  <a:cubicBezTo>
                    <a:pt x="19332" y="38147"/>
                    <a:pt x="19363" y="38147"/>
                    <a:pt x="19363" y="38147"/>
                  </a:cubicBezTo>
                  <a:cubicBezTo>
                    <a:pt x="19363" y="38147"/>
                    <a:pt x="19393" y="38147"/>
                    <a:pt x="19393" y="38117"/>
                  </a:cubicBezTo>
                  <a:cubicBezTo>
                    <a:pt x="19423" y="38117"/>
                    <a:pt x="19423" y="38086"/>
                    <a:pt x="19393" y="38086"/>
                  </a:cubicBezTo>
                  <a:cubicBezTo>
                    <a:pt x="19363" y="38025"/>
                    <a:pt x="19302" y="37965"/>
                    <a:pt x="19271" y="37904"/>
                  </a:cubicBezTo>
                  <a:cubicBezTo>
                    <a:pt x="19271" y="37843"/>
                    <a:pt x="19241" y="37782"/>
                    <a:pt x="19211" y="37691"/>
                  </a:cubicBezTo>
                  <a:cubicBezTo>
                    <a:pt x="19180" y="37630"/>
                    <a:pt x="19211" y="37539"/>
                    <a:pt x="19271" y="37509"/>
                  </a:cubicBezTo>
                  <a:cubicBezTo>
                    <a:pt x="19271" y="37478"/>
                    <a:pt x="19302" y="37448"/>
                    <a:pt x="19332" y="37417"/>
                  </a:cubicBezTo>
                  <a:cubicBezTo>
                    <a:pt x="19393" y="37387"/>
                    <a:pt x="19454" y="37296"/>
                    <a:pt x="19423" y="37205"/>
                  </a:cubicBezTo>
                  <a:cubicBezTo>
                    <a:pt x="19423" y="37144"/>
                    <a:pt x="19454" y="37053"/>
                    <a:pt x="19515" y="37022"/>
                  </a:cubicBezTo>
                  <a:cubicBezTo>
                    <a:pt x="19545" y="36962"/>
                    <a:pt x="19606" y="36901"/>
                    <a:pt x="19667" y="36840"/>
                  </a:cubicBezTo>
                  <a:cubicBezTo>
                    <a:pt x="19727" y="36840"/>
                    <a:pt x="19758" y="36779"/>
                    <a:pt x="19788" y="36749"/>
                  </a:cubicBezTo>
                  <a:cubicBezTo>
                    <a:pt x="19788" y="36718"/>
                    <a:pt x="19788" y="36688"/>
                    <a:pt x="19788" y="36658"/>
                  </a:cubicBezTo>
                  <a:cubicBezTo>
                    <a:pt x="19788" y="36566"/>
                    <a:pt x="19758" y="36506"/>
                    <a:pt x="19667" y="36506"/>
                  </a:cubicBezTo>
                  <a:cubicBezTo>
                    <a:pt x="19606" y="36506"/>
                    <a:pt x="19575" y="36506"/>
                    <a:pt x="19545" y="36475"/>
                  </a:cubicBezTo>
                  <a:lnTo>
                    <a:pt x="19393" y="36354"/>
                  </a:lnTo>
                  <a:cubicBezTo>
                    <a:pt x="19332" y="36293"/>
                    <a:pt x="19302" y="36171"/>
                    <a:pt x="19393" y="36110"/>
                  </a:cubicBezTo>
                  <a:cubicBezTo>
                    <a:pt x="19393" y="36050"/>
                    <a:pt x="19423" y="36019"/>
                    <a:pt x="19484" y="36019"/>
                  </a:cubicBezTo>
                  <a:cubicBezTo>
                    <a:pt x="19515" y="35989"/>
                    <a:pt x="19606" y="35958"/>
                    <a:pt x="19636" y="35928"/>
                  </a:cubicBezTo>
                  <a:cubicBezTo>
                    <a:pt x="19697" y="35898"/>
                    <a:pt x="19697" y="35898"/>
                    <a:pt x="19697" y="35898"/>
                  </a:cubicBezTo>
                  <a:cubicBezTo>
                    <a:pt x="19697" y="35807"/>
                    <a:pt x="19758" y="35746"/>
                    <a:pt x="19727" y="35655"/>
                  </a:cubicBezTo>
                  <a:cubicBezTo>
                    <a:pt x="19727" y="35624"/>
                    <a:pt x="19727" y="35594"/>
                    <a:pt x="19727" y="35594"/>
                  </a:cubicBezTo>
                  <a:cubicBezTo>
                    <a:pt x="19697" y="35503"/>
                    <a:pt x="19727" y="35442"/>
                    <a:pt x="19788" y="35381"/>
                  </a:cubicBezTo>
                  <a:cubicBezTo>
                    <a:pt x="19819" y="35351"/>
                    <a:pt x="19849" y="35320"/>
                    <a:pt x="19879" y="35259"/>
                  </a:cubicBezTo>
                  <a:lnTo>
                    <a:pt x="19879" y="35259"/>
                  </a:lnTo>
                  <a:lnTo>
                    <a:pt x="19879" y="35259"/>
                  </a:lnTo>
                  <a:cubicBezTo>
                    <a:pt x="19849" y="35259"/>
                    <a:pt x="19849" y="35259"/>
                    <a:pt x="19819" y="35259"/>
                  </a:cubicBezTo>
                  <a:lnTo>
                    <a:pt x="19819" y="35229"/>
                  </a:lnTo>
                  <a:cubicBezTo>
                    <a:pt x="19819" y="35229"/>
                    <a:pt x="19849" y="35229"/>
                    <a:pt x="19849" y="35229"/>
                  </a:cubicBezTo>
                  <a:cubicBezTo>
                    <a:pt x="19849" y="35259"/>
                    <a:pt x="19879" y="35259"/>
                    <a:pt x="19879" y="35290"/>
                  </a:cubicBezTo>
                  <a:lnTo>
                    <a:pt x="19879" y="35290"/>
                  </a:lnTo>
                  <a:lnTo>
                    <a:pt x="19879" y="35290"/>
                  </a:lnTo>
                  <a:cubicBezTo>
                    <a:pt x="19879" y="35290"/>
                    <a:pt x="19910" y="35290"/>
                    <a:pt x="19940" y="35290"/>
                  </a:cubicBezTo>
                  <a:cubicBezTo>
                    <a:pt x="19971" y="35290"/>
                    <a:pt x="20031" y="35229"/>
                    <a:pt x="20031" y="35168"/>
                  </a:cubicBezTo>
                  <a:cubicBezTo>
                    <a:pt x="20031" y="35138"/>
                    <a:pt x="20001" y="35107"/>
                    <a:pt x="20001" y="35047"/>
                  </a:cubicBezTo>
                  <a:cubicBezTo>
                    <a:pt x="19971" y="35016"/>
                    <a:pt x="19940" y="35016"/>
                    <a:pt x="19910" y="35016"/>
                  </a:cubicBezTo>
                  <a:lnTo>
                    <a:pt x="19879" y="35047"/>
                  </a:lnTo>
                  <a:cubicBezTo>
                    <a:pt x="19788" y="35077"/>
                    <a:pt x="19697" y="35047"/>
                    <a:pt x="19697" y="34955"/>
                  </a:cubicBezTo>
                  <a:lnTo>
                    <a:pt x="19636" y="34803"/>
                  </a:lnTo>
                  <a:lnTo>
                    <a:pt x="19636" y="34743"/>
                  </a:lnTo>
                  <a:cubicBezTo>
                    <a:pt x="19636" y="34712"/>
                    <a:pt x="19697" y="34682"/>
                    <a:pt x="19727" y="34712"/>
                  </a:cubicBezTo>
                  <a:cubicBezTo>
                    <a:pt x="19758" y="34712"/>
                    <a:pt x="19819" y="34743"/>
                    <a:pt x="19879" y="34773"/>
                  </a:cubicBezTo>
                  <a:cubicBezTo>
                    <a:pt x="19940" y="34803"/>
                    <a:pt x="20001" y="34803"/>
                    <a:pt x="20092" y="34803"/>
                  </a:cubicBezTo>
                  <a:cubicBezTo>
                    <a:pt x="20153" y="34773"/>
                    <a:pt x="20214" y="34712"/>
                    <a:pt x="20244" y="34621"/>
                  </a:cubicBezTo>
                  <a:cubicBezTo>
                    <a:pt x="20244" y="34591"/>
                    <a:pt x="20214" y="34530"/>
                    <a:pt x="20214" y="34469"/>
                  </a:cubicBezTo>
                  <a:cubicBezTo>
                    <a:pt x="20214" y="34408"/>
                    <a:pt x="20244" y="34348"/>
                    <a:pt x="20244" y="34287"/>
                  </a:cubicBezTo>
                  <a:cubicBezTo>
                    <a:pt x="20244" y="34287"/>
                    <a:pt x="20244" y="34256"/>
                    <a:pt x="20244" y="34256"/>
                  </a:cubicBezTo>
                  <a:lnTo>
                    <a:pt x="20244" y="34196"/>
                  </a:lnTo>
                  <a:cubicBezTo>
                    <a:pt x="20244" y="34196"/>
                    <a:pt x="20244" y="34104"/>
                    <a:pt x="20305" y="34135"/>
                  </a:cubicBezTo>
                  <a:cubicBezTo>
                    <a:pt x="20518" y="34165"/>
                    <a:pt x="20700" y="34165"/>
                    <a:pt x="20913" y="34074"/>
                  </a:cubicBezTo>
                  <a:cubicBezTo>
                    <a:pt x="20943" y="34044"/>
                    <a:pt x="21004" y="34044"/>
                    <a:pt x="21065" y="34013"/>
                  </a:cubicBezTo>
                  <a:cubicBezTo>
                    <a:pt x="21126" y="33983"/>
                    <a:pt x="21217" y="33922"/>
                    <a:pt x="21217" y="33831"/>
                  </a:cubicBezTo>
                  <a:cubicBezTo>
                    <a:pt x="21247" y="33770"/>
                    <a:pt x="21278" y="33709"/>
                    <a:pt x="21308" y="33648"/>
                  </a:cubicBezTo>
                  <a:cubicBezTo>
                    <a:pt x="21308" y="33618"/>
                    <a:pt x="21338" y="33588"/>
                    <a:pt x="21338" y="33557"/>
                  </a:cubicBezTo>
                  <a:cubicBezTo>
                    <a:pt x="21338" y="33496"/>
                    <a:pt x="21308" y="33466"/>
                    <a:pt x="21278" y="33436"/>
                  </a:cubicBezTo>
                  <a:lnTo>
                    <a:pt x="21217" y="33405"/>
                  </a:lnTo>
                  <a:cubicBezTo>
                    <a:pt x="21186" y="33375"/>
                    <a:pt x="21156" y="33375"/>
                    <a:pt x="21186" y="33344"/>
                  </a:cubicBezTo>
                  <a:cubicBezTo>
                    <a:pt x="21156" y="33314"/>
                    <a:pt x="21156" y="33284"/>
                    <a:pt x="21186" y="33253"/>
                  </a:cubicBezTo>
                  <a:cubicBezTo>
                    <a:pt x="21186" y="33192"/>
                    <a:pt x="21186" y="33132"/>
                    <a:pt x="21126" y="33101"/>
                  </a:cubicBezTo>
                  <a:cubicBezTo>
                    <a:pt x="21065" y="33041"/>
                    <a:pt x="21004" y="33010"/>
                    <a:pt x="20943" y="32949"/>
                  </a:cubicBezTo>
                  <a:lnTo>
                    <a:pt x="20943" y="32949"/>
                  </a:lnTo>
                  <a:lnTo>
                    <a:pt x="20943" y="32949"/>
                  </a:lnTo>
                  <a:lnTo>
                    <a:pt x="20943" y="32949"/>
                  </a:lnTo>
                  <a:lnTo>
                    <a:pt x="20943" y="32949"/>
                  </a:lnTo>
                  <a:lnTo>
                    <a:pt x="20943" y="32949"/>
                  </a:lnTo>
                  <a:lnTo>
                    <a:pt x="20943" y="32949"/>
                  </a:lnTo>
                  <a:lnTo>
                    <a:pt x="20943" y="32949"/>
                  </a:lnTo>
                  <a:cubicBezTo>
                    <a:pt x="21065" y="32949"/>
                    <a:pt x="21186" y="32980"/>
                    <a:pt x="21308" y="33041"/>
                  </a:cubicBezTo>
                  <a:cubicBezTo>
                    <a:pt x="21338" y="33041"/>
                    <a:pt x="21369" y="33041"/>
                    <a:pt x="21399" y="33041"/>
                  </a:cubicBezTo>
                  <a:lnTo>
                    <a:pt x="21551" y="33041"/>
                  </a:lnTo>
                  <a:cubicBezTo>
                    <a:pt x="21673" y="33041"/>
                    <a:pt x="21794" y="32980"/>
                    <a:pt x="21855" y="32858"/>
                  </a:cubicBezTo>
                  <a:cubicBezTo>
                    <a:pt x="21916" y="32797"/>
                    <a:pt x="21916" y="32737"/>
                    <a:pt x="21977" y="32676"/>
                  </a:cubicBezTo>
                  <a:cubicBezTo>
                    <a:pt x="22037" y="32615"/>
                    <a:pt x="22098" y="32554"/>
                    <a:pt x="22098" y="32463"/>
                  </a:cubicBezTo>
                  <a:lnTo>
                    <a:pt x="22159" y="32220"/>
                  </a:lnTo>
                  <a:lnTo>
                    <a:pt x="22159" y="32220"/>
                  </a:lnTo>
                  <a:lnTo>
                    <a:pt x="22159" y="32220"/>
                  </a:lnTo>
                  <a:cubicBezTo>
                    <a:pt x="22159" y="32129"/>
                    <a:pt x="22159" y="32098"/>
                    <a:pt x="22220" y="32068"/>
                  </a:cubicBezTo>
                  <a:cubicBezTo>
                    <a:pt x="22220" y="32068"/>
                    <a:pt x="22250" y="32068"/>
                    <a:pt x="22281" y="32037"/>
                  </a:cubicBezTo>
                  <a:cubicBezTo>
                    <a:pt x="22281" y="31977"/>
                    <a:pt x="22311" y="31916"/>
                    <a:pt x="22341" y="31855"/>
                  </a:cubicBezTo>
                  <a:cubicBezTo>
                    <a:pt x="22372" y="31855"/>
                    <a:pt x="22372" y="31825"/>
                    <a:pt x="22402" y="31825"/>
                  </a:cubicBezTo>
                  <a:cubicBezTo>
                    <a:pt x="22402" y="31825"/>
                    <a:pt x="22433" y="31855"/>
                    <a:pt x="22433" y="31855"/>
                  </a:cubicBezTo>
                  <a:cubicBezTo>
                    <a:pt x="22433" y="31885"/>
                    <a:pt x="22433" y="31916"/>
                    <a:pt x="22433" y="31946"/>
                  </a:cubicBezTo>
                  <a:cubicBezTo>
                    <a:pt x="22493" y="31946"/>
                    <a:pt x="22524" y="31885"/>
                    <a:pt x="22524" y="31855"/>
                  </a:cubicBezTo>
                  <a:cubicBezTo>
                    <a:pt x="22615" y="31673"/>
                    <a:pt x="22706" y="31521"/>
                    <a:pt x="22797" y="31369"/>
                  </a:cubicBezTo>
                  <a:cubicBezTo>
                    <a:pt x="22889" y="31247"/>
                    <a:pt x="22919" y="31126"/>
                    <a:pt x="22858" y="31004"/>
                  </a:cubicBezTo>
                  <a:cubicBezTo>
                    <a:pt x="22828" y="30974"/>
                    <a:pt x="22828" y="30974"/>
                    <a:pt x="22858" y="30943"/>
                  </a:cubicBezTo>
                  <a:cubicBezTo>
                    <a:pt x="22797" y="30791"/>
                    <a:pt x="22858" y="30639"/>
                    <a:pt x="22980" y="30518"/>
                  </a:cubicBezTo>
                  <a:cubicBezTo>
                    <a:pt x="23040" y="30487"/>
                    <a:pt x="23101" y="30426"/>
                    <a:pt x="23132" y="30396"/>
                  </a:cubicBezTo>
                  <a:cubicBezTo>
                    <a:pt x="23223" y="30305"/>
                    <a:pt x="23314" y="30244"/>
                    <a:pt x="23436" y="30214"/>
                  </a:cubicBezTo>
                  <a:cubicBezTo>
                    <a:pt x="23496" y="30183"/>
                    <a:pt x="23557" y="30153"/>
                    <a:pt x="23588" y="30123"/>
                  </a:cubicBezTo>
                  <a:cubicBezTo>
                    <a:pt x="23648" y="30062"/>
                    <a:pt x="23679" y="30031"/>
                    <a:pt x="23709" y="30001"/>
                  </a:cubicBezTo>
                  <a:cubicBezTo>
                    <a:pt x="23709" y="29940"/>
                    <a:pt x="23740" y="29971"/>
                    <a:pt x="23740" y="29971"/>
                  </a:cubicBezTo>
                  <a:cubicBezTo>
                    <a:pt x="23800" y="29971"/>
                    <a:pt x="23861" y="29971"/>
                    <a:pt x="23892" y="29971"/>
                  </a:cubicBezTo>
                  <a:cubicBezTo>
                    <a:pt x="23952" y="29971"/>
                    <a:pt x="24013" y="29971"/>
                    <a:pt x="24074" y="29971"/>
                  </a:cubicBezTo>
                  <a:cubicBezTo>
                    <a:pt x="24165" y="29971"/>
                    <a:pt x="24256" y="29940"/>
                    <a:pt x="24317" y="29849"/>
                  </a:cubicBezTo>
                  <a:cubicBezTo>
                    <a:pt x="24348" y="29819"/>
                    <a:pt x="24408" y="29788"/>
                    <a:pt x="24469" y="29758"/>
                  </a:cubicBezTo>
                  <a:cubicBezTo>
                    <a:pt x="24499" y="29727"/>
                    <a:pt x="24499" y="29697"/>
                    <a:pt x="24499" y="29667"/>
                  </a:cubicBezTo>
                  <a:cubicBezTo>
                    <a:pt x="24469" y="29636"/>
                    <a:pt x="24469" y="29575"/>
                    <a:pt x="24499" y="29545"/>
                  </a:cubicBezTo>
                  <a:cubicBezTo>
                    <a:pt x="24560" y="29454"/>
                    <a:pt x="24591" y="29332"/>
                    <a:pt x="24651" y="29241"/>
                  </a:cubicBezTo>
                  <a:cubicBezTo>
                    <a:pt x="24712" y="29180"/>
                    <a:pt x="24712" y="29119"/>
                    <a:pt x="24712" y="29028"/>
                  </a:cubicBezTo>
                  <a:cubicBezTo>
                    <a:pt x="24682" y="28968"/>
                    <a:pt x="24712" y="28907"/>
                    <a:pt x="24743" y="28846"/>
                  </a:cubicBezTo>
                  <a:cubicBezTo>
                    <a:pt x="24803" y="28755"/>
                    <a:pt x="24834" y="28633"/>
                    <a:pt x="24834" y="28512"/>
                  </a:cubicBezTo>
                  <a:lnTo>
                    <a:pt x="24834" y="28086"/>
                  </a:lnTo>
                  <a:lnTo>
                    <a:pt x="24834" y="27782"/>
                  </a:lnTo>
                  <a:cubicBezTo>
                    <a:pt x="24834" y="27721"/>
                    <a:pt x="24834" y="27691"/>
                    <a:pt x="24895" y="27660"/>
                  </a:cubicBezTo>
                  <a:cubicBezTo>
                    <a:pt x="25016" y="27600"/>
                    <a:pt x="25077" y="27509"/>
                    <a:pt x="25138" y="27387"/>
                  </a:cubicBezTo>
                  <a:cubicBezTo>
                    <a:pt x="25138" y="27357"/>
                    <a:pt x="25138" y="27326"/>
                    <a:pt x="25168" y="27296"/>
                  </a:cubicBezTo>
                  <a:cubicBezTo>
                    <a:pt x="25199" y="27235"/>
                    <a:pt x="25229" y="27174"/>
                    <a:pt x="25320" y="27113"/>
                  </a:cubicBezTo>
                  <a:cubicBezTo>
                    <a:pt x="25381" y="27053"/>
                    <a:pt x="25442" y="26961"/>
                    <a:pt x="25503" y="26901"/>
                  </a:cubicBezTo>
                  <a:cubicBezTo>
                    <a:pt x="25594" y="26840"/>
                    <a:pt x="25624" y="26749"/>
                    <a:pt x="25685" y="26657"/>
                  </a:cubicBezTo>
                  <a:cubicBezTo>
                    <a:pt x="25715" y="26536"/>
                    <a:pt x="25715" y="26414"/>
                    <a:pt x="25715" y="26262"/>
                  </a:cubicBezTo>
                  <a:cubicBezTo>
                    <a:pt x="25624" y="26171"/>
                    <a:pt x="25594" y="26050"/>
                    <a:pt x="25533" y="25928"/>
                  </a:cubicBezTo>
                  <a:close/>
                  <a:moveTo>
                    <a:pt x="21399" y="10852"/>
                  </a:moveTo>
                  <a:lnTo>
                    <a:pt x="21399" y="10852"/>
                  </a:lnTo>
                  <a:cubicBezTo>
                    <a:pt x="21369" y="10913"/>
                    <a:pt x="21308" y="10913"/>
                    <a:pt x="21247" y="10943"/>
                  </a:cubicBezTo>
                  <a:lnTo>
                    <a:pt x="21247" y="10913"/>
                  </a:lnTo>
                  <a:cubicBezTo>
                    <a:pt x="21278" y="10882"/>
                    <a:pt x="21338" y="10852"/>
                    <a:pt x="21399" y="10852"/>
                  </a:cubicBezTo>
                  <a:close/>
                  <a:moveTo>
                    <a:pt x="20244" y="11216"/>
                  </a:moveTo>
                  <a:lnTo>
                    <a:pt x="20244" y="11186"/>
                  </a:lnTo>
                  <a:close/>
                  <a:moveTo>
                    <a:pt x="20183" y="10700"/>
                  </a:moveTo>
                  <a:lnTo>
                    <a:pt x="20305" y="10700"/>
                  </a:lnTo>
                  <a:cubicBezTo>
                    <a:pt x="20396" y="10639"/>
                    <a:pt x="20487" y="10639"/>
                    <a:pt x="20548" y="10700"/>
                  </a:cubicBezTo>
                  <a:lnTo>
                    <a:pt x="20548" y="10730"/>
                  </a:lnTo>
                  <a:lnTo>
                    <a:pt x="20457" y="10761"/>
                  </a:lnTo>
                  <a:cubicBezTo>
                    <a:pt x="20396" y="10730"/>
                    <a:pt x="20335" y="10730"/>
                    <a:pt x="20244" y="10730"/>
                  </a:cubicBezTo>
                  <a:cubicBezTo>
                    <a:pt x="20214" y="10730"/>
                    <a:pt x="20214" y="10730"/>
                    <a:pt x="20183" y="10700"/>
                  </a:cubicBezTo>
                  <a:lnTo>
                    <a:pt x="20183" y="10700"/>
                  </a:lnTo>
                  <a:cubicBezTo>
                    <a:pt x="20183" y="10669"/>
                    <a:pt x="20183" y="10700"/>
                    <a:pt x="20183" y="10700"/>
                  </a:cubicBezTo>
                  <a:close/>
                  <a:moveTo>
                    <a:pt x="20092" y="11156"/>
                  </a:moveTo>
                  <a:close/>
                  <a:moveTo>
                    <a:pt x="19454" y="10426"/>
                  </a:moveTo>
                  <a:lnTo>
                    <a:pt x="19454" y="10426"/>
                  </a:lnTo>
                  <a:lnTo>
                    <a:pt x="19454" y="10487"/>
                  </a:lnTo>
                  <a:cubicBezTo>
                    <a:pt x="19454" y="10457"/>
                    <a:pt x="19454" y="10457"/>
                    <a:pt x="19423" y="10426"/>
                  </a:cubicBezTo>
                  <a:cubicBezTo>
                    <a:pt x="19454" y="10457"/>
                    <a:pt x="19454" y="10457"/>
                    <a:pt x="19454" y="10426"/>
                  </a:cubicBezTo>
                  <a:close/>
                  <a:moveTo>
                    <a:pt x="19271" y="10517"/>
                  </a:moveTo>
                  <a:cubicBezTo>
                    <a:pt x="19302" y="10487"/>
                    <a:pt x="19302" y="10487"/>
                    <a:pt x="19332" y="10457"/>
                  </a:cubicBezTo>
                  <a:lnTo>
                    <a:pt x="19332" y="10517"/>
                  </a:lnTo>
                  <a:cubicBezTo>
                    <a:pt x="19332" y="10517"/>
                    <a:pt x="19332" y="10548"/>
                    <a:pt x="19332" y="10578"/>
                  </a:cubicBezTo>
                  <a:lnTo>
                    <a:pt x="19332" y="10639"/>
                  </a:lnTo>
                  <a:lnTo>
                    <a:pt x="19302" y="10639"/>
                  </a:lnTo>
                  <a:cubicBezTo>
                    <a:pt x="19271" y="10609"/>
                    <a:pt x="19241" y="10548"/>
                    <a:pt x="19271" y="10517"/>
                  </a:cubicBezTo>
                  <a:close/>
                  <a:moveTo>
                    <a:pt x="18785" y="10244"/>
                  </a:moveTo>
                  <a:cubicBezTo>
                    <a:pt x="18815" y="10244"/>
                    <a:pt x="18815" y="10244"/>
                    <a:pt x="18785" y="10244"/>
                  </a:cubicBezTo>
                  <a:close/>
                  <a:moveTo>
                    <a:pt x="18360" y="11551"/>
                  </a:moveTo>
                  <a:cubicBezTo>
                    <a:pt x="18360" y="11551"/>
                    <a:pt x="18360" y="11551"/>
                    <a:pt x="18360" y="11551"/>
                  </a:cubicBezTo>
                  <a:lnTo>
                    <a:pt x="18360" y="11551"/>
                  </a:lnTo>
                  <a:lnTo>
                    <a:pt x="18268" y="11612"/>
                  </a:lnTo>
                  <a:lnTo>
                    <a:pt x="18268" y="11581"/>
                  </a:lnTo>
                  <a:cubicBezTo>
                    <a:pt x="18268" y="11551"/>
                    <a:pt x="18299" y="11551"/>
                    <a:pt x="18360" y="11551"/>
                  </a:cubicBezTo>
                  <a:close/>
                  <a:moveTo>
                    <a:pt x="17873" y="12311"/>
                  </a:moveTo>
                  <a:lnTo>
                    <a:pt x="17873" y="12311"/>
                  </a:lnTo>
                  <a:lnTo>
                    <a:pt x="17904" y="12311"/>
                  </a:lnTo>
                  <a:lnTo>
                    <a:pt x="17904" y="12311"/>
                  </a:lnTo>
                  <a:lnTo>
                    <a:pt x="17904" y="12311"/>
                  </a:lnTo>
                  <a:close/>
                  <a:moveTo>
                    <a:pt x="16779" y="5776"/>
                  </a:moveTo>
                  <a:cubicBezTo>
                    <a:pt x="16809" y="5776"/>
                    <a:pt x="16809" y="5776"/>
                    <a:pt x="16809" y="5776"/>
                  </a:cubicBezTo>
                  <a:cubicBezTo>
                    <a:pt x="16870" y="5836"/>
                    <a:pt x="16931" y="5897"/>
                    <a:pt x="16961" y="5988"/>
                  </a:cubicBezTo>
                  <a:lnTo>
                    <a:pt x="16961" y="5988"/>
                  </a:lnTo>
                  <a:lnTo>
                    <a:pt x="16931" y="5988"/>
                  </a:lnTo>
                  <a:cubicBezTo>
                    <a:pt x="16931" y="5988"/>
                    <a:pt x="16901" y="5958"/>
                    <a:pt x="16870" y="5958"/>
                  </a:cubicBezTo>
                  <a:cubicBezTo>
                    <a:pt x="16809" y="5897"/>
                    <a:pt x="16779" y="5836"/>
                    <a:pt x="16779" y="5776"/>
                  </a:cubicBezTo>
                  <a:cubicBezTo>
                    <a:pt x="16779" y="5776"/>
                    <a:pt x="16779" y="5776"/>
                    <a:pt x="16779" y="5776"/>
                  </a:cubicBezTo>
                  <a:close/>
                  <a:moveTo>
                    <a:pt x="15381" y="6201"/>
                  </a:moveTo>
                  <a:lnTo>
                    <a:pt x="15381" y="6201"/>
                  </a:lnTo>
                  <a:cubicBezTo>
                    <a:pt x="15442" y="6201"/>
                    <a:pt x="15472" y="6232"/>
                    <a:pt x="15472" y="6262"/>
                  </a:cubicBezTo>
                  <a:lnTo>
                    <a:pt x="15472" y="6262"/>
                  </a:lnTo>
                  <a:lnTo>
                    <a:pt x="15472" y="6262"/>
                  </a:lnTo>
                  <a:cubicBezTo>
                    <a:pt x="15502" y="6262"/>
                    <a:pt x="15563" y="6292"/>
                    <a:pt x="15563" y="6323"/>
                  </a:cubicBezTo>
                  <a:lnTo>
                    <a:pt x="15563" y="6323"/>
                  </a:lnTo>
                  <a:lnTo>
                    <a:pt x="15563" y="6353"/>
                  </a:lnTo>
                  <a:lnTo>
                    <a:pt x="15563" y="6353"/>
                  </a:lnTo>
                  <a:lnTo>
                    <a:pt x="15563" y="6353"/>
                  </a:lnTo>
                  <a:cubicBezTo>
                    <a:pt x="15533" y="6353"/>
                    <a:pt x="15502" y="6323"/>
                    <a:pt x="15472" y="6292"/>
                  </a:cubicBezTo>
                  <a:lnTo>
                    <a:pt x="15472" y="6292"/>
                  </a:lnTo>
                  <a:cubicBezTo>
                    <a:pt x="15381" y="6323"/>
                    <a:pt x="15381" y="6323"/>
                    <a:pt x="15350" y="6292"/>
                  </a:cubicBezTo>
                  <a:cubicBezTo>
                    <a:pt x="15320" y="6232"/>
                    <a:pt x="15381" y="6232"/>
                    <a:pt x="15381" y="6201"/>
                  </a:cubicBezTo>
                  <a:close/>
                  <a:moveTo>
                    <a:pt x="14834" y="6019"/>
                  </a:moveTo>
                  <a:lnTo>
                    <a:pt x="14834" y="6019"/>
                  </a:lnTo>
                  <a:lnTo>
                    <a:pt x="14834" y="6019"/>
                  </a:lnTo>
                  <a:cubicBezTo>
                    <a:pt x="14834" y="6019"/>
                    <a:pt x="14834" y="6019"/>
                    <a:pt x="14834" y="6019"/>
                  </a:cubicBezTo>
                  <a:close/>
                  <a:moveTo>
                    <a:pt x="16809" y="12189"/>
                  </a:moveTo>
                  <a:lnTo>
                    <a:pt x="16840" y="12189"/>
                  </a:lnTo>
                  <a:lnTo>
                    <a:pt x="16870" y="12189"/>
                  </a:lnTo>
                  <a:cubicBezTo>
                    <a:pt x="16870" y="12189"/>
                    <a:pt x="16870" y="12220"/>
                    <a:pt x="16840" y="12220"/>
                  </a:cubicBezTo>
                  <a:cubicBezTo>
                    <a:pt x="16840" y="12220"/>
                    <a:pt x="16809" y="12220"/>
                    <a:pt x="16809" y="12220"/>
                  </a:cubicBezTo>
                  <a:cubicBezTo>
                    <a:pt x="16809" y="12220"/>
                    <a:pt x="16809" y="12189"/>
                    <a:pt x="16809" y="12189"/>
                  </a:cubicBezTo>
                  <a:close/>
                  <a:moveTo>
                    <a:pt x="16627" y="13770"/>
                  </a:moveTo>
                  <a:cubicBezTo>
                    <a:pt x="16657" y="13770"/>
                    <a:pt x="16657" y="13770"/>
                    <a:pt x="16657" y="13770"/>
                  </a:cubicBezTo>
                  <a:cubicBezTo>
                    <a:pt x="16688" y="13770"/>
                    <a:pt x="16749" y="13739"/>
                    <a:pt x="16779" y="13739"/>
                  </a:cubicBezTo>
                  <a:cubicBezTo>
                    <a:pt x="16870" y="13709"/>
                    <a:pt x="16961" y="13709"/>
                    <a:pt x="17053" y="13709"/>
                  </a:cubicBezTo>
                  <a:cubicBezTo>
                    <a:pt x="17113" y="13709"/>
                    <a:pt x="17144" y="13709"/>
                    <a:pt x="17205" y="13648"/>
                  </a:cubicBezTo>
                  <a:lnTo>
                    <a:pt x="17235" y="13648"/>
                  </a:lnTo>
                  <a:lnTo>
                    <a:pt x="17265" y="13648"/>
                  </a:lnTo>
                  <a:cubicBezTo>
                    <a:pt x="17296" y="13709"/>
                    <a:pt x="17296" y="13770"/>
                    <a:pt x="17265" y="13800"/>
                  </a:cubicBezTo>
                  <a:cubicBezTo>
                    <a:pt x="17235" y="13891"/>
                    <a:pt x="17113" y="13922"/>
                    <a:pt x="17022" y="13891"/>
                  </a:cubicBezTo>
                  <a:cubicBezTo>
                    <a:pt x="16901" y="13861"/>
                    <a:pt x="16779" y="13861"/>
                    <a:pt x="16657" y="13891"/>
                  </a:cubicBezTo>
                  <a:cubicBezTo>
                    <a:pt x="16657" y="13891"/>
                    <a:pt x="16627" y="13861"/>
                    <a:pt x="16627" y="13831"/>
                  </a:cubicBezTo>
                  <a:cubicBezTo>
                    <a:pt x="16627" y="13831"/>
                    <a:pt x="16627" y="13800"/>
                    <a:pt x="16627" y="13770"/>
                  </a:cubicBezTo>
                  <a:close/>
                  <a:moveTo>
                    <a:pt x="16597" y="14043"/>
                  </a:moveTo>
                  <a:cubicBezTo>
                    <a:pt x="16597" y="14043"/>
                    <a:pt x="16597" y="14074"/>
                    <a:pt x="16566" y="14074"/>
                  </a:cubicBezTo>
                  <a:cubicBezTo>
                    <a:pt x="16475" y="14134"/>
                    <a:pt x="16384" y="14165"/>
                    <a:pt x="16293" y="14226"/>
                  </a:cubicBezTo>
                  <a:cubicBezTo>
                    <a:pt x="16201" y="14256"/>
                    <a:pt x="16141" y="14286"/>
                    <a:pt x="16080" y="14317"/>
                  </a:cubicBezTo>
                  <a:cubicBezTo>
                    <a:pt x="15989" y="14347"/>
                    <a:pt x="15928" y="14378"/>
                    <a:pt x="15837" y="14378"/>
                  </a:cubicBezTo>
                  <a:lnTo>
                    <a:pt x="15746" y="14317"/>
                  </a:lnTo>
                  <a:cubicBezTo>
                    <a:pt x="15715" y="14286"/>
                    <a:pt x="15715" y="14256"/>
                    <a:pt x="15746" y="14226"/>
                  </a:cubicBezTo>
                  <a:lnTo>
                    <a:pt x="15776" y="14226"/>
                  </a:lnTo>
                  <a:cubicBezTo>
                    <a:pt x="15897" y="14226"/>
                    <a:pt x="16019" y="14165"/>
                    <a:pt x="16110" y="14104"/>
                  </a:cubicBezTo>
                  <a:cubicBezTo>
                    <a:pt x="16141" y="14074"/>
                    <a:pt x="16201" y="14074"/>
                    <a:pt x="16232" y="14104"/>
                  </a:cubicBezTo>
                  <a:cubicBezTo>
                    <a:pt x="16293" y="14104"/>
                    <a:pt x="16353" y="14104"/>
                    <a:pt x="16384" y="14104"/>
                  </a:cubicBezTo>
                  <a:lnTo>
                    <a:pt x="16505" y="14043"/>
                  </a:lnTo>
                  <a:cubicBezTo>
                    <a:pt x="16566" y="13982"/>
                    <a:pt x="16597" y="14013"/>
                    <a:pt x="16597" y="14043"/>
                  </a:cubicBezTo>
                  <a:close/>
                  <a:moveTo>
                    <a:pt x="15837" y="12919"/>
                  </a:moveTo>
                  <a:cubicBezTo>
                    <a:pt x="16019" y="12949"/>
                    <a:pt x="16201" y="12979"/>
                    <a:pt x="16384" y="13071"/>
                  </a:cubicBezTo>
                  <a:cubicBezTo>
                    <a:pt x="16414" y="13071"/>
                    <a:pt x="16445" y="13071"/>
                    <a:pt x="16445" y="13101"/>
                  </a:cubicBezTo>
                  <a:cubicBezTo>
                    <a:pt x="16475" y="13192"/>
                    <a:pt x="16536" y="13253"/>
                    <a:pt x="16566" y="13314"/>
                  </a:cubicBezTo>
                  <a:cubicBezTo>
                    <a:pt x="16566" y="13375"/>
                    <a:pt x="16566" y="13405"/>
                    <a:pt x="16536" y="13435"/>
                  </a:cubicBezTo>
                  <a:cubicBezTo>
                    <a:pt x="16505" y="13435"/>
                    <a:pt x="16475" y="13435"/>
                    <a:pt x="16475" y="13435"/>
                  </a:cubicBezTo>
                  <a:cubicBezTo>
                    <a:pt x="16414" y="13405"/>
                    <a:pt x="16353" y="13344"/>
                    <a:pt x="16323" y="13314"/>
                  </a:cubicBezTo>
                  <a:cubicBezTo>
                    <a:pt x="16323" y="13283"/>
                    <a:pt x="16293" y="13283"/>
                    <a:pt x="16293" y="13314"/>
                  </a:cubicBezTo>
                  <a:lnTo>
                    <a:pt x="16293" y="13314"/>
                  </a:lnTo>
                  <a:cubicBezTo>
                    <a:pt x="16293" y="13314"/>
                    <a:pt x="16293" y="13344"/>
                    <a:pt x="16293" y="13375"/>
                  </a:cubicBezTo>
                  <a:cubicBezTo>
                    <a:pt x="16201" y="13496"/>
                    <a:pt x="16171" y="13618"/>
                    <a:pt x="16141" y="13770"/>
                  </a:cubicBezTo>
                  <a:cubicBezTo>
                    <a:pt x="16141" y="13770"/>
                    <a:pt x="16110" y="13800"/>
                    <a:pt x="16080" y="13800"/>
                  </a:cubicBezTo>
                  <a:cubicBezTo>
                    <a:pt x="16080" y="13831"/>
                    <a:pt x="16019" y="13800"/>
                    <a:pt x="16019" y="13770"/>
                  </a:cubicBezTo>
                  <a:cubicBezTo>
                    <a:pt x="16019" y="13770"/>
                    <a:pt x="16019" y="13679"/>
                    <a:pt x="15989" y="13618"/>
                  </a:cubicBezTo>
                  <a:cubicBezTo>
                    <a:pt x="15989" y="13587"/>
                    <a:pt x="15928" y="13557"/>
                    <a:pt x="15897" y="13587"/>
                  </a:cubicBezTo>
                  <a:cubicBezTo>
                    <a:pt x="15867" y="13587"/>
                    <a:pt x="15837" y="13587"/>
                    <a:pt x="15837" y="13618"/>
                  </a:cubicBezTo>
                  <a:lnTo>
                    <a:pt x="15776" y="13618"/>
                  </a:lnTo>
                  <a:lnTo>
                    <a:pt x="15776" y="13587"/>
                  </a:lnTo>
                  <a:cubicBezTo>
                    <a:pt x="15806" y="13557"/>
                    <a:pt x="15837" y="13527"/>
                    <a:pt x="15867" y="13496"/>
                  </a:cubicBezTo>
                  <a:cubicBezTo>
                    <a:pt x="15928" y="13435"/>
                    <a:pt x="15928" y="13344"/>
                    <a:pt x="15897" y="13253"/>
                  </a:cubicBezTo>
                  <a:cubicBezTo>
                    <a:pt x="15867" y="13223"/>
                    <a:pt x="15867" y="13192"/>
                    <a:pt x="15837" y="13162"/>
                  </a:cubicBezTo>
                  <a:cubicBezTo>
                    <a:pt x="15776" y="13131"/>
                    <a:pt x="15746" y="13101"/>
                    <a:pt x="15685" y="13071"/>
                  </a:cubicBezTo>
                  <a:cubicBezTo>
                    <a:pt x="15685" y="13071"/>
                    <a:pt x="15654" y="13040"/>
                    <a:pt x="15654" y="13010"/>
                  </a:cubicBezTo>
                  <a:lnTo>
                    <a:pt x="15654" y="13010"/>
                  </a:lnTo>
                  <a:cubicBezTo>
                    <a:pt x="15624" y="13040"/>
                    <a:pt x="15563" y="13101"/>
                    <a:pt x="15533" y="13131"/>
                  </a:cubicBezTo>
                  <a:cubicBezTo>
                    <a:pt x="15502" y="13192"/>
                    <a:pt x="15472" y="13223"/>
                    <a:pt x="15442" y="13223"/>
                  </a:cubicBezTo>
                  <a:cubicBezTo>
                    <a:pt x="15381" y="13223"/>
                    <a:pt x="15320" y="13253"/>
                    <a:pt x="15290" y="13314"/>
                  </a:cubicBezTo>
                  <a:cubicBezTo>
                    <a:pt x="15229" y="13466"/>
                    <a:pt x="15168" y="13618"/>
                    <a:pt x="15168" y="13800"/>
                  </a:cubicBezTo>
                  <a:cubicBezTo>
                    <a:pt x="15168" y="13952"/>
                    <a:pt x="15077" y="14104"/>
                    <a:pt x="14955" y="14165"/>
                  </a:cubicBezTo>
                  <a:cubicBezTo>
                    <a:pt x="14925" y="14195"/>
                    <a:pt x="14864" y="14165"/>
                    <a:pt x="14864" y="14134"/>
                  </a:cubicBezTo>
                  <a:cubicBezTo>
                    <a:pt x="14834" y="13982"/>
                    <a:pt x="14834" y="13831"/>
                    <a:pt x="14894" y="13679"/>
                  </a:cubicBezTo>
                  <a:cubicBezTo>
                    <a:pt x="14955" y="13587"/>
                    <a:pt x="14986" y="13496"/>
                    <a:pt x="15016" y="13405"/>
                  </a:cubicBezTo>
                  <a:cubicBezTo>
                    <a:pt x="15016" y="13375"/>
                    <a:pt x="15016" y="13314"/>
                    <a:pt x="15016" y="13283"/>
                  </a:cubicBezTo>
                  <a:lnTo>
                    <a:pt x="15016" y="13223"/>
                  </a:lnTo>
                  <a:cubicBezTo>
                    <a:pt x="15016" y="13223"/>
                    <a:pt x="15016" y="13223"/>
                    <a:pt x="15016" y="13192"/>
                  </a:cubicBezTo>
                  <a:cubicBezTo>
                    <a:pt x="15229" y="12949"/>
                    <a:pt x="15168" y="12979"/>
                    <a:pt x="15472" y="12949"/>
                  </a:cubicBezTo>
                  <a:cubicBezTo>
                    <a:pt x="15533" y="12949"/>
                    <a:pt x="15594" y="12979"/>
                    <a:pt x="15654" y="13010"/>
                  </a:cubicBezTo>
                  <a:lnTo>
                    <a:pt x="15654" y="13010"/>
                  </a:lnTo>
                  <a:lnTo>
                    <a:pt x="15654" y="13010"/>
                  </a:lnTo>
                  <a:lnTo>
                    <a:pt x="15776" y="12979"/>
                  </a:lnTo>
                  <a:cubicBezTo>
                    <a:pt x="15776" y="12979"/>
                    <a:pt x="15806" y="12949"/>
                    <a:pt x="15806" y="12919"/>
                  </a:cubicBezTo>
                  <a:cubicBezTo>
                    <a:pt x="15837" y="12919"/>
                    <a:pt x="15806" y="12919"/>
                    <a:pt x="15837" y="12919"/>
                  </a:cubicBezTo>
                  <a:close/>
                  <a:moveTo>
                    <a:pt x="15776" y="10548"/>
                  </a:moveTo>
                  <a:lnTo>
                    <a:pt x="15776" y="10548"/>
                  </a:lnTo>
                  <a:cubicBezTo>
                    <a:pt x="15776" y="10548"/>
                    <a:pt x="15776" y="10517"/>
                    <a:pt x="15776" y="10487"/>
                  </a:cubicBezTo>
                  <a:cubicBezTo>
                    <a:pt x="15776" y="10457"/>
                    <a:pt x="15776" y="10457"/>
                    <a:pt x="15806" y="10487"/>
                  </a:cubicBezTo>
                  <a:cubicBezTo>
                    <a:pt x="15837" y="10517"/>
                    <a:pt x="15806" y="10487"/>
                    <a:pt x="15806" y="10517"/>
                  </a:cubicBezTo>
                  <a:cubicBezTo>
                    <a:pt x="15806" y="10548"/>
                    <a:pt x="15776" y="10548"/>
                    <a:pt x="15776" y="10578"/>
                  </a:cubicBezTo>
                  <a:lnTo>
                    <a:pt x="15776" y="10578"/>
                  </a:lnTo>
                  <a:lnTo>
                    <a:pt x="15746" y="10578"/>
                  </a:lnTo>
                  <a:close/>
                  <a:moveTo>
                    <a:pt x="15107" y="11672"/>
                  </a:moveTo>
                  <a:lnTo>
                    <a:pt x="15138" y="11672"/>
                  </a:lnTo>
                  <a:cubicBezTo>
                    <a:pt x="15138" y="11672"/>
                    <a:pt x="15138" y="11672"/>
                    <a:pt x="15168" y="11703"/>
                  </a:cubicBezTo>
                  <a:cubicBezTo>
                    <a:pt x="15168" y="11733"/>
                    <a:pt x="15168" y="11764"/>
                    <a:pt x="15138" y="11824"/>
                  </a:cubicBezTo>
                  <a:cubicBezTo>
                    <a:pt x="15138" y="11824"/>
                    <a:pt x="15138" y="11824"/>
                    <a:pt x="15107" y="11824"/>
                  </a:cubicBezTo>
                  <a:cubicBezTo>
                    <a:pt x="15107" y="11824"/>
                    <a:pt x="15077" y="11824"/>
                    <a:pt x="15077" y="11824"/>
                  </a:cubicBezTo>
                  <a:cubicBezTo>
                    <a:pt x="15046" y="11764"/>
                    <a:pt x="15046" y="11703"/>
                    <a:pt x="15107" y="11672"/>
                  </a:cubicBezTo>
                  <a:close/>
                  <a:moveTo>
                    <a:pt x="14834" y="11277"/>
                  </a:moveTo>
                  <a:lnTo>
                    <a:pt x="14834" y="11277"/>
                  </a:lnTo>
                  <a:lnTo>
                    <a:pt x="14803" y="11277"/>
                  </a:lnTo>
                  <a:close/>
                  <a:moveTo>
                    <a:pt x="14682" y="6809"/>
                  </a:moveTo>
                  <a:cubicBezTo>
                    <a:pt x="14682" y="6809"/>
                    <a:pt x="14712" y="6779"/>
                    <a:pt x="14712" y="6779"/>
                  </a:cubicBezTo>
                  <a:cubicBezTo>
                    <a:pt x="14742" y="6809"/>
                    <a:pt x="14742" y="6809"/>
                    <a:pt x="14773" y="6809"/>
                  </a:cubicBezTo>
                  <a:cubicBezTo>
                    <a:pt x="14773" y="6840"/>
                    <a:pt x="14773" y="6870"/>
                    <a:pt x="14773" y="6900"/>
                  </a:cubicBezTo>
                  <a:cubicBezTo>
                    <a:pt x="14773" y="6931"/>
                    <a:pt x="14742" y="6931"/>
                    <a:pt x="14712" y="6900"/>
                  </a:cubicBezTo>
                  <a:cubicBezTo>
                    <a:pt x="14682" y="6900"/>
                    <a:pt x="14682" y="6870"/>
                    <a:pt x="14651" y="6870"/>
                  </a:cubicBezTo>
                  <a:cubicBezTo>
                    <a:pt x="14651" y="6840"/>
                    <a:pt x="14651" y="6809"/>
                    <a:pt x="14682" y="6809"/>
                  </a:cubicBezTo>
                  <a:close/>
                  <a:moveTo>
                    <a:pt x="14499" y="6627"/>
                  </a:moveTo>
                  <a:lnTo>
                    <a:pt x="14499" y="6657"/>
                  </a:lnTo>
                  <a:lnTo>
                    <a:pt x="14499" y="6657"/>
                  </a:lnTo>
                  <a:lnTo>
                    <a:pt x="14499" y="6657"/>
                  </a:lnTo>
                  <a:cubicBezTo>
                    <a:pt x="14499" y="6657"/>
                    <a:pt x="14499" y="6657"/>
                    <a:pt x="14499" y="6627"/>
                  </a:cubicBezTo>
                  <a:close/>
                  <a:moveTo>
                    <a:pt x="14408" y="9970"/>
                  </a:moveTo>
                  <a:lnTo>
                    <a:pt x="14408" y="9970"/>
                  </a:lnTo>
                  <a:close/>
                  <a:moveTo>
                    <a:pt x="14287" y="11460"/>
                  </a:moveTo>
                  <a:lnTo>
                    <a:pt x="14287" y="11460"/>
                  </a:lnTo>
                  <a:lnTo>
                    <a:pt x="14287" y="11460"/>
                  </a:lnTo>
                  <a:lnTo>
                    <a:pt x="14439" y="11460"/>
                  </a:lnTo>
                  <a:lnTo>
                    <a:pt x="14439" y="11520"/>
                  </a:lnTo>
                  <a:cubicBezTo>
                    <a:pt x="14439" y="11520"/>
                    <a:pt x="14439" y="11520"/>
                    <a:pt x="14439" y="11520"/>
                  </a:cubicBezTo>
                  <a:cubicBezTo>
                    <a:pt x="14378" y="11490"/>
                    <a:pt x="14317" y="11460"/>
                    <a:pt x="14287" y="11429"/>
                  </a:cubicBezTo>
                  <a:lnTo>
                    <a:pt x="14287" y="11429"/>
                  </a:lnTo>
                  <a:cubicBezTo>
                    <a:pt x="14287" y="11429"/>
                    <a:pt x="14287" y="11460"/>
                    <a:pt x="14287" y="11460"/>
                  </a:cubicBezTo>
                  <a:close/>
                  <a:moveTo>
                    <a:pt x="14530" y="12402"/>
                  </a:moveTo>
                  <a:cubicBezTo>
                    <a:pt x="14621" y="12372"/>
                    <a:pt x="14742" y="12341"/>
                    <a:pt x="14834" y="12250"/>
                  </a:cubicBezTo>
                  <a:cubicBezTo>
                    <a:pt x="14925" y="12189"/>
                    <a:pt x="15046" y="12189"/>
                    <a:pt x="15107" y="12098"/>
                  </a:cubicBezTo>
                  <a:cubicBezTo>
                    <a:pt x="15168" y="12098"/>
                    <a:pt x="15198" y="12098"/>
                    <a:pt x="15229" y="12098"/>
                  </a:cubicBezTo>
                  <a:lnTo>
                    <a:pt x="15290" y="12128"/>
                  </a:lnTo>
                  <a:cubicBezTo>
                    <a:pt x="15381" y="12128"/>
                    <a:pt x="15472" y="12220"/>
                    <a:pt x="15472" y="12311"/>
                  </a:cubicBezTo>
                  <a:cubicBezTo>
                    <a:pt x="15502" y="12372"/>
                    <a:pt x="15533" y="12402"/>
                    <a:pt x="15594" y="12402"/>
                  </a:cubicBezTo>
                  <a:cubicBezTo>
                    <a:pt x="15654" y="12402"/>
                    <a:pt x="15685" y="12463"/>
                    <a:pt x="15685" y="12523"/>
                  </a:cubicBezTo>
                  <a:cubicBezTo>
                    <a:pt x="15685" y="12584"/>
                    <a:pt x="15685" y="12675"/>
                    <a:pt x="15685" y="12767"/>
                  </a:cubicBezTo>
                  <a:cubicBezTo>
                    <a:pt x="15715" y="12797"/>
                    <a:pt x="15654" y="12827"/>
                    <a:pt x="15624" y="12797"/>
                  </a:cubicBezTo>
                  <a:cubicBezTo>
                    <a:pt x="15594" y="12797"/>
                    <a:pt x="15563" y="12767"/>
                    <a:pt x="15533" y="12767"/>
                  </a:cubicBezTo>
                  <a:cubicBezTo>
                    <a:pt x="15442" y="12767"/>
                    <a:pt x="15381" y="12797"/>
                    <a:pt x="15320" y="12797"/>
                  </a:cubicBezTo>
                  <a:cubicBezTo>
                    <a:pt x="15229" y="12827"/>
                    <a:pt x="15138" y="12797"/>
                    <a:pt x="15107" y="12736"/>
                  </a:cubicBezTo>
                  <a:cubicBezTo>
                    <a:pt x="15077" y="12706"/>
                    <a:pt x="15077" y="12706"/>
                    <a:pt x="15046" y="12675"/>
                  </a:cubicBezTo>
                  <a:cubicBezTo>
                    <a:pt x="15046" y="12675"/>
                    <a:pt x="15016" y="12675"/>
                    <a:pt x="15016" y="12645"/>
                  </a:cubicBezTo>
                  <a:cubicBezTo>
                    <a:pt x="15016" y="12584"/>
                    <a:pt x="15046" y="12584"/>
                    <a:pt x="15046" y="12584"/>
                  </a:cubicBezTo>
                  <a:cubicBezTo>
                    <a:pt x="15077" y="12554"/>
                    <a:pt x="15046" y="12554"/>
                    <a:pt x="15046" y="12523"/>
                  </a:cubicBezTo>
                  <a:cubicBezTo>
                    <a:pt x="15046" y="12523"/>
                    <a:pt x="15046" y="12523"/>
                    <a:pt x="15016" y="12523"/>
                  </a:cubicBezTo>
                  <a:lnTo>
                    <a:pt x="14986" y="12523"/>
                  </a:lnTo>
                  <a:cubicBezTo>
                    <a:pt x="14955" y="12523"/>
                    <a:pt x="14925" y="12554"/>
                    <a:pt x="14925" y="12554"/>
                  </a:cubicBezTo>
                  <a:cubicBezTo>
                    <a:pt x="14834" y="12615"/>
                    <a:pt x="14712" y="12675"/>
                    <a:pt x="14590" y="12706"/>
                  </a:cubicBezTo>
                  <a:cubicBezTo>
                    <a:pt x="14499" y="12736"/>
                    <a:pt x="14469" y="12736"/>
                    <a:pt x="14408" y="12675"/>
                  </a:cubicBezTo>
                  <a:cubicBezTo>
                    <a:pt x="14347" y="12584"/>
                    <a:pt x="14317" y="12645"/>
                    <a:pt x="14256" y="12645"/>
                  </a:cubicBezTo>
                  <a:lnTo>
                    <a:pt x="14256" y="12645"/>
                  </a:lnTo>
                  <a:lnTo>
                    <a:pt x="14256" y="12645"/>
                  </a:lnTo>
                  <a:lnTo>
                    <a:pt x="14256" y="12645"/>
                  </a:lnTo>
                  <a:lnTo>
                    <a:pt x="14256" y="12645"/>
                  </a:lnTo>
                  <a:lnTo>
                    <a:pt x="14256" y="12645"/>
                  </a:lnTo>
                  <a:lnTo>
                    <a:pt x="14256" y="12645"/>
                  </a:lnTo>
                  <a:cubicBezTo>
                    <a:pt x="14317" y="12523"/>
                    <a:pt x="14408" y="12463"/>
                    <a:pt x="14530" y="12432"/>
                  </a:cubicBezTo>
                  <a:close/>
                  <a:moveTo>
                    <a:pt x="14226" y="10305"/>
                  </a:moveTo>
                  <a:cubicBezTo>
                    <a:pt x="14195" y="10305"/>
                    <a:pt x="14195" y="10305"/>
                    <a:pt x="14226" y="10274"/>
                  </a:cubicBezTo>
                  <a:lnTo>
                    <a:pt x="14256" y="10274"/>
                  </a:lnTo>
                  <a:lnTo>
                    <a:pt x="14256" y="10305"/>
                  </a:lnTo>
                  <a:cubicBezTo>
                    <a:pt x="14256" y="10305"/>
                    <a:pt x="14226" y="10305"/>
                    <a:pt x="14226" y="10305"/>
                  </a:cubicBezTo>
                  <a:close/>
                  <a:moveTo>
                    <a:pt x="14104" y="6444"/>
                  </a:moveTo>
                  <a:cubicBezTo>
                    <a:pt x="14135" y="6444"/>
                    <a:pt x="14165" y="6444"/>
                    <a:pt x="14195" y="6444"/>
                  </a:cubicBezTo>
                  <a:cubicBezTo>
                    <a:pt x="14195" y="6444"/>
                    <a:pt x="14226" y="6444"/>
                    <a:pt x="14226" y="6444"/>
                  </a:cubicBezTo>
                  <a:cubicBezTo>
                    <a:pt x="14165" y="6505"/>
                    <a:pt x="14195" y="6596"/>
                    <a:pt x="14165" y="6657"/>
                  </a:cubicBezTo>
                  <a:cubicBezTo>
                    <a:pt x="14135" y="6688"/>
                    <a:pt x="14104" y="6718"/>
                    <a:pt x="14074" y="6688"/>
                  </a:cubicBezTo>
                  <a:cubicBezTo>
                    <a:pt x="13983" y="6596"/>
                    <a:pt x="13983" y="6505"/>
                    <a:pt x="14104" y="6444"/>
                  </a:cubicBezTo>
                  <a:close/>
                  <a:moveTo>
                    <a:pt x="14013" y="7782"/>
                  </a:moveTo>
                  <a:lnTo>
                    <a:pt x="14013" y="7782"/>
                  </a:lnTo>
                  <a:lnTo>
                    <a:pt x="14013" y="7751"/>
                  </a:lnTo>
                  <a:lnTo>
                    <a:pt x="14013" y="7751"/>
                  </a:lnTo>
                  <a:lnTo>
                    <a:pt x="13983" y="7751"/>
                  </a:lnTo>
                  <a:lnTo>
                    <a:pt x="13983" y="7751"/>
                  </a:lnTo>
                  <a:lnTo>
                    <a:pt x="13922" y="7843"/>
                  </a:lnTo>
                  <a:lnTo>
                    <a:pt x="13922" y="7843"/>
                  </a:lnTo>
                  <a:lnTo>
                    <a:pt x="13922" y="7812"/>
                  </a:lnTo>
                  <a:close/>
                  <a:moveTo>
                    <a:pt x="13952" y="6870"/>
                  </a:moveTo>
                  <a:lnTo>
                    <a:pt x="13952" y="6900"/>
                  </a:lnTo>
                  <a:lnTo>
                    <a:pt x="13952" y="6900"/>
                  </a:lnTo>
                  <a:close/>
                  <a:moveTo>
                    <a:pt x="13831" y="8967"/>
                  </a:moveTo>
                  <a:lnTo>
                    <a:pt x="13831" y="8998"/>
                  </a:lnTo>
                  <a:lnTo>
                    <a:pt x="13831" y="8998"/>
                  </a:lnTo>
                  <a:close/>
                  <a:moveTo>
                    <a:pt x="13739" y="11855"/>
                  </a:moveTo>
                  <a:cubicBezTo>
                    <a:pt x="13739" y="11824"/>
                    <a:pt x="13770" y="11794"/>
                    <a:pt x="13800" y="11764"/>
                  </a:cubicBezTo>
                  <a:lnTo>
                    <a:pt x="13800" y="11764"/>
                  </a:lnTo>
                  <a:lnTo>
                    <a:pt x="13800" y="11764"/>
                  </a:lnTo>
                  <a:lnTo>
                    <a:pt x="13800" y="11764"/>
                  </a:lnTo>
                  <a:lnTo>
                    <a:pt x="13800" y="11764"/>
                  </a:lnTo>
                  <a:cubicBezTo>
                    <a:pt x="13800" y="11794"/>
                    <a:pt x="13800" y="11824"/>
                    <a:pt x="13831" y="11855"/>
                  </a:cubicBezTo>
                  <a:lnTo>
                    <a:pt x="13831" y="11885"/>
                  </a:lnTo>
                  <a:cubicBezTo>
                    <a:pt x="13800" y="11916"/>
                    <a:pt x="13800" y="11916"/>
                    <a:pt x="13770" y="11916"/>
                  </a:cubicBezTo>
                  <a:lnTo>
                    <a:pt x="13770" y="11916"/>
                  </a:lnTo>
                  <a:cubicBezTo>
                    <a:pt x="13770" y="11916"/>
                    <a:pt x="13739" y="11885"/>
                    <a:pt x="13739" y="11855"/>
                  </a:cubicBezTo>
                  <a:close/>
                  <a:moveTo>
                    <a:pt x="13679" y="9940"/>
                  </a:moveTo>
                  <a:close/>
                  <a:moveTo>
                    <a:pt x="13618" y="9058"/>
                  </a:moveTo>
                  <a:cubicBezTo>
                    <a:pt x="13618" y="9058"/>
                    <a:pt x="13648" y="9058"/>
                    <a:pt x="13648" y="9089"/>
                  </a:cubicBezTo>
                  <a:cubicBezTo>
                    <a:pt x="13648" y="9119"/>
                    <a:pt x="13648" y="9119"/>
                    <a:pt x="13618" y="9119"/>
                  </a:cubicBezTo>
                  <a:cubicBezTo>
                    <a:pt x="13587" y="9119"/>
                    <a:pt x="13587" y="9119"/>
                    <a:pt x="13587" y="9119"/>
                  </a:cubicBezTo>
                  <a:cubicBezTo>
                    <a:pt x="13557" y="9119"/>
                    <a:pt x="13618" y="9089"/>
                    <a:pt x="13618" y="9058"/>
                  </a:cubicBezTo>
                  <a:close/>
                  <a:moveTo>
                    <a:pt x="13587" y="11125"/>
                  </a:moveTo>
                  <a:cubicBezTo>
                    <a:pt x="13587" y="11216"/>
                    <a:pt x="13557" y="11308"/>
                    <a:pt x="13496" y="11368"/>
                  </a:cubicBezTo>
                  <a:lnTo>
                    <a:pt x="13496" y="11368"/>
                  </a:lnTo>
                  <a:lnTo>
                    <a:pt x="13496" y="11368"/>
                  </a:lnTo>
                  <a:lnTo>
                    <a:pt x="13496" y="11368"/>
                  </a:lnTo>
                  <a:lnTo>
                    <a:pt x="13496" y="11368"/>
                  </a:lnTo>
                  <a:cubicBezTo>
                    <a:pt x="13466" y="11277"/>
                    <a:pt x="13496" y="11186"/>
                    <a:pt x="13557" y="11125"/>
                  </a:cubicBezTo>
                  <a:lnTo>
                    <a:pt x="13557" y="11125"/>
                  </a:lnTo>
                  <a:cubicBezTo>
                    <a:pt x="13557" y="11125"/>
                    <a:pt x="13587" y="11125"/>
                    <a:pt x="13587" y="11125"/>
                  </a:cubicBezTo>
                  <a:close/>
                  <a:moveTo>
                    <a:pt x="13557" y="10031"/>
                  </a:moveTo>
                  <a:lnTo>
                    <a:pt x="13557" y="10031"/>
                  </a:lnTo>
                  <a:lnTo>
                    <a:pt x="13557" y="10031"/>
                  </a:lnTo>
                  <a:lnTo>
                    <a:pt x="13527" y="10031"/>
                  </a:lnTo>
                  <a:lnTo>
                    <a:pt x="13557" y="10031"/>
                  </a:lnTo>
                  <a:close/>
                  <a:moveTo>
                    <a:pt x="13344" y="10274"/>
                  </a:moveTo>
                  <a:cubicBezTo>
                    <a:pt x="13375" y="10244"/>
                    <a:pt x="13375" y="10244"/>
                    <a:pt x="13405" y="10274"/>
                  </a:cubicBezTo>
                  <a:cubicBezTo>
                    <a:pt x="13466" y="10274"/>
                    <a:pt x="13496" y="10305"/>
                    <a:pt x="13527" y="10365"/>
                  </a:cubicBezTo>
                  <a:cubicBezTo>
                    <a:pt x="13557" y="10426"/>
                    <a:pt x="13557" y="10487"/>
                    <a:pt x="13557" y="10548"/>
                  </a:cubicBezTo>
                  <a:cubicBezTo>
                    <a:pt x="13557" y="10639"/>
                    <a:pt x="13557" y="10700"/>
                    <a:pt x="13557" y="10791"/>
                  </a:cubicBezTo>
                  <a:cubicBezTo>
                    <a:pt x="13557" y="10821"/>
                    <a:pt x="13557" y="10852"/>
                    <a:pt x="13557" y="10882"/>
                  </a:cubicBezTo>
                  <a:lnTo>
                    <a:pt x="13557" y="10973"/>
                  </a:lnTo>
                  <a:cubicBezTo>
                    <a:pt x="13557" y="10973"/>
                    <a:pt x="13527" y="10973"/>
                    <a:pt x="13527" y="10913"/>
                  </a:cubicBezTo>
                  <a:cubicBezTo>
                    <a:pt x="13496" y="10882"/>
                    <a:pt x="13496" y="10882"/>
                    <a:pt x="13466" y="10882"/>
                  </a:cubicBezTo>
                  <a:cubicBezTo>
                    <a:pt x="13405" y="10852"/>
                    <a:pt x="13375" y="10821"/>
                    <a:pt x="13375" y="10791"/>
                  </a:cubicBezTo>
                  <a:cubicBezTo>
                    <a:pt x="13375" y="10761"/>
                    <a:pt x="13344" y="10730"/>
                    <a:pt x="13344" y="10700"/>
                  </a:cubicBezTo>
                  <a:cubicBezTo>
                    <a:pt x="13344" y="10639"/>
                    <a:pt x="13314" y="10578"/>
                    <a:pt x="13344" y="10487"/>
                  </a:cubicBezTo>
                  <a:lnTo>
                    <a:pt x="13314" y="10426"/>
                  </a:lnTo>
                  <a:cubicBezTo>
                    <a:pt x="13344" y="10365"/>
                    <a:pt x="13344" y="10305"/>
                    <a:pt x="13375" y="10274"/>
                  </a:cubicBezTo>
                  <a:close/>
                  <a:moveTo>
                    <a:pt x="13071" y="10639"/>
                  </a:moveTo>
                  <a:cubicBezTo>
                    <a:pt x="13040" y="10669"/>
                    <a:pt x="13010" y="10730"/>
                    <a:pt x="12980" y="10761"/>
                  </a:cubicBezTo>
                  <a:cubicBezTo>
                    <a:pt x="12949" y="10791"/>
                    <a:pt x="12949" y="10791"/>
                    <a:pt x="12949" y="10761"/>
                  </a:cubicBezTo>
                  <a:cubicBezTo>
                    <a:pt x="12949" y="10730"/>
                    <a:pt x="12949" y="10730"/>
                    <a:pt x="12949" y="10730"/>
                  </a:cubicBezTo>
                  <a:cubicBezTo>
                    <a:pt x="12949" y="10730"/>
                    <a:pt x="12949" y="10700"/>
                    <a:pt x="12949" y="10700"/>
                  </a:cubicBezTo>
                  <a:cubicBezTo>
                    <a:pt x="12980" y="10669"/>
                    <a:pt x="12980" y="10609"/>
                    <a:pt x="12980" y="10548"/>
                  </a:cubicBezTo>
                  <a:cubicBezTo>
                    <a:pt x="12980" y="10487"/>
                    <a:pt x="12919" y="10487"/>
                    <a:pt x="12858" y="10457"/>
                  </a:cubicBezTo>
                  <a:cubicBezTo>
                    <a:pt x="12828" y="10426"/>
                    <a:pt x="12858" y="10457"/>
                    <a:pt x="12858" y="10457"/>
                  </a:cubicBezTo>
                  <a:cubicBezTo>
                    <a:pt x="12858" y="10426"/>
                    <a:pt x="12888" y="10426"/>
                    <a:pt x="12888" y="10426"/>
                  </a:cubicBezTo>
                  <a:cubicBezTo>
                    <a:pt x="12919" y="10426"/>
                    <a:pt x="12919" y="10426"/>
                    <a:pt x="12949" y="10426"/>
                  </a:cubicBezTo>
                  <a:lnTo>
                    <a:pt x="13040" y="10426"/>
                  </a:lnTo>
                  <a:lnTo>
                    <a:pt x="13040" y="10426"/>
                  </a:lnTo>
                  <a:lnTo>
                    <a:pt x="13040" y="10426"/>
                  </a:lnTo>
                  <a:cubicBezTo>
                    <a:pt x="13010" y="10365"/>
                    <a:pt x="12980" y="10335"/>
                    <a:pt x="12980" y="10305"/>
                  </a:cubicBezTo>
                  <a:cubicBezTo>
                    <a:pt x="12919" y="10213"/>
                    <a:pt x="12919" y="10153"/>
                    <a:pt x="12980" y="10092"/>
                  </a:cubicBezTo>
                  <a:cubicBezTo>
                    <a:pt x="12980" y="10092"/>
                    <a:pt x="13010" y="10031"/>
                    <a:pt x="13010" y="10031"/>
                  </a:cubicBezTo>
                  <a:cubicBezTo>
                    <a:pt x="13040" y="10031"/>
                    <a:pt x="13071" y="10031"/>
                    <a:pt x="13101" y="10061"/>
                  </a:cubicBezTo>
                  <a:cubicBezTo>
                    <a:pt x="13131" y="10092"/>
                    <a:pt x="13131" y="10122"/>
                    <a:pt x="13162" y="10153"/>
                  </a:cubicBezTo>
                  <a:lnTo>
                    <a:pt x="13162" y="10153"/>
                  </a:lnTo>
                  <a:lnTo>
                    <a:pt x="13162" y="10153"/>
                  </a:lnTo>
                  <a:lnTo>
                    <a:pt x="13162" y="10153"/>
                  </a:lnTo>
                  <a:cubicBezTo>
                    <a:pt x="13101" y="10213"/>
                    <a:pt x="13101" y="10305"/>
                    <a:pt x="13162" y="10365"/>
                  </a:cubicBezTo>
                  <a:cubicBezTo>
                    <a:pt x="13192" y="10365"/>
                    <a:pt x="13162" y="10396"/>
                    <a:pt x="13162" y="10396"/>
                  </a:cubicBezTo>
                  <a:lnTo>
                    <a:pt x="13040" y="10396"/>
                  </a:lnTo>
                  <a:lnTo>
                    <a:pt x="13040" y="10396"/>
                  </a:lnTo>
                  <a:lnTo>
                    <a:pt x="13040" y="10396"/>
                  </a:lnTo>
                  <a:cubicBezTo>
                    <a:pt x="13071" y="10426"/>
                    <a:pt x="13071" y="10457"/>
                    <a:pt x="13071" y="10487"/>
                  </a:cubicBezTo>
                  <a:cubicBezTo>
                    <a:pt x="13101" y="10548"/>
                    <a:pt x="13101" y="10609"/>
                    <a:pt x="13071" y="10639"/>
                  </a:cubicBezTo>
                  <a:close/>
                  <a:moveTo>
                    <a:pt x="13192" y="11368"/>
                  </a:moveTo>
                  <a:cubicBezTo>
                    <a:pt x="13162" y="11368"/>
                    <a:pt x="13162" y="11368"/>
                    <a:pt x="13162" y="11368"/>
                  </a:cubicBezTo>
                  <a:cubicBezTo>
                    <a:pt x="13162" y="11368"/>
                    <a:pt x="13131" y="11368"/>
                    <a:pt x="13131" y="11368"/>
                  </a:cubicBezTo>
                  <a:cubicBezTo>
                    <a:pt x="13131" y="11308"/>
                    <a:pt x="13101" y="11247"/>
                    <a:pt x="13071" y="11186"/>
                  </a:cubicBezTo>
                  <a:cubicBezTo>
                    <a:pt x="13071" y="11156"/>
                    <a:pt x="13071" y="11156"/>
                    <a:pt x="13101" y="11156"/>
                  </a:cubicBezTo>
                  <a:lnTo>
                    <a:pt x="13101" y="11156"/>
                  </a:lnTo>
                  <a:lnTo>
                    <a:pt x="13101" y="11095"/>
                  </a:lnTo>
                  <a:lnTo>
                    <a:pt x="13101" y="11095"/>
                  </a:lnTo>
                  <a:cubicBezTo>
                    <a:pt x="13101" y="11095"/>
                    <a:pt x="13101" y="11095"/>
                    <a:pt x="13101" y="11095"/>
                  </a:cubicBezTo>
                  <a:lnTo>
                    <a:pt x="13101" y="11095"/>
                  </a:lnTo>
                  <a:cubicBezTo>
                    <a:pt x="13101" y="11125"/>
                    <a:pt x="13101" y="11156"/>
                    <a:pt x="13101" y="11156"/>
                  </a:cubicBezTo>
                  <a:lnTo>
                    <a:pt x="13101" y="11156"/>
                  </a:lnTo>
                  <a:cubicBezTo>
                    <a:pt x="13131" y="11216"/>
                    <a:pt x="13162" y="11247"/>
                    <a:pt x="13192" y="11308"/>
                  </a:cubicBezTo>
                  <a:cubicBezTo>
                    <a:pt x="13192" y="11338"/>
                    <a:pt x="13192" y="11338"/>
                    <a:pt x="13192" y="11368"/>
                  </a:cubicBezTo>
                  <a:close/>
                  <a:moveTo>
                    <a:pt x="13101" y="5928"/>
                  </a:moveTo>
                  <a:lnTo>
                    <a:pt x="13101" y="5928"/>
                  </a:lnTo>
                  <a:cubicBezTo>
                    <a:pt x="13131" y="5928"/>
                    <a:pt x="13131" y="5958"/>
                    <a:pt x="13101" y="5958"/>
                  </a:cubicBezTo>
                  <a:lnTo>
                    <a:pt x="13101" y="5958"/>
                  </a:lnTo>
                  <a:cubicBezTo>
                    <a:pt x="13071" y="5958"/>
                    <a:pt x="13101" y="5928"/>
                    <a:pt x="13101" y="5928"/>
                  </a:cubicBezTo>
                  <a:close/>
                  <a:moveTo>
                    <a:pt x="12949" y="8450"/>
                  </a:moveTo>
                  <a:cubicBezTo>
                    <a:pt x="12949" y="8420"/>
                    <a:pt x="12980" y="8390"/>
                    <a:pt x="13010" y="8390"/>
                  </a:cubicBezTo>
                  <a:lnTo>
                    <a:pt x="13071" y="8390"/>
                  </a:lnTo>
                  <a:cubicBezTo>
                    <a:pt x="13071" y="8390"/>
                    <a:pt x="13071" y="8390"/>
                    <a:pt x="13071" y="8390"/>
                  </a:cubicBezTo>
                  <a:cubicBezTo>
                    <a:pt x="13040" y="8450"/>
                    <a:pt x="12980" y="8481"/>
                    <a:pt x="12949" y="8511"/>
                  </a:cubicBezTo>
                  <a:lnTo>
                    <a:pt x="12949" y="8511"/>
                  </a:lnTo>
                  <a:lnTo>
                    <a:pt x="12949" y="8511"/>
                  </a:lnTo>
                  <a:lnTo>
                    <a:pt x="12949" y="8511"/>
                  </a:lnTo>
                  <a:lnTo>
                    <a:pt x="12949" y="8511"/>
                  </a:lnTo>
                  <a:lnTo>
                    <a:pt x="12949" y="8511"/>
                  </a:lnTo>
                  <a:lnTo>
                    <a:pt x="12949" y="8511"/>
                  </a:lnTo>
                  <a:lnTo>
                    <a:pt x="12949" y="8511"/>
                  </a:lnTo>
                  <a:cubicBezTo>
                    <a:pt x="12949" y="8481"/>
                    <a:pt x="12949" y="8481"/>
                    <a:pt x="12949" y="8450"/>
                  </a:cubicBezTo>
                  <a:close/>
                  <a:moveTo>
                    <a:pt x="12919" y="5836"/>
                  </a:moveTo>
                  <a:cubicBezTo>
                    <a:pt x="12919" y="5836"/>
                    <a:pt x="12949" y="5836"/>
                    <a:pt x="12919" y="5867"/>
                  </a:cubicBezTo>
                  <a:lnTo>
                    <a:pt x="12888" y="5867"/>
                  </a:lnTo>
                  <a:lnTo>
                    <a:pt x="12888" y="5867"/>
                  </a:lnTo>
                  <a:cubicBezTo>
                    <a:pt x="12888" y="5867"/>
                    <a:pt x="12919" y="5836"/>
                    <a:pt x="12919" y="5836"/>
                  </a:cubicBezTo>
                  <a:close/>
                  <a:moveTo>
                    <a:pt x="12797" y="9119"/>
                  </a:moveTo>
                  <a:lnTo>
                    <a:pt x="12919" y="9119"/>
                  </a:lnTo>
                  <a:lnTo>
                    <a:pt x="12919" y="9119"/>
                  </a:lnTo>
                  <a:lnTo>
                    <a:pt x="12980" y="9058"/>
                  </a:lnTo>
                  <a:lnTo>
                    <a:pt x="12980" y="9058"/>
                  </a:lnTo>
                  <a:lnTo>
                    <a:pt x="12980" y="9028"/>
                  </a:lnTo>
                  <a:cubicBezTo>
                    <a:pt x="12949" y="8815"/>
                    <a:pt x="12919" y="8785"/>
                    <a:pt x="13162" y="8663"/>
                  </a:cubicBezTo>
                  <a:lnTo>
                    <a:pt x="13223" y="8663"/>
                  </a:lnTo>
                  <a:cubicBezTo>
                    <a:pt x="13223" y="8663"/>
                    <a:pt x="13223" y="8694"/>
                    <a:pt x="13223" y="8694"/>
                  </a:cubicBezTo>
                  <a:lnTo>
                    <a:pt x="13223" y="8724"/>
                  </a:lnTo>
                  <a:cubicBezTo>
                    <a:pt x="13162" y="8785"/>
                    <a:pt x="13131" y="8815"/>
                    <a:pt x="13101" y="8876"/>
                  </a:cubicBezTo>
                  <a:cubicBezTo>
                    <a:pt x="13071" y="8906"/>
                    <a:pt x="13040" y="8967"/>
                    <a:pt x="13040" y="8998"/>
                  </a:cubicBezTo>
                  <a:lnTo>
                    <a:pt x="13010" y="9058"/>
                  </a:lnTo>
                  <a:lnTo>
                    <a:pt x="13010" y="9058"/>
                  </a:lnTo>
                  <a:lnTo>
                    <a:pt x="12949" y="9119"/>
                  </a:lnTo>
                  <a:lnTo>
                    <a:pt x="12919" y="9119"/>
                  </a:lnTo>
                  <a:lnTo>
                    <a:pt x="12828" y="9150"/>
                  </a:lnTo>
                  <a:lnTo>
                    <a:pt x="12797" y="9150"/>
                  </a:lnTo>
                  <a:cubicBezTo>
                    <a:pt x="12797" y="9150"/>
                    <a:pt x="12828" y="9119"/>
                    <a:pt x="12828" y="9119"/>
                  </a:cubicBezTo>
                  <a:close/>
                  <a:moveTo>
                    <a:pt x="12797" y="5016"/>
                  </a:moveTo>
                  <a:lnTo>
                    <a:pt x="12797" y="5016"/>
                  </a:lnTo>
                  <a:close/>
                  <a:moveTo>
                    <a:pt x="12645" y="5533"/>
                  </a:moveTo>
                  <a:lnTo>
                    <a:pt x="12676" y="5533"/>
                  </a:lnTo>
                  <a:cubicBezTo>
                    <a:pt x="12676" y="5533"/>
                    <a:pt x="12676" y="5563"/>
                    <a:pt x="12676" y="5563"/>
                  </a:cubicBezTo>
                  <a:lnTo>
                    <a:pt x="12645" y="5563"/>
                  </a:lnTo>
                  <a:cubicBezTo>
                    <a:pt x="12615" y="5563"/>
                    <a:pt x="12615" y="5563"/>
                    <a:pt x="12645" y="5533"/>
                  </a:cubicBezTo>
                  <a:close/>
                  <a:moveTo>
                    <a:pt x="6596" y="7782"/>
                  </a:moveTo>
                  <a:lnTo>
                    <a:pt x="6596" y="7782"/>
                  </a:lnTo>
                  <a:close/>
                  <a:moveTo>
                    <a:pt x="6748" y="7417"/>
                  </a:moveTo>
                  <a:lnTo>
                    <a:pt x="6748" y="7417"/>
                  </a:lnTo>
                  <a:lnTo>
                    <a:pt x="6718" y="7387"/>
                  </a:lnTo>
                  <a:lnTo>
                    <a:pt x="6718" y="7387"/>
                  </a:lnTo>
                  <a:cubicBezTo>
                    <a:pt x="6718" y="7356"/>
                    <a:pt x="6748" y="7387"/>
                    <a:pt x="6748" y="7417"/>
                  </a:cubicBezTo>
                  <a:lnTo>
                    <a:pt x="6748" y="7417"/>
                  </a:lnTo>
                  <a:lnTo>
                    <a:pt x="6748" y="7417"/>
                  </a:lnTo>
                  <a:close/>
                  <a:moveTo>
                    <a:pt x="6779" y="7083"/>
                  </a:moveTo>
                  <a:lnTo>
                    <a:pt x="6779" y="7083"/>
                  </a:lnTo>
                  <a:cubicBezTo>
                    <a:pt x="6779" y="7052"/>
                    <a:pt x="6779" y="7052"/>
                    <a:pt x="6779" y="7022"/>
                  </a:cubicBezTo>
                  <a:lnTo>
                    <a:pt x="6779" y="7022"/>
                  </a:lnTo>
                  <a:close/>
                  <a:moveTo>
                    <a:pt x="6809" y="8511"/>
                  </a:moveTo>
                  <a:lnTo>
                    <a:pt x="6779" y="8511"/>
                  </a:lnTo>
                  <a:cubicBezTo>
                    <a:pt x="6748" y="8481"/>
                    <a:pt x="6748" y="8450"/>
                    <a:pt x="6718" y="8420"/>
                  </a:cubicBezTo>
                  <a:cubicBezTo>
                    <a:pt x="6718" y="8390"/>
                    <a:pt x="6718" y="8329"/>
                    <a:pt x="6748" y="8299"/>
                  </a:cubicBezTo>
                  <a:lnTo>
                    <a:pt x="6748" y="8299"/>
                  </a:lnTo>
                  <a:lnTo>
                    <a:pt x="6748" y="8299"/>
                  </a:lnTo>
                  <a:lnTo>
                    <a:pt x="6748" y="8268"/>
                  </a:lnTo>
                  <a:cubicBezTo>
                    <a:pt x="6748" y="8268"/>
                    <a:pt x="6748" y="8268"/>
                    <a:pt x="6748" y="8268"/>
                  </a:cubicBezTo>
                  <a:cubicBezTo>
                    <a:pt x="6748" y="8268"/>
                    <a:pt x="6748" y="8299"/>
                    <a:pt x="6748" y="8299"/>
                  </a:cubicBezTo>
                  <a:lnTo>
                    <a:pt x="6748" y="8299"/>
                  </a:lnTo>
                  <a:lnTo>
                    <a:pt x="6748" y="8299"/>
                  </a:lnTo>
                  <a:cubicBezTo>
                    <a:pt x="6779" y="8359"/>
                    <a:pt x="6809" y="8420"/>
                    <a:pt x="6840" y="8481"/>
                  </a:cubicBezTo>
                  <a:cubicBezTo>
                    <a:pt x="6840" y="8481"/>
                    <a:pt x="6809" y="8481"/>
                    <a:pt x="6809" y="8511"/>
                  </a:cubicBezTo>
                  <a:close/>
                  <a:moveTo>
                    <a:pt x="6900" y="8329"/>
                  </a:moveTo>
                  <a:cubicBezTo>
                    <a:pt x="6900" y="8299"/>
                    <a:pt x="6900" y="8299"/>
                    <a:pt x="6900" y="8268"/>
                  </a:cubicBezTo>
                  <a:lnTo>
                    <a:pt x="6931" y="8299"/>
                  </a:lnTo>
                  <a:cubicBezTo>
                    <a:pt x="6931" y="8299"/>
                    <a:pt x="6931" y="8299"/>
                    <a:pt x="6900" y="8299"/>
                  </a:cubicBezTo>
                  <a:close/>
                  <a:moveTo>
                    <a:pt x="9302" y="2584"/>
                  </a:moveTo>
                  <a:lnTo>
                    <a:pt x="9302" y="2584"/>
                  </a:lnTo>
                  <a:lnTo>
                    <a:pt x="9302" y="2523"/>
                  </a:lnTo>
                  <a:cubicBezTo>
                    <a:pt x="9302" y="2493"/>
                    <a:pt x="9302" y="2463"/>
                    <a:pt x="9302" y="2432"/>
                  </a:cubicBezTo>
                  <a:lnTo>
                    <a:pt x="9302" y="2432"/>
                  </a:lnTo>
                  <a:lnTo>
                    <a:pt x="9302" y="2432"/>
                  </a:lnTo>
                  <a:lnTo>
                    <a:pt x="9302" y="2584"/>
                  </a:lnTo>
                  <a:cubicBezTo>
                    <a:pt x="9302" y="2615"/>
                    <a:pt x="9332" y="2584"/>
                    <a:pt x="9302" y="2584"/>
                  </a:cubicBezTo>
                  <a:close/>
                  <a:moveTo>
                    <a:pt x="9697" y="2463"/>
                  </a:moveTo>
                  <a:lnTo>
                    <a:pt x="9697" y="2463"/>
                  </a:lnTo>
                  <a:lnTo>
                    <a:pt x="9697" y="2463"/>
                  </a:lnTo>
                  <a:lnTo>
                    <a:pt x="9697" y="2463"/>
                  </a:lnTo>
                  <a:close/>
                  <a:moveTo>
                    <a:pt x="9788" y="6992"/>
                  </a:moveTo>
                  <a:lnTo>
                    <a:pt x="9788" y="6992"/>
                  </a:lnTo>
                  <a:close/>
                  <a:moveTo>
                    <a:pt x="10214" y="9180"/>
                  </a:moveTo>
                  <a:lnTo>
                    <a:pt x="10214" y="9180"/>
                  </a:lnTo>
                  <a:lnTo>
                    <a:pt x="10244" y="9180"/>
                  </a:lnTo>
                  <a:lnTo>
                    <a:pt x="10244" y="9180"/>
                  </a:lnTo>
                  <a:close/>
                  <a:moveTo>
                    <a:pt x="10274" y="2280"/>
                  </a:moveTo>
                  <a:cubicBezTo>
                    <a:pt x="10244" y="2280"/>
                    <a:pt x="10244" y="2280"/>
                    <a:pt x="10244" y="2280"/>
                  </a:cubicBezTo>
                  <a:lnTo>
                    <a:pt x="9970" y="2280"/>
                  </a:lnTo>
                  <a:lnTo>
                    <a:pt x="9970" y="2280"/>
                  </a:lnTo>
                  <a:lnTo>
                    <a:pt x="9910" y="2371"/>
                  </a:lnTo>
                  <a:lnTo>
                    <a:pt x="9910" y="2371"/>
                  </a:lnTo>
                  <a:lnTo>
                    <a:pt x="9879" y="2371"/>
                  </a:lnTo>
                  <a:lnTo>
                    <a:pt x="9849" y="2371"/>
                  </a:lnTo>
                  <a:cubicBezTo>
                    <a:pt x="9849" y="2371"/>
                    <a:pt x="9879" y="2371"/>
                    <a:pt x="9910" y="2371"/>
                  </a:cubicBezTo>
                  <a:lnTo>
                    <a:pt x="9910" y="2371"/>
                  </a:lnTo>
                  <a:lnTo>
                    <a:pt x="9970" y="2311"/>
                  </a:lnTo>
                  <a:lnTo>
                    <a:pt x="10001" y="2311"/>
                  </a:lnTo>
                  <a:cubicBezTo>
                    <a:pt x="10062" y="2250"/>
                    <a:pt x="10183" y="2250"/>
                    <a:pt x="10274" y="2280"/>
                  </a:cubicBezTo>
                  <a:lnTo>
                    <a:pt x="10274" y="2280"/>
                  </a:lnTo>
                  <a:close/>
                  <a:moveTo>
                    <a:pt x="12250" y="9636"/>
                  </a:moveTo>
                  <a:lnTo>
                    <a:pt x="12220" y="9636"/>
                  </a:lnTo>
                  <a:cubicBezTo>
                    <a:pt x="12220" y="9606"/>
                    <a:pt x="12220" y="9606"/>
                    <a:pt x="12220" y="9575"/>
                  </a:cubicBezTo>
                  <a:cubicBezTo>
                    <a:pt x="12250" y="9575"/>
                    <a:pt x="12250" y="9575"/>
                    <a:pt x="12280" y="9575"/>
                  </a:cubicBezTo>
                  <a:lnTo>
                    <a:pt x="12280" y="9606"/>
                  </a:lnTo>
                  <a:cubicBezTo>
                    <a:pt x="12280" y="9606"/>
                    <a:pt x="12250" y="9606"/>
                    <a:pt x="12250" y="9606"/>
                  </a:cubicBezTo>
                  <a:close/>
                  <a:moveTo>
                    <a:pt x="12220" y="8754"/>
                  </a:moveTo>
                  <a:cubicBezTo>
                    <a:pt x="12189" y="8754"/>
                    <a:pt x="12189" y="8754"/>
                    <a:pt x="12189" y="8754"/>
                  </a:cubicBezTo>
                  <a:cubicBezTo>
                    <a:pt x="12189" y="8724"/>
                    <a:pt x="12189" y="8724"/>
                    <a:pt x="12189" y="8724"/>
                  </a:cubicBezTo>
                  <a:cubicBezTo>
                    <a:pt x="12220" y="8694"/>
                    <a:pt x="12250" y="8663"/>
                    <a:pt x="12311" y="8694"/>
                  </a:cubicBezTo>
                  <a:lnTo>
                    <a:pt x="12311" y="8694"/>
                  </a:lnTo>
                  <a:cubicBezTo>
                    <a:pt x="12280" y="8724"/>
                    <a:pt x="12250" y="8754"/>
                    <a:pt x="12220" y="8724"/>
                  </a:cubicBezTo>
                  <a:close/>
                  <a:moveTo>
                    <a:pt x="12311" y="6870"/>
                  </a:moveTo>
                  <a:close/>
                  <a:moveTo>
                    <a:pt x="12463" y="4712"/>
                  </a:moveTo>
                  <a:cubicBezTo>
                    <a:pt x="12463" y="4712"/>
                    <a:pt x="12493" y="4712"/>
                    <a:pt x="12493" y="4712"/>
                  </a:cubicBezTo>
                  <a:lnTo>
                    <a:pt x="12493" y="4742"/>
                  </a:lnTo>
                  <a:lnTo>
                    <a:pt x="12493" y="4742"/>
                  </a:lnTo>
                  <a:lnTo>
                    <a:pt x="12463" y="4742"/>
                  </a:lnTo>
                  <a:cubicBezTo>
                    <a:pt x="12463" y="4742"/>
                    <a:pt x="12432" y="4712"/>
                    <a:pt x="12463" y="4712"/>
                  </a:cubicBezTo>
                  <a:close/>
                  <a:moveTo>
                    <a:pt x="10396" y="3709"/>
                  </a:moveTo>
                  <a:lnTo>
                    <a:pt x="10396" y="3709"/>
                  </a:lnTo>
                  <a:lnTo>
                    <a:pt x="10396" y="3709"/>
                  </a:lnTo>
                  <a:lnTo>
                    <a:pt x="10396" y="3709"/>
                  </a:lnTo>
                  <a:close/>
                  <a:moveTo>
                    <a:pt x="10609" y="6718"/>
                  </a:moveTo>
                  <a:lnTo>
                    <a:pt x="10609" y="6718"/>
                  </a:lnTo>
                  <a:lnTo>
                    <a:pt x="10639" y="6718"/>
                  </a:lnTo>
                  <a:lnTo>
                    <a:pt x="10639" y="6718"/>
                  </a:lnTo>
                  <a:close/>
                  <a:moveTo>
                    <a:pt x="10669" y="4864"/>
                  </a:moveTo>
                  <a:cubicBezTo>
                    <a:pt x="10578" y="4925"/>
                    <a:pt x="10487" y="4925"/>
                    <a:pt x="10426" y="4864"/>
                  </a:cubicBezTo>
                  <a:cubicBezTo>
                    <a:pt x="10396" y="4864"/>
                    <a:pt x="10396" y="4833"/>
                    <a:pt x="10426" y="4803"/>
                  </a:cubicBezTo>
                  <a:cubicBezTo>
                    <a:pt x="10457" y="4803"/>
                    <a:pt x="10487" y="4773"/>
                    <a:pt x="10517" y="4742"/>
                  </a:cubicBezTo>
                  <a:cubicBezTo>
                    <a:pt x="10548" y="4681"/>
                    <a:pt x="10609" y="4651"/>
                    <a:pt x="10669" y="4621"/>
                  </a:cubicBezTo>
                  <a:cubicBezTo>
                    <a:pt x="10700" y="4621"/>
                    <a:pt x="10730" y="4560"/>
                    <a:pt x="10761" y="4529"/>
                  </a:cubicBezTo>
                  <a:cubicBezTo>
                    <a:pt x="10761" y="4499"/>
                    <a:pt x="10761" y="4499"/>
                    <a:pt x="10791" y="4499"/>
                  </a:cubicBezTo>
                  <a:cubicBezTo>
                    <a:pt x="10821" y="4499"/>
                    <a:pt x="10882" y="4529"/>
                    <a:pt x="10913" y="4499"/>
                  </a:cubicBezTo>
                  <a:cubicBezTo>
                    <a:pt x="10973" y="4469"/>
                    <a:pt x="10973" y="4438"/>
                    <a:pt x="10973" y="4408"/>
                  </a:cubicBezTo>
                  <a:cubicBezTo>
                    <a:pt x="10943" y="4377"/>
                    <a:pt x="10913" y="4377"/>
                    <a:pt x="10882" y="4347"/>
                  </a:cubicBezTo>
                  <a:cubicBezTo>
                    <a:pt x="10821" y="4317"/>
                    <a:pt x="10761" y="4286"/>
                    <a:pt x="10700" y="4317"/>
                  </a:cubicBezTo>
                  <a:lnTo>
                    <a:pt x="10365" y="4317"/>
                  </a:lnTo>
                  <a:cubicBezTo>
                    <a:pt x="10365" y="4317"/>
                    <a:pt x="10335" y="4317"/>
                    <a:pt x="10365" y="4286"/>
                  </a:cubicBezTo>
                  <a:cubicBezTo>
                    <a:pt x="10365" y="4256"/>
                    <a:pt x="10365" y="4256"/>
                    <a:pt x="10365" y="4226"/>
                  </a:cubicBezTo>
                  <a:cubicBezTo>
                    <a:pt x="10396" y="4226"/>
                    <a:pt x="10426" y="4226"/>
                    <a:pt x="10426" y="4226"/>
                  </a:cubicBezTo>
                  <a:lnTo>
                    <a:pt x="10821" y="4226"/>
                  </a:lnTo>
                  <a:cubicBezTo>
                    <a:pt x="10943" y="4226"/>
                    <a:pt x="11034" y="4226"/>
                    <a:pt x="11125" y="4195"/>
                  </a:cubicBezTo>
                  <a:cubicBezTo>
                    <a:pt x="11217" y="4165"/>
                    <a:pt x="11308" y="4134"/>
                    <a:pt x="11399" y="4134"/>
                  </a:cubicBezTo>
                  <a:cubicBezTo>
                    <a:pt x="11429" y="4134"/>
                    <a:pt x="11460" y="4134"/>
                    <a:pt x="11460" y="4134"/>
                  </a:cubicBezTo>
                  <a:cubicBezTo>
                    <a:pt x="11460" y="4134"/>
                    <a:pt x="11521" y="4134"/>
                    <a:pt x="11521" y="4165"/>
                  </a:cubicBezTo>
                  <a:lnTo>
                    <a:pt x="11521" y="4195"/>
                  </a:lnTo>
                  <a:cubicBezTo>
                    <a:pt x="11429" y="4226"/>
                    <a:pt x="11369" y="4256"/>
                    <a:pt x="11277" y="4286"/>
                  </a:cubicBezTo>
                  <a:cubicBezTo>
                    <a:pt x="11277" y="4317"/>
                    <a:pt x="11247" y="4347"/>
                    <a:pt x="11277" y="4377"/>
                  </a:cubicBezTo>
                  <a:lnTo>
                    <a:pt x="11277" y="4377"/>
                  </a:lnTo>
                  <a:lnTo>
                    <a:pt x="11308" y="4408"/>
                  </a:lnTo>
                  <a:cubicBezTo>
                    <a:pt x="11399" y="4529"/>
                    <a:pt x="11581" y="4529"/>
                    <a:pt x="11703" y="4408"/>
                  </a:cubicBezTo>
                  <a:lnTo>
                    <a:pt x="11703" y="4408"/>
                  </a:lnTo>
                  <a:cubicBezTo>
                    <a:pt x="11733" y="4408"/>
                    <a:pt x="11733" y="4438"/>
                    <a:pt x="11703" y="4469"/>
                  </a:cubicBezTo>
                  <a:cubicBezTo>
                    <a:pt x="11703" y="4499"/>
                    <a:pt x="11703" y="4529"/>
                    <a:pt x="11672" y="4560"/>
                  </a:cubicBezTo>
                  <a:lnTo>
                    <a:pt x="11551" y="4651"/>
                  </a:lnTo>
                  <a:cubicBezTo>
                    <a:pt x="11551" y="4651"/>
                    <a:pt x="11521" y="4681"/>
                    <a:pt x="11521" y="4712"/>
                  </a:cubicBezTo>
                  <a:cubicBezTo>
                    <a:pt x="11490" y="4803"/>
                    <a:pt x="11460" y="4803"/>
                    <a:pt x="11399" y="4742"/>
                  </a:cubicBezTo>
                  <a:cubicBezTo>
                    <a:pt x="11338" y="4681"/>
                    <a:pt x="11247" y="4681"/>
                    <a:pt x="11156" y="4712"/>
                  </a:cubicBezTo>
                  <a:cubicBezTo>
                    <a:pt x="11156" y="4742"/>
                    <a:pt x="11125" y="4742"/>
                    <a:pt x="11125" y="4773"/>
                  </a:cubicBezTo>
                  <a:cubicBezTo>
                    <a:pt x="11095" y="4864"/>
                    <a:pt x="11034" y="4925"/>
                    <a:pt x="10973" y="4925"/>
                  </a:cubicBezTo>
                  <a:lnTo>
                    <a:pt x="10973" y="4925"/>
                  </a:lnTo>
                  <a:lnTo>
                    <a:pt x="10973" y="4925"/>
                  </a:lnTo>
                  <a:cubicBezTo>
                    <a:pt x="10943" y="4955"/>
                    <a:pt x="10913" y="4955"/>
                    <a:pt x="10882" y="4955"/>
                  </a:cubicBezTo>
                  <a:lnTo>
                    <a:pt x="10882" y="4955"/>
                  </a:lnTo>
                  <a:lnTo>
                    <a:pt x="10882" y="4955"/>
                  </a:lnTo>
                  <a:lnTo>
                    <a:pt x="10852" y="4985"/>
                  </a:lnTo>
                  <a:lnTo>
                    <a:pt x="10821" y="4985"/>
                  </a:lnTo>
                  <a:cubicBezTo>
                    <a:pt x="10821" y="4955"/>
                    <a:pt x="10852" y="4955"/>
                    <a:pt x="10882" y="4955"/>
                  </a:cubicBezTo>
                  <a:lnTo>
                    <a:pt x="10882" y="4955"/>
                  </a:lnTo>
                  <a:lnTo>
                    <a:pt x="10882" y="4955"/>
                  </a:lnTo>
                  <a:cubicBezTo>
                    <a:pt x="10913" y="4955"/>
                    <a:pt x="10943" y="4925"/>
                    <a:pt x="10973" y="4925"/>
                  </a:cubicBezTo>
                  <a:lnTo>
                    <a:pt x="10973" y="4925"/>
                  </a:lnTo>
                  <a:lnTo>
                    <a:pt x="10973" y="4925"/>
                  </a:lnTo>
                  <a:cubicBezTo>
                    <a:pt x="10973" y="4894"/>
                    <a:pt x="11004" y="4864"/>
                    <a:pt x="11004" y="4803"/>
                  </a:cubicBezTo>
                  <a:cubicBezTo>
                    <a:pt x="11004" y="4773"/>
                    <a:pt x="10973" y="4712"/>
                    <a:pt x="10913" y="4742"/>
                  </a:cubicBezTo>
                  <a:cubicBezTo>
                    <a:pt x="10882" y="4742"/>
                    <a:pt x="10821" y="4773"/>
                    <a:pt x="10761" y="4803"/>
                  </a:cubicBezTo>
                  <a:cubicBezTo>
                    <a:pt x="10730" y="4803"/>
                    <a:pt x="10700" y="4833"/>
                    <a:pt x="10669" y="4864"/>
                  </a:cubicBezTo>
                  <a:close/>
                  <a:moveTo>
                    <a:pt x="11308" y="5046"/>
                  </a:moveTo>
                  <a:lnTo>
                    <a:pt x="11277" y="5077"/>
                  </a:lnTo>
                  <a:lnTo>
                    <a:pt x="11277" y="5077"/>
                  </a:lnTo>
                  <a:lnTo>
                    <a:pt x="11277" y="5107"/>
                  </a:lnTo>
                  <a:lnTo>
                    <a:pt x="11277" y="5077"/>
                  </a:lnTo>
                  <a:lnTo>
                    <a:pt x="11277" y="5046"/>
                  </a:lnTo>
                  <a:lnTo>
                    <a:pt x="11277" y="5046"/>
                  </a:lnTo>
                  <a:cubicBezTo>
                    <a:pt x="11277" y="5046"/>
                    <a:pt x="11277" y="5016"/>
                    <a:pt x="11277" y="5016"/>
                  </a:cubicBezTo>
                  <a:cubicBezTo>
                    <a:pt x="11308" y="4985"/>
                    <a:pt x="11308" y="5016"/>
                    <a:pt x="11308" y="5046"/>
                  </a:cubicBezTo>
                  <a:close/>
                  <a:moveTo>
                    <a:pt x="11065" y="5867"/>
                  </a:moveTo>
                  <a:cubicBezTo>
                    <a:pt x="11065" y="5867"/>
                    <a:pt x="11065" y="5897"/>
                    <a:pt x="11065" y="5897"/>
                  </a:cubicBezTo>
                  <a:cubicBezTo>
                    <a:pt x="10973" y="5897"/>
                    <a:pt x="10943" y="5836"/>
                    <a:pt x="10913" y="5776"/>
                  </a:cubicBezTo>
                  <a:cubicBezTo>
                    <a:pt x="10913" y="5776"/>
                    <a:pt x="10913" y="5745"/>
                    <a:pt x="10943" y="5745"/>
                  </a:cubicBezTo>
                  <a:cubicBezTo>
                    <a:pt x="10973" y="5745"/>
                    <a:pt x="11004" y="5745"/>
                    <a:pt x="11004" y="5745"/>
                  </a:cubicBezTo>
                  <a:cubicBezTo>
                    <a:pt x="11004" y="5745"/>
                    <a:pt x="11065" y="5806"/>
                    <a:pt x="11065" y="5867"/>
                  </a:cubicBezTo>
                  <a:close/>
                  <a:moveTo>
                    <a:pt x="10882" y="7295"/>
                  </a:moveTo>
                  <a:lnTo>
                    <a:pt x="10882" y="7295"/>
                  </a:lnTo>
                  <a:lnTo>
                    <a:pt x="10913" y="7295"/>
                  </a:lnTo>
                  <a:close/>
                  <a:moveTo>
                    <a:pt x="11308" y="8116"/>
                  </a:moveTo>
                  <a:lnTo>
                    <a:pt x="11277" y="8116"/>
                  </a:lnTo>
                  <a:lnTo>
                    <a:pt x="11277" y="8055"/>
                  </a:lnTo>
                  <a:lnTo>
                    <a:pt x="11308" y="8055"/>
                  </a:lnTo>
                  <a:cubicBezTo>
                    <a:pt x="11308" y="8055"/>
                    <a:pt x="11308" y="8086"/>
                    <a:pt x="11308" y="8086"/>
                  </a:cubicBezTo>
                  <a:cubicBezTo>
                    <a:pt x="11308" y="8086"/>
                    <a:pt x="11308" y="8086"/>
                    <a:pt x="11308" y="8086"/>
                  </a:cubicBezTo>
                  <a:close/>
                  <a:moveTo>
                    <a:pt x="11399" y="6900"/>
                  </a:moveTo>
                  <a:cubicBezTo>
                    <a:pt x="11369" y="6961"/>
                    <a:pt x="11338" y="6961"/>
                    <a:pt x="11277" y="6992"/>
                  </a:cubicBezTo>
                  <a:lnTo>
                    <a:pt x="11034" y="7022"/>
                  </a:lnTo>
                  <a:cubicBezTo>
                    <a:pt x="10973" y="7022"/>
                    <a:pt x="10913" y="7022"/>
                    <a:pt x="10852" y="6961"/>
                  </a:cubicBezTo>
                  <a:cubicBezTo>
                    <a:pt x="10852" y="6931"/>
                    <a:pt x="10791" y="6900"/>
                    <a:pt x="10791" y="6870"/>
                  </a:cubicBezTo>
                  <a:cubicBezTo>
                    <a:pt x="10761" y="6809"/>
                    <a:pt x="10791" y="6870"/>
                    <a:pt x="10791" y="6840"/>
                  </a:cubicBezTo>
                  <a:cubicBezTo>
                    <a:pt x="10791" y="6840"/>
                    <a:pt x="10791" y="6840"/>
                    <a:pt x="10791" y="6840"/>
                  </a:cubicBezTo>
                  <a:cubicBezTo>
                    <a:pt x="10821" y="6840"/>
                    <a:pt x="10852" y="6870"/>
                    <a:pt x="10913" y="6870"/>
                  </a:cubicBezTo>
                  <a:cubicBezTo>
                    <a:pt x="10913" y="6870"/>
                    <a:pt x="10943" y="6870"/>
                    <a:pt x="10973" y="6870"/>
                  </a:cubicBezTo>
                  <a:cubicBezTo>
                    <a:pt x="11004" y="6840"/>
                    <a:pt x="11065" y="6779"/>
                    <a:pt x="11095" y="6748"/>
                  </a:cubicBezTo>
                  <a:cubicBezTo>
                    <a:pt x="11125" y="6718"/>
                    <a:pt x="11186" y="6688"/>
                    <a:pt x="11217" y="6688"/>
                  </a:cubicBezTo>
                  <a:cubicBezTo>
                    <a:pt x="11247" y="6688"/>
                    <a:pt x="11277" y="6688"/>
                    <a:pt x="11277" y="6688"/>
                  </a:cubicBezTo>
                  <a:cubicBezTo>
                    <a:pt x="11308" y="6688"/>
                    <a:pt x="11338" y="6657"/>
                    <a:pt x="11338" y="6627"/>
                  </a:cubicBezTo>
                  <a:cubicBezTo>
                    <a:pt x="11338" y="6596"/>
                    <a:pt x="11338" y="6566"/>
                    <a:pt x="11338" y="6536"/>
                  </a:cubicBezTo>
                  <a:cubicBezTo>
                    <a:pt x="11338" y="6475"/>
                    <a:pt x="11338" y="6444"/>
                    <a:pt x="11308" y="6384"/>
                  </a:cubicBezTo>
                  <a:cubicBezTo>
                    <a:pt x="11277" y="6323"/>
                    <a:pt x="11308" y="6353"/>
                    <a:pt x="11308" y="6323"/>
                  </a:cubicBezTo>
                  <a:lnTo>
                    <a:pt x="11338" y="6323"/>
                  </a:lnTo>
                  <a:cubicBezTo>
                    <a:pt x="11399" y="6414"/>
                    <a:pt x="11490" y="6475"/>
                    <a:pt x="11521" y="6566"/>
                  </a:cubicBezTo>
                  <a:cubicBezTo>
                    <a:pt x="11551" y="6596"/>
                    <a:pt x="11581" y="6627"/>
                    <a:pt x="11642" y="6627"/>
                  </a:cubicBezTo>
                  <a:cubicBezTo>
                    <a:pt x="11764" y="6657"/>
                    <a:pt x="11885" y="6596"/>
                    <a:pt x="11976" y="6536"/>
                  </a:cubicBezTo>
                  <a:cubicBezTo>
                    <a:pt x="12037" y="6475"/>
                    <a:pt x="12159" y="6414"/>
                    <a:pt x="12250" y="6414"/>
                  </a:cubicBezTo>
                  <a:cubicBezTo>
                    <a:pt x="12311" y="6414"/>
                    <a:pt x="12341" y="6414"/>
                    <a:pt x="12402" y="6414"/>
                  </a:cubicBezTo>
                  <a:lnTo>
                    <a:pt x="12402" y="6414"/>
                  </a:lnTo>
                  <a:cubicBezTo>
                    <a:pt x="12402" y="6384"/>
                    <a:pt x="12402" y="6384"/>
                    <a:pt x="12402" y="6414"/>
                  </a:cubicBezTo>
                  <a:lnTo>
                    <a:pt x="12402" y="6414"/>
                  </a:lnTo>
                  <a:lnTo>
                    <a:pt x="12402" y="6414"/>
                  </a:lnTo>
                  <a:cubicBezTo>
                    <a:pt x="12372" y="6444"/>
                    <a:pt x="12341" y="6475"/>
                    <a:pt x="12311" y="6475"/>
                  </a:cubicBezTo>
                  <a:cubicBezTo>
                    <a:pt x="12280" y="6505"/>
                    <a:pt x="12250" y="6536"/>
                    <a:pt x="12189" y="6536"/>
                  </a:cubicBezTo>
                  <a:cubicBezTo>
                    <a:pt x="12098" y="6596"/>
                    <a:pt x="12037" y="6627"/>
                    <a:pt x="11946" y="6688"/>
                  </a:cubicBezTo>
                  <a:cubicBezTo>
                    <a:pt x="11855" y="6748"/>
                    <a:pt x="11733" y="6809"/>
                    <a:pt x="11642" y="6870"/>
                  </a:cubicBezTo>
                  <a:cubicBezTo>
                    <a:pt x="11612" y="6870"/>
                    <a:pt x="11612" y="6870"/>
                    <a:pt x="11581" y="6870"/>
                  </a:cubicBezTo>
                  <a:cubicBezTo>
                    <a:pt x="11521" y="6840"/>
                    <a:pt x="11460" y="6840"/>
                    <a:pt x="11399" y="6900"/>
                  </a:cubicBezTo>
                  <a:close/>
                  <a:moveTo>
                    <a:pt x="11581" y="9210"/>
                  </a:moveTo>
                  <a:lnTo>
                    <a:pt x="11581" y="9210"/>
                  </a:lnTo>
                  <a:cubicBezTo>
                    <a:pt x="11581" y="9210"/>
                    <a:pt x="11581" y="9180"/>
                    <a:pt x="11581" y="9180"/>
                  </a:cubicBezTo>
                  <a:lnTo>
                    <a:pt x="11581" y="9210"/>
                  </a:lnTo>
                  <a:cubicBezTo>
                    <a:pt x="11612" y="9180"/>
                    <a:pt x="11612" y="9210"/>
                    <a:pt x="11581" y="9210"/>
                  </a:cubicBezTo>
                  <a:close/>
                  <a:moveTo>
                    <a:pt x="11642" y="8086"/>
                  </a:moveTo>
                  <a:lnTo>
                    <a:pt x="11581" y="8086"/>
                  </a:lnTo>
                  <a:cubicBezTo>
                    <a:pt x="11581" y="8086"/>
                    <a:pt x="11581" y="8086"/>
                    <a:pt x="11581" y="8055"/>
                  </a:cubicBezTo>
                  <a:cubicBezTo>
                    <a:pt x="11581" y="8025"/>
                    <a:pt x="11612" y="7995"/>
                    <a:pt x="11642" y="7995"/>
                  </a:cubicBezTo>
                  <a:cubicBezTo>
                    <a:pt x="11764" y="7934"/>
                    <a:pt x="11855" y="7873"/>
                    <a:pt x="11946" y="7812"/>
                  </a:cubicBezTo>
                  <a:cubicBezTo>
                    <a:pt x="11976" y="7812"/>
                    <a:pt x="11976" y="7812"/>
                    <a:pt x="12007" y="7812"/>
                  </a:cubicBezTo>
                  <a:cubicBezTo>
                    <a:pt x="12037" y="7843"/>
                    <a:pt x="12098" y="7873"/>
                    <a:pt x="12159" y="7873"/>
                  </a:cubicBezTo>
                  <a:cubicBezTo>
                    <a:pt x="12159" y="7873"/>
                    <a:pt x="12159" y="7903"/>
                    <a:pt x="12189" y="7934"/>
                  </a:cubicBezTo>
                  <a:cubicBezTo>
                    <a:pt x="12220" y="7934"/>
                    <a:pt x="12189" y="7934"/>
                    <a:pt x="12189" y="7934"/>
                  </a:cubicBezTo>
                  <a:lnTo>
                    <a:pt x="12007" y="7934"/>
                  </a:lnTo>
                  <a:lnTo>
                    <a:pt x="12007" y="7934"/>
                  </a:lnTo>
                  <a:lnTo>
                    <a:pt x="11916" y="7934"/>
                  </a:lnTo>
                  <a:cubicBezTo>
                    <a:pt x="11855" y="7934"/>
                    <a:pt x="11764" y="7964"/>
                    <a:pt x="11703" y="8025"/>
                  </a:cubicBezTo>
                  <a:cubicBezTo>
                    <a:pt x="11703" y="8055"/>
                    <a:pt x="11672" y="8086"/>
                    <a:pt x="11642" y="8086"/>
                  </a:cubicBezTo>
                  <a:close/>
                  <a:moveTo>
                    <a:pt x="14439" y="22068"/>
                  </a:moveTo>
                  <a:cubicBezTo>
                    <a:pt x="14439" y="22068"/>
                    <a:pt x="14439" y="22098"/>
                    <a:pt x="14439" y="22098"/>
                  </a:cubicBezTo>
                  <a:cubicBezTo>
                    <a:pt x="14378" y="22098"/>
                    <a:pt x="14317" y="22068"/>
                    <a:pt x="14317" y="22007"/>
                  </a:cubicBezTo>
                  <a:cubicBezTo>
                    <a:pt x="14317" y="22007"/>
                    <a:pt x="14317" y="22007"/>
                    <a:pt x="14347" y="22007"/>
                  </a:cubicBezTo>
                  <a:cubicBezTo>
                    <a:pt x="14378" y="21977"/>
                    <a:pt x="14439" y="22007"/>
                    <a:pt x="14439" y="22068"/>
                  </a:cubicBezTo>
                  <a:close/>
                  <a:moveTo>
                    <a:pt x="17478" y="22524"/>
                  </a:moveTo>
                  <a:cubicBezTo>
                    <a:pt x="17478" y="22554"/>
                    <a:pt x="17448" y="22584"/>
                    <a:pt x="17417" y="22584"/>
                  </a:cubicBezTo>
                  <a:lnTo>
                    <a:pt x="17387" y="22554"/>
                  </a:lnTo>
                  <a:cubicBezTo>
                    <a:pt x="17356" y="22463"/>
                    <a:pt x="17356" y="22463"/>
                    <a:pt x="17417" y="22372"/>
                  </a:cubicBezTo>
                  <a:lnTo>
                    <a:pt x="17478" y="22372"/>
                  </a:lnTo>
                  <a:cubicBezTo>
                    <a:pt x="17478" y="22372"/>
                    <a:pt x="17478" y="22372"/>
                    <a:pt x="17478" y="22372"/>
                  </a:cubicBezTo>
                  <a:lnTo>
                    <a:pt x="17478" y="22463"/>
                  </a:lnTo>
                  <a:cubicBezTo>
                    <a:pt x="17478" y="22493"/>
                    <a:pt x="17508" y="22493"/>
                    <a:pt x="17508" y="22524"/>
                  </a:cubicBezTo>
                  <a:close/>
                  <a:moveTo>
                    <a:pt x="18025" y="37053"/>
                  </a:moveTo>
                  <a:lnTo>
                    <a:pt x="18025" y="37053"/>
                  </a:lnTo>
                  <a:cubicBezTo>
                    <a:pt x="18025" y="37053"/>
                    <a:pt x="18025" y="37022"/>
                    <a:pt x="18025" y="37022"/>
                  </a:cubicBezTo>
                  <a:cubicBezTo>
                    <a:pt x="18025" y="36992"/>
                    <a:pt x="18025" y="37022"/>
                    <a:pt x="18025" y="37022"/>
                  </a:cubicBezTo>
                  <a:cubicBezTo>
                    <a:pt x="18056" y="37022"/>
                    <a:pt x="18025" y="37053"/>
                    <a:pt x="18025" y="37053"/>
                  </a:cubicBezTo>
                  <a:close/>
                  <a:moveTo>
                    <a:pt x="18086" y="28420"/>
                  </a:moveTo>
                  <a:lnTo>
                    <a:pt x="18086" y="28420"/>
                  </a:lnTo>
                  <a:cubicBezTo>
                    <a:pt x="18025" y="28420"/>
                    <a:pt x="17934" y="28360"/>
                    <a:pt x="17904" y="28299"/>
                  </a:cubicBezTo>
                  <a:lnTo>
                    <a:pt x="17904" y="28268"/>
                  </a:lnTo>
                  <a:lnTo>
                    <a:pt x="17934" y="28268"/>
                  </a:lnTo>
                  <a:cubicBezTo>
                    <a:pt x="17995" y="28299"/>
                    <a:pt x="18056" y="28329"/>
                    <a:pt x="18086" y="28420"/>
                  </a:cubicBezTo>
                  <a:lnTo>
                    <a:pt x="18086" y="28420"/>
                  </a:lnTo>
                  <a:lnTo>
                    <a:pt x="18086" y="28420"/>
                  </a:lnTo>
                  <a:close/>
                  <a:moveTo>
                    <a:pt x="18603" y="38086"/>
                  </a:moveTo>
                  <a:lnTo>
                    <a:pt x="18603" y="38086"/>
                  </a:lnTo>
                  <a:lnTo>
                    <a:pt x="18572" y="38086"/>
                  </a:lnTo>
                  <a:lnTo>
                    <a:pt x="18572" y="38086"/>
                  </a:lnTo>
                  <a:lnTo>
                    <a:pt x="18572" y="38086"/>
                  </a:lnTo>
                  <a:lnTo>
                    <a:pt x="18572" y="38086"/>
                  </a:lnTo>
                  <a:cubicBezTo>
                    <a:pt x="18572" y="38086"/>
                    <a:pt x="18603" y="38056"/>
                    <a:pt x="18603" y="38086"/>
                  </a:cubicBezTo>
                  <a:close/>
                  <a:moveTo>
                    <a:pt x="18724" y="38329"/>
                  </a:moveTo>
                  <a:cubicBezTo>
                    <a:pt x="18724" y="38360"/>
                    <a:pt x="18694" y="38360"/>
                    <a:pt x="18694" y="38360"/>
                  </a:cubicBezTo>
                  <a:cubicBezTo>
                    <a:pt x="18694" y="38360"/>
                    <a:pt x="18664" y="38360"/>
                    <a:pt x="18664" y="38360"/>
                  </a:cubicBezTo>
                  <a:lnTo>
                    <a:pt x="18664" y="38329"/>
                  </a:lnTo>
                  <a:cubicBezTo>
                    <a:pt x="18694" y="38329"/>
                    <a:pt x="18694" y="38329"/>
                    <a:pt x="18724" y="38329"/>
                  </a:cubicBezTo>
                  <a:close/>
                  <a:moveTo>
                    <a:pt x="18785" y="38664"/>
                  </a:moveTo>
                  <a:lnTo>
                    <a:pt x="18785" y="38664"/>
                  </a:lnTo>
                  <a:lnTo>
                    <a:pt x="18815" y="38664"/>
                  </a:lnTo>
                  <a:lnTo>
                    <a:pt x="18815" y="38664"/>
                  </a:lnTo>
                  <a:close/>
                  <a:moveTo>
                    <a:pt x="18907" y="38451"/>
                  </a:moveTo>
                  <a:lnTo>
                    <a:pt x="18907" y="38451"/>
                  </a:lnTo>
                  <a:lnTo>
                    <a:pt x="18907" y="38451"/>
                  </a:lnTo>
                  <a:cubicBezTo>
                    <a:pt x="18907" y="38481"/>
                    <a:pt x="18907" y="38481"/>
                    <a:pt x="18876" y="38481"/>
                  </a:cubicBezTo>
                  <a:lnTo>
                    <a:pt x="18876" y="38481"/>
                  </a:lnTo>
                  <a:lnTo>
                    <a:pt x="18876" y="38481"/>
                  </a:lnTo>
                  <a:lnTo>
                    <a:pt x="18876" y="38481"/>
                  </a:lnTo>
                  <a:lnTo>
                    <a:pt x="18876" y="38481"/>
                  </a:lnTo>
                  <a:cubicBezTo>
                    <a:pt x="18876" y="38481"/>
                    <a:pt x="18907" y="38451"/>
                    <a:pt x="18907" y="38451"/>
                  </a:cubicBezTo>
                  <a:lnTo>
                    <a:pt x="18907" y="38451"/>
                  </a:lnTo>
                  <a:lnTo>
                    <a:pt x="18907" y="38451"/>
                  </a:lnTo>
                  <a:lnTo>
                    <a:pt x="18907" y="38451"/>
                  </a:lnTo>
                  <a:cubicBezTo>
                    <a:pt x="18907" y="38451"/>
                    <a:pt x="18937" y="38451"/>
                    <a:pt x="18937" y="38451"/>
                  </a:cubicBezTo>
                  <a:close/>
                  <a:moveTo>
                    <a:pt x="19302" y="38603"/>
                  </a:moveTo>
                  <a:cubicBezTo>
                    <a:pt x="19302" y="38573"/>
                    <a:pt x="19332" y="38573"/>
                    <a:pt x="19332" y="38603"/>
                  </a:cubicBezTo>
                  <a:lnTo>
                    <a:pt x="19332" y="38603"/>
                  </a:lnTo>
                  <a:lnTo>
                    <a:pt x="19302" y="38603"/>
                  </a:lnTo>
                  <a:lnTo>
                    <a:pt x="19271" y="38603"/>
                  </a:lnTo>
                  <a:cubicBezTo>
                    <a:pt x="19271" y="38633"/>
                    <a:pt x="19271" y="38603"/>
                    <a:pt x="19302" y="38603"/>
                  </a:cubicBezTo>
                  <a:close/>
                  <a:moveTo>
                    <a:pt x="19119" y="38785"/>
                  </a:moveTo>
                  <a:lnTo>
                    <a:pt x="19119" y="38785"/>
                  </a:lnTo>
                  <a:lnTo>
                    <a:pt x="19211" y="38846"/>
                  </a:lnTo>
                  <a:lnTo>
                    <a:pt x="19211" y="38846"/>
                  </a:lnTo>
                  <a:cubicBezTo>
                    <a:pt x="19211" y="38816"/>
                    <a:pt x="19211" y="38816"/>
                    <a:pt x="19211" y="38785"/>
                  </a:cubicBezTo>
                  <a:cubicBezTo>
                    <a:pt x="19211" y="38785"/>
                    <a:pt x="19211" y="38755"/>
                    <a:pt x="19241" y="38755"/>
                  </a:cubicBezTo>
                  <a:lnTo>
                    <a:pt x="19271" y="38755"/>
                  </a:lnTo>
                  <a:cubicBezTo>
                    <a:pt x="19302" y="38785"/>
                    <a:pt x="19302" y="38785"/>
                    <a:pt x="19271" y="38816"/>
                  </a:cubicBezTo>
                  <a:lnTo>
                    <a:pt x="19241" y="38816"/>
                  </a:lnTo>
                  <a:lnTo>
                    <a:pt x="19241" y="38816"/>
                  </a:lnTo>
                  <a:lnTo>
                    <a:pt x="19241" y="38816"/>
                  </a:lnTo>
                  <a:cubicBezTo>
                    <a:pt x="19211" y="38816"/>
                    <a:pt x="19211" y="38816"/>
                    <a:pt x="19180" y="38816"/>
                  </a:cubicBezTo>
                  <a:cubicBezTo>
                    <a:pt x="19180" y="38816"/>
                    <a:pt x="19150" y="38816"/>
                    <a:pt x="19150" y="38785"/>
                  </a:cubicBezTo>
                  <a:lnTo>
                    <a:pt x="19150" y="38755"/>
                  </a:lnTo>
                  <a:lnTo>
                    <a:pt x="19150" y="38755"/>
                  </a:lnTo>
                  <a:lnTo>
                    <a:pt x="19150" y="38755"/>
                  </a:lnTo>
                  <a:cubicBezTo>
                    <a:pt x="19150" y="38755"/>
                    <a:pt x="19119" y="38755"/>
                    <a:pt x="19089" y="38724"/>
                  </a:cubicBezTo>
                  <a:cubicBezTo>
                    <a:pt x="19089" y="38694"/>
                    <a:pt x="19119" y="38724"/>
                    <a:pt x="19119" y="38724"/>
                  </a:cubicBezTo>
                  <a:lnTo>
                    <a:pt x="19119" y="38755"/>
                  </a:lnTo>
                  <a:close/>
                  <a:moveTo>
                    <a:pt x="19363" y="23040"/>
                  </a:moveTo>
                  <a:lnTo>
                    <a:pt x="19363" y="23040"/>
                  </a:lnTo>
                  <a:lnTo>
                    <a:pt x="19363" y="23071"/>
                  </a:lnTo>
                  <a:close/>
                  <a:moveTo>
                    <a:pt x="19788" y="31946"/>
                  </a:moveTo>
                  <a:lnTo>
                    <a:pt x="19758" y="31946"/>
                  </a:lnTo>
                  <a:lnTo>
                    <a:pt x="19758" y="31946"/>
                  </a:lnTo>
                  <a:lnTo>
                    <a:pt x="19788" y="31946"/>
                  </a:lnTo>
                  <a:lnTo>
                    <a:pt x="19788" y="31946"/>
                  </a:lnTo>
                  <a:close/>
                  <a:moveTo>
                    <a:pt x="21034" y="23587"/>
                  </a:moveTo>
                  <a:lnTo>
                    <a:pt x="21034" y="23587"/>
                  </a:lnTo>
                  <a:lnTo>
                    <a:pt x="21065" y="23557"/>
                  </a:lnTo>
                  <a:lnTo>
                    <a:pt x="21065" y="23587"/>
                  </a:lnTo>
                  <a:cubicBezTo>
                    <a:pt x="21065" y="23587"/>
                    <a:pt x="21034" y="23587"/>
                    <a:pt x="21034" y="23557"/>
                  </a:cubicBezTo>
                  <a:close/>
                  <a:moveTo>
                    <a:pt x="22098" y="24834"/>
                  </a:moveTo>
                  <a:cubicBezTo>
                    <a:pt x="22068" y="24864"/>
                    <a:pt x="22037" y="24864"/>
                    <a:pt x="22007" y="24864"/>
                  </a:cubicBezTo>
                  <a:cubicBezTo>
                    <a:pt x="21977" y="24834"/>
                    <a:pt x="21977" y="24834"/>
                    <a:pt x="21977" y="24803"/>
                  </a:cubicBezTo>
                  <a:cubicBezTo>
                    <a:pt x="22007" y="24773"/>
                    <a:pt x="22007" y="24773"/>
                    <a:pt x="22007" y="24743"/>
                  </a:cubicBezTo>
                  <a:lnTo>
                    <a:pt x="22007" y="24773"/>
                  </a:lnTo>
                  <a:cubicBezTo>
                    <a:pt x="22037" y="24803"/>
                    <a:pt x="22068" y="24834"/>
                    <a:pt x="22068" y="24803"/>
                  </a:cubicBezTo>
                  <a:lnTo>
                    <a:pt x="22098" y="24803"/>
                  </a:lnTo>
                  <a:close/>
                  <a:moveTo>
                    <a:pt x="22372" y="25138"/>
                  </a:moveTo>
                  <a:lnTo>
                    <a:pt x="22372" y="25138"/>
                  </a:lnTo>
                  <a:lnTo>
                    <a:pt x="22402" y="25138"/>
                  </a:lnTo>
                  <a:lnTo>
                    <a:pt x="22402" y="25138"/>
                  </a:lnTo>
                  <a:lnTo>
                    <a:pt x="22402" y="25138"/>
                  </a:lnTo>
                  <a:close/>
                  <a:moveTo>
                    <a:pt x="22433" y="25746"/>
                  </a:moveTo>
                  <a:lnTo>
                    <a:pt x="22433" y="25746"/>
                  </a:lnTo>
                  <a:lnTo>
                    <a:pt x="22402" y="25685"/>
                  </a:lnTo>
                  <a:lnTo>
                    <a:pt x="22402" y="25654"/>
                  </a:lnTo>
                  <a:cubicBezTo>
                    <a:pt x="22402" y="25654"/>
                    <a:pt x="22402" y="25654"/>
                    <a:pt x="22402" y="25654"/>
                  </a:cubicBezTo>
                  <a:cubicBezTo>
                    <a:pt x="22433" y="25654"/>
                    <a:pt x="22433" y="25685"/>
                    <a:pt x="22433" y="25715"/>
                  </a:cubicBezTo>
                  <a:cubicBezTo>
                    <a:pt x="22433" y="25715"/>
                    <a:pt x="22433" y="25746"/>
                    <a:pt x="22433" y="25746"/>
                  </a:cubicBezTo>
                  <a:close/>
                  <a:moveTo>
                    <a:pt x="22615" y="28907"/>
                  </a:moveTo>
                  <a:lnTo>
                    <a:pt x="22585" y="28907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77"/>
            <p:cNvSpPr/>
            <p:nvPr/>
          </p:nvSpPr>
          <p:spPr>
            <a:xfrm>
              <a:off x="5311161" y="2714836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77"/>
            <p:cNvSpPr/>
            <p:nvPr/>
          </p:nvSpPr>
          <p:spPr>
            <a:xfrm>
              <a:off x="5632367" y="2601765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77"/>
            <p:cNvSpPr/>
            <p:nvPr/>
          </p:nvSpPr>
          <p:spPr>
            <a:xfrm>
              <a:off x="5601081" y="2435760"/>
              <a:ext cx="185887" cy="236411"/>
            </a:xfrm>
            <a:custGeom>
              <a:rect b="b" l="l" r="r" t="t"/>
              <a:pathLst>
                <a:path extrusionOk="0" h="11946" w="9393">
                  <a:moveTo>
                    <a:pt x="7052" y="8207"/>
                  </a:moveTo>
                  <a:lnTo>
                    <a:pt x="7052" y="8177"/>
                  </a:lnTo>
                  <a:cubicBezTo>
                    <a:pt x="7052" y="8146"/>
                    <a:pt x="7052" y="8177"/>
                    <a:pt x="7022" y="8146"/>
                  </a:cubicBezTo>
                  <a:cubicBezTo>
                    <a:pt x="6931" y="8116"/>
                    <a:pt x="6809" y="8146"/>
                    <a:pt x="6718" y="8085"/>
                  </a:cubicBezTo>
                  <a:cubicBezTo>
                    <a:pt x="6657" y="8025"/>
                    <a:pt x="6566" y="8025"/>
                    <a:pt x="6475" y="8085"/>
                  </a:cubicBezTo>
                  <a:cubicBezTo>
                    <a:pt x="6475" y="8085"/>
                    <a:pt x="6444" y="8085"/>
                    <a:pt x="6444" y="8085"/>
                  </a:cubicBezTo>
                  <a:lnTo>
                    <a:pt x="6444" y="8085"/>
                  </a:lnTo>
                  <a:lnTo>
                    <a:pt x="6444" y="8025"/>
                  </a:lnTo>
                  <a:cubicBezTo>
                    <a:pt x="6444" y="8025"/>
                    <a:pt x="6536" y="7994"/>
                    <a:pt x="6566" y="7994"/>
                  </a:cubicBezTo>
                  <a:cubicBezTo>
                    <a:pt x="6627" y="7964"/>
                    <a:pt x="6657" y="7903"/>
                    <a:pt x="6627" y="7842"/>
                  </a:cubicBezTo>
                  <a:lnTo>
                    <a:pt x="6627" y="7690"/>
                  </a:lnTo>
                  <a:cubicBezTo>
                    <a:pt x="6627" y="7690"/>
                    <a:pt x="6657" y="7629"/>
                    <a:pt x="6657" y="7629"/>
                  </a:cubicBezTo>
                  <a:cubicBezTo>
                    <a:pt x="6688" y="7660"/>
                    <a:pt x="6718" y="7629"/>
                    <a:pt x="6718" y="7660"/>
                  </a:cubicBezTo>
                  <a:cubicBezTo>
                    <a:pt x="6748" y="7781"/>
                    <a:pt x="6779" y="7873"/>
                    <a:pt x="6840" y="7964"/>
                  </a:cubicBezTo>
                  <a:cubicBezTo>
                    <a:pt x="6870" y="8025"/>
                    <a:pt x="6961" y="8055"/>
                    <a:pt x="7022" y="8055"/>
                  </a:cubicBezTo>
                  <a:lnTo>
                    <a:pt x="7144" y="8055"/>
                  </a:lnTo>
                  <a:cubicBezTo>
                    <a:pt x="7235" y="8055"/>
                    <a:pt x="7235" y="8055"/>
                    <a:pt x="7265" y="7964"/>
                  </a:cubicBezTo>
                  <a:cubicBezTo>
                    <a:pt x="7265" y="7873"/>
                    <a:pt x="7265" y="7812"/>
                    <a:pt x="7265" y="7721"/>
                  </a:cubicBezTo>
                  <a:cubicBezTo>
                    <a:pt x="7265" y="7629"/>
                    <a:pt x="7174" y="7569"/>
                    <a:pt x="7204" y="7477"/>
                  </a:cubicBezTo>
                  <a:cubicBezTo>
                    <a:pt x="7204" y="7477"/>
                    <a:pt x="7204" y="7447"/>
                    <a:pt x="7174" y="7417"/>
                  </a:cubicBezTo>
                  <a:cubicBezTo>
                    <a:pt x="7113" y="7325"/>
                    <a:pt x="7052" y="7234"/>
                    <a:pt x="6961" y="7174"/>
                  </a:cubicBezTo>
                  <a:cubicBezTo>
                    <a:pt x="6931" y="7143"/>
                    <a:pt x="6900" y="7113"/>
                    <a:pt x="6870" y="7082"/>
                  </a:cubicBezTo>
                  <a:cubicBezTo>
                    <a:pt x="6840" y="7082"/>
                    <a:pt x="6809" y="7052"/>
                    <a:pt x="6809" y="7022"/>
                  </a:cubicBezTo>
                  <a:cubicBezTo>
                    <a:pt x="6779" y="6961"/>
                    <a:pt x="6779" y="6900"/>
                    <a:pt x="6779" y="6839"/>
                  </a:cubicBezTo>
                  <a:cubicBezTo>
                    <a:pt x="6779" y="6839"/>
                    <a:pt x="6779" y="6809"/>
                    <a:pt x="6809" y="6809"/>
                  </a:cubicBezTo>
                  <a:cubicBezTo>
                    <a:pt x="6840" y="6809"/>
                    <a:pt x="6840" y="6809"/>
                    <a:pt x="6840" y="6809"/>
                  </a:cubicBezTo>
                  <a:cubicBezTo>
                    <a:pt x="6870" y="6839"/>
                    <a:pt x="6870" y="6839"/>
                    <a:pt x="6870" y="6870"/>
                  </a:cubicBezTo>
                  <a:cubicBezTo>
                    <a:pt x="6870" y="6961"/>
                    <a:pt x="6900" y="7052"/>
                    <a:pt x="6992" y="7113"/>
                  </a:cubicBezTo>
                  <a:cubicBezTo>
                    <a:pt x="7052" y="7143"/>
                    <a:pt x="7083" y="7204"/>
                    <a:pt x="7144" y="7204"/>
                  </a:cubicBezTo>
                  <a:cubicBezTo>
                    <a:pt x="7235" y="7234"/>
                    <a:pt x="7204" y="7204"/>
                    <a:pt x="7204" y="7174"/>
                  </a:cubicBezTo>
                  <a:cubicBezTo>
                    <a:pt x="7204" y="7143"/>
                    <a:pt x="7235" y="7082"/>
                    <a:pt x="7265" y="7052"/>
                  </a:cubicBezTo>
                  <a:cubicBezTo>
                    <a:pt x="7265" y="6991"/>
                    <a:pt x="7265" y="6961"/>
                    <a:pt x="7296" y="6930"/>
                  </a:cubicBezTo>
                  <a:cubicBezTo>
                    <a:pt x="7296" y="6900"/>
                    <a:pt x="7296" y="6870"/>
                    <a:pt x="7296" y="6839"/>
                  </a:cubicBezTo>
                  <a:cubicBezTo>
                    <a:pt x="7235" y="6778"/>
                    <a:pt x="7174" y="6748"/>
                    <a:pt x="7113" y="6718"/>
                  </a:cubicBezTo>
                  <a:cubicBezTo>
                    <a:pt x="7052" y="6657"/>
                    <a:pt x="7113" y="6657"/>
                    <a:pt x="7083" y="6657"/>
                  </a:cubicBezTo>
                  <a:lnTo>
                    <a:pt x="7083" y="6657"/>
                  </a:lnTo>
                  <a:lnTo>
                    <a:pt x="7083" y="6657"/>
                  </a:lnTo>
                  <a:cubicBezTo>
                    <a:pt x="7022" y="6626"/>
                    <a:pt x="6961" y="6626"/>
                    <a:pt x="6931" y="6566"/>
                  </a:cubicBezTo>
                  <a:lnTo>
                    <a:pt x="6931" y="6566"/>
                  </a:lnTo>
                  <a:lnTo>
                    <a:pt x="6961" y="6566"/>
                  </a:lnTo>
                  <a:lnTo>
                    <a:pt x="7022" y="6566"/>
                  </a:lnTo>
                  <a:cubicBezTo>
                    <a:pt x="7022" y="6596"/>
                    <a:pt x="7052" y="6626"/>
                    <a:pt x="7083" y="6657"/>
                  </a:cubicBezTo>
                  <a:lnTo>
                    <a:pt x="7083" y="6657"/>
                  </a:lnTo>
                  <a:lnTo>
                    <a:pt x="7083" y="6657"/>
                  </a:lnTo>
                  <a:lnTo>
                    <a:pt x="7144" y="6687"/>
                  </a:lnTo>
                  <a:cubicBezTo>
                    <a:pt x="7204" y="6718"/>
                    <a:pt x="7265" y="6718"/>
                    <a:pt x="7326" y="6687"/>
                  </a:cubicBezTo>
                  <a:cubicBezTo>
                    <a:pt x="7387" y="6626"/>
                    <a:pt x="7448" y="6626"/>
                    <a:pt x="7539" y="6596"/>
                  </a:cubicBezTo>
                  <a:cubicBezTo>
                    <a:pt x="7569" y="6596"/>
                    <a:pt x="7569" y="6596"/>
                    <a:pt x="7600" y="6566"/>
                  </a:cubicBezTo>
                  <a:cubicBezTo>
                    <a:pt x="7600" y="6535"/>
                    <a:pt x="7600" y="6505"/>
                    <a:pt x="7630" y="6444"/>
                  </a:cubicBezTo>
                  <a:cubicBezTo>
                    <a:pt x="7630" y="6414"/>
                    <a:pt x="7600" y="6383"/>
                    <a:pt x="7569" y="6383"/>
                  </a:cubicBezTo>
                  <a:cubicBezTo>
                    <a:pt x="7508" y="6353"/>
                    <a:pt x="7448" y="6322"/>
                    <a:pt x="7387" y="6292"/>
                  </a:cubicBezTo>
                  <a:cubicBezTo>
                    <a:pt x="7387" y="6262"/>
                    <a:pt x="7387" y="6262"/>
                    <a:pt x="7387" y="6262"/>
                  </a:cubicBezTo>
                  <a:cubicBezTo>
                    <a:pt x="7387" y="6231"/>
                    <a:pt x="7417" y="6231"/>
                    <a:pt x="7417" y="6262"/>
                  </a:cubicBezTo>
                  <a:cubicBezTo>
                    <a:pt x="7508" y="6292"/>
                    <a:pt x="7600" y="6322"/>
                    <a:pt x="7660" y="6262"/>
                  </a:cubicBezTo>
                  <a:lnTo>
                    <a:pt x="7752" y="6262"/>
                  </a:lnTo>
                  <a:cubicBezTo>
                    <a:pt x="7843" y="6231"/>
                    <a:pt x="7873" y="6110"/>
                    <a:pt x="7812" y="6049"/>
                  </a:cubicBezTo>
                  <a:cubicBezTo>
                    <a:pt x="7782" y="6018"/>
                    <a:pt x="7752" y="5958"/>
                    <a:pt x="7752" y="5897"/>
                  </a:cubicBezTo>
                  <a:cubicBezTo>
                    <a:pt x="7721" y="5897"/>
                    <a:pt x="7721" y="5866"/>
                    <a:pt x="7691" y="5836"/>
                  </a:cubicBezTo>
                  <a:cubicBezTo>
                    <a:pt x="7691" y="5836"/>
                    <a:pt x="7660" y="5836"/>
                    <a:pt x="7691" y="5806"/>
                  </a:cubicBezTo>
                  <a:cubicBezTo>
                    <a:pt x="7691" y="5775"/>
                    <a:pt x="7691" y="5775"/>
                    <a:pt x="7721" y="5775"/>
                  </a:cubicBezTo>
                  <a:cubicBezTo>
                    <a:pt x="7752" y="5806"/>
                    <a:pt x="7782" y="5806"/>
                    <a:pt x="7812" y="5775"/>
                  </a:cubicBezTo>
                  <a:cubicBezTo>
                    <a:pt x="7843" y="5775"/>
                    <a:pt x="7843" y="5745"/>
                    <a:pt x="7843" y="5684"/>
                  </a:cubicBezTo>
                  <a:lnTo>
                    <a:pt x="7843" y="5502"/>
                  </a:lnTo>
                  <a:cubicBezTo>
                    <a:pt x="7843" y="5471"/>
                    <a:pt x="7843" y="5411"/>
                    <a:pt x="7812" y="5380"/>
                  </a:cubicBezTo>
                  <a:cubicBezTo>
                    <a:pt x="7752" y="5350"/>
                    <a:pt x="7812" y="5319"/>
                    <a:pt x="7812" y="5289"/>
                  </a:cubicBezTo>
                  <a:cubicBezTo>
                    <a:pt x="7812" y="5259"/>
                    <a:pt x="7812" y="5228"/>
                    <a:pt x="7812" y="5228"/>
                  </a:cubicBezTo>
                  <a:cubicBezTo>
                    <a:pt x="7752" y="5198"/>
                    <a:pt x="7691" y="5228"/>
                    <a:pt x="7660" y="5137"/>
                  </a:cubicBezTo>
                  <a:lnTo>
                    <a:pt x="7630" y="5137"/>
                  </a:lnTo>
                  <a:cubicBezTo>
                    <a:pt x="7569" y="5137"/>
                    <a:pt x="7569" y="5107"/>
                    <a:pt x="7569" y="5076"/>
                  </a:cubicBezTo>
                  <a:cubicBezTo>
                    <a:pt x="7569" y="5046"/>
                    <a:pt x="7569" y="5015"/>
                    <a:pt x="7600" y="4985"/>
                  </a:cubicBezTo>
                  <a:lnTo>
                    <a:pt x="7660" y="5046"/>
                  </a:lnTo>
                  <a:lnTo>
                    <a:pt x="7660" y="5046"/>
                  </a:lnTo>
                  <a:lnTo>
                    <a:pt x="7660" y="5046"/>
                  </a:lnTo>
                  <a:lnTo>
                    <a:pt x="7600" y="4985"/>
                  </a:lnTo>
                  <a:lnTo>
                    <a:pt x="7600" y="4985"/>
                  </a:lnTo>
                  <a:lnTo>
                    <a:pt x="7752" y="4863"/>
                  </a:lnTo>
                  <a:cubicBezTo>
                    <a:pt x="7782" y="4833"/>
                    <a:pt x="7812" y="4833"/>
                    <a:pt x="7843" y="4863"/>
                  </a:cubicBezTo>
                  <a:lnTo>
                    <a:pt x="7873" y="4863"/>
                  </a:lnTo>
                  <a:cubicBezTo>
                    <a:pt x="7903" y="4924"/>
                    <a:pt x="7995" y="4955"/>
                    <a:pt x="7964" y="5076"/>
                  </a:cubicBezTo>
                  <a:cubicBezTo>
                    <a:pt x="7964" y="5137"/>
                    <a:pt x="7995" y="5228"/>
                    <a:pt x="8025" y="5289"/>
                  </a:cubicBezTo>
                  <a:lnTo>
                    <a:pt x="8025" y="5289"/>
                  </a:lnTo>
                  <a:cubicBezTo>
                    <a:pt x="8025" y="5289"/>
                    <a:pt x="8025" y="5259"/>
                    <a:pt x="8025" y="5228"/>
                  </a:cubicBezTo>
                  <a:cubicBezTo>
                    <a:pt x="7995" y="5137"/>
                    <a:pt x="8025" y="5015"/>
                    <a:pt x="8086" y="4955"/>
                  </a:cubicBezTo>
                  <a:cubicBezTo>
                    <a:pt x="8116" y="4863"/>
                    <a:pt x="8147" y="4803"/>
                    <a:pt x="8147" y="4711"/>
                  </a:cubicBezTo>
                  <a:cubicBezTo>
                    <a:pt x="8147" y="4651"/>
                    <a:pt x="8116" y="4620"/>
                    <a:pt x="8055" y="4590"/>
                  </a:cubicBezTo>
                  <a:cubicBezTo>
                    <a:pt x="8025" y="4590"/>
                    <a:pt x="7995" y="4590"/>
                    <a:pt x="7964" y="4590"/>
                  </a:cubicBezTo>
                  <a:cubicBezTo>
                    <a:pt x="7934" y="4590"/>
                    <a:pt x="7903" y="4559"/>
                    <a:pt x="7903" y="4529"/>
                  </a:cubicBezTo>
                  <a:lnTo>
                    <a:pt x="7903" y="4529"/>
                  </a:lnTo>
                  <a:cubicBezTo>
                    <a:pt x="7903" y="4499"/>
                    <a:pt x="7903" y="4499"/>
                    <a:pt x="7934" y="4468"/>
                  </a:cubicBezTo>
                  <a:cubicBezTo>
                    <a:pt x="8025" y="4468"/>
                    <a:pt x="8025" y="4438"/>
                    <a:pt x="7995" y="4377"/>
                  </a:cubicBezTo>
                  <a:cubicBezTo>
                    <a:pt x="7964" y="4347"/>
                    <a:pt x="7934" y="4316"/>
                    <a:pt x="7903" y="4286"/>
                  </a:cubicBezTo>
                  <a:cubicBezTo>
                    <a:pt x="7873" y="4256"/>
                    <a:pt x="7843" y="4225"/>
                    <a:pt x="7843" y="4195"/>
                  </a:cubicBezTo>
                  <a:cubicBezTo>
                    <a:pt x="7843" y="4195"/>
                    <a:pt x="7843" y="4195"/>
                    <a:pt x="7873" y="4195"/>
                  </a:cubicBezTo>
                  <a:cubicBezTo>
                    <a:pt x="7934" y="4225"/>
                    <a:pt x="7964" y="4195"/>
                    <a:pt x="7995" y="4134"/>
                  </a:cubicBezTo>
                  <a:cubicBezTo>
                    <a:pt x="8025" y="4043"/>
                    <a:pt x="8055" y="3952"/>
                    <a:pt x="8086" y="3830"/>
                  </a:cubicBezTo>
                  <a:cubicBezTo>
                    <a:pt x="8086" y="3617"/>
                    <a:pt x="8177" y="3374"/>
                    <a:pt x="8329" y="3192"/>
                  </a:cubicBezTo>
                  <a:cubicBezTo>
                    <a:pt x="8390" y="3131"/>
                    <a:pt x="8420" y="3070"/>
                    <a:pt x="8481" y="3040"/>
                  </a:cubicBezTo>
                  <a:cubicBezTo>
                    <a:pt x="8481" y="3009"/>
                    <a:pt x="8481" y="2979"/>
                    <a:pt x="8481" y="2949"/>
                  </a:cubicBezTo>
                  <a:cubicBezTo>
                    <a:pt x="8481" y="2888"/>
                    <a:pt x="8481" y="2888"/>
                    <a:pt x="8511" y="2857"/>
                  </a:cubicBezTo>
                  <a:cubicBezTo>
                    <a:pt x="8603" y="2857"/>
                    <a:pt x="8663" y="2797"/>
                    <a:pt x="8694" y="2736"/>
                  </a:cubicBezTo>
                  <a:cubicBezTo>
                    <a:pt x="8694" y="2705"/>
                    <a:pt x="8694" y="2675"/>
                    <a:pt x="8663" y="2645"/>
                  </a:cubicBezTo>
                  <a:cubicBezTo>
                    <a:pt x="8633" y="2645"/>
                    <a:pt x="8603" y="2645"/>
                    <a:pt x="8572" y="2614"/>
                  </a:cubicBezTo>
                  <a:lnTo>
                    <a:pt x="8481" y="2614"/>
                  </a:lnTo>
                  <a:lnTo>
                    <a:pt x="8481" y="2614"/>
                  </a:lnTo>
                  <a:cubicBezTo>
                    <a:pt x="8481" y="2614"/>
                    <a:pt x="8481" y="2584"/>
                    <a:pt x="8511" y="2584"/>
                  </a:cubicBezTo>
                  <a:cubicBezTo>
                    <a:pt x="8542" y="2553"/>
                    <a:pt x="8603" y="2553"/>
                    <a:pt x="8633" y="2584"/>
                  </a:cubicBezTo>
                  <a:cubicBezTo>
                    <a:pt x="8694" y="2614"/>
                    <a:pt x="8785" y="2614"/>
                    <a:pt x="8846" y="2553"/>
                  </a:cubicBezTo>
                  <a:lnTo>
                    <a:pt x="8907" y="2523"/>
                  </a:lnTo>
                  <a:cubicBezTo>
                    <a:pt x="8937" y="2523"/>
                    <a:pt x="8937" y="2493"/>
                    <a:pt x="8937" y="2462"/>
                  </a:cubicBezTo>
                  <a:lnTo>
                    <a:pt x="8937" y="2401"/>
                  </a:lnTo>
                  <a:cubicBezTo>
                    <a:pt x="8937" y="2371"/>
                    <a:pt x="8967" y="2341"/>
                    <a:pt x="8998" y="2341"/>
                  </a:cubicBezTo>
                  <a:cubicBezTo>
                    <a:pt x="9059" y="2371"/>
                    <a:pt x="9119" y="2341"/>
                    <a:pt x="9150" y="2310"/>
                  </a:cubicBezTo>
                  <a:cubicBezTo>
                    <a:pt x="9180" y="2280"/>
                    <a:pt x="9210" y="2249"/>
                    <a:pt x="9241" y="2219"/>
                  </a:cubicBezTo>
                  <a:cubicBezTo>
                    <a:pt x="9362" y="2128"/>
                    <a:pt x="9393" y="2067"/>
                    <a:pt x="9271" y="1945"/>
                  </a:cubicBezTo>
                  <a:lnTo>
                    <a:pt x="9241" y="1885"/>
                  </a:lnTo>
                  <a:cubicBezTo>
                    <a:pt x="9119" y="1793"/>
                    <a:pt x="8967" y="1702"/>
                    <a:pt x="8815" y="1702"/>
                  </a:cubicBezTo>
                  <a:cubicBezTo>
                    <a:pt x="8724" y="1733"/>
                    <a:pt x="8633" y="1733"/>
                    <a:pt x="8572" y="1763"/>
                  </a:cubicBezTo>
                  <a:cubicBezTo>
                    <a:pt x="8572" y="1763"/>
                    <a:pt x="8542" y="1793"/>
                    <a:pt x="8542" y="1824"/>
                  </a:cubicBezTo>
                  <a:cubicBezTo>
                    <a:pt x="8511" y="1824"/>
                    <a:pt x="8542" y="1854"/>
                    <a:pt x="8511" y="1885"/>
                  </a:cubicBezTo>
                  <a:cubicBezTo>
                    <a:pt x="8481" y="1915"/>
                    <a:pt x="8451" y="1945"/>
                    <a:pt x="8420" y="1915"/>
                  </a:cubicBezTo>
                  <a:cubicBezTo>
                    <a:pt x="8390" y="1915"/>
                    <a:pt x="8359" y="1915"/>
                    <a:pt x="8329" y="1885"/>
                  </a:cubicBezTo>
                  <a:cubicBezTo>
                    <a:pt x="8299" y="1854"/>
                    <a:pt x="8268" y="1854"/>
                    <a:pt x="8238" y="1885"/>
                  </a:cubicBezTo>
                  <a:cubicBezTo>
                    <a:pt x="8177" y="2006"/>
                    <a:pt x="8025" y="2128"/>
                    <a:pt x="7873" y="2158"/>
                  </a:cubicBezTo>
                  <a:cubicBezTo>
                    <a:pt x="7782" y="2189"/>
                    <a:pt x="7691" y="2219"/>
                    <a:pt x="7630" y="2249"/>
                  </a:cubicBezTo>
                  <a:lnTo>
                    <a:pt x="7630" y="2249"/>
                  </a:lnTo>
                  <a:lnTo>
                    <a:pt x="7569" y="2310"/>
                  </a:lnTo>
                  <a:lnTo>
                    <a:pt x="7508" y="2371"/>
                  </a:lnTo>
                  <a:lnTo>
                    <a:pt x="7508" y="2371"/>
                  </a:lnTo>
                  <a:lnTo>
                    <a:pt x="7508" y="2371"/>
                  </a:lnTo>
                  <a:lnTo>
                    <a:pt x="7569" y="2310"/>
                  </a:lnTo>
                  <a:lnTo>
                    <a:pt x="7630" y="2249"/>
                  </a:lnTo>
                  <a:lnTo>
                    <a:pt x="7630" y="2249"/>
                  </a:lnTo>
                  <a:cubicBezTo>
                    <a:pt x="7630" y="2249"/>
                    <a:pt x="7630" y="2219"/>
                    <a:pt x="7630" y="2189"/>
                  </a:cubicBezTo>
                  <a:cubicBezTo>
                    <a:pt x="7691" y="2128"/>
                    <a:pt x="7752" y="2067"/>
                    <a:pt x="7843" y="2037"/>
                  </a:cubicBezTo>
                  <a:cubicBezTo>
                    <a:pt x="7934" y="2006"/>
                    <a:pt x="7995" y="1915"/>
                    <a:pt x="8025" y="1824"/>
                  </a:cubicBezTo>
                  <a:cubicBezTo>
                    <a:pt x="8055" y="1793"/>
                    <a:pt x="8055" y="1763"/>
                    <a:pt x="8055" y="1733"/>
                  </a:cubicBezTo>
                  <a:cubicBezTo>
                    <a:pt x="8147" y="1520"/>
                    <a:pt x="8055" y="1490"/>
                    <a:pt x="7903" y="1490"/>
                  </a:cubicBezTo>
                  <a:lnTo>
                    <a:pt x="7873" y="1490"/>
                  </a:lnTo>
                  <a:cubicBezTo>
                    <a:pt x="7873" y="1490"/>
                    <a:pt x="7843" y="1490"/>
                    <a:pt x="7812" y="1550"/>
                  </a:cubicBezTo>
                  <a:cubicBezTo>
                    <a:pt x="7812" y="1581"/>
                    <a:pt x="7782" y="1611"/>
                    <a:pt x="7782" y="1672"/>
                  </a:cubicBezTo>
                  <a:cubicBezTo>
                    <a:pt x="7752" y="1733"/>
                    <a:pt x="7691" y="1763"/>
                    <a:pt x="7660" y="1763"/>
                  </a:cubicBezTo>
                  <a:lnTo>
                    <a:pt x="7630" y="1763"/>
                  </a:lnTo>
                  <a:cubicBezTo>
                    <a:pt x="7539" y="1733"/>
                    <a:pt x="7417" y="1733"/>
                    <a:pt x="7326" y="1763"/>
                  </a:cubicBezTo>
                  <a:lnTo>
                    <a:pt x="7326" y="1733"/>
                  </a:lnTo>
                  <a:lnTo>
                    <a:pt x="7326" y="1702"/>
                  </a:lnTo>
                  <a:cubicBezTo>
                    <a:pt x="7326" y="1702"/>
                    <a:pt x="7448" y="1672"/>
                    <a:pt x="7478" y="1642"/>
                  </a:cubicBezTo>
                  <a:cubicBezTo>
                    <a:pt x="7539" y="1642"/>
                    <a:pt x="7569" y="1611"/>
                    <a:pt x="7569" y="1550"/>
                  </a:cubicBezTo>
                  <a:cubicBezTo>
                    <a:pt x="7569" y="1520"/>
                    <a:pt x="7569" y="1459"/>
                    <a:pt x="7539" y="1459"/>
                  </a:cubicBezTo>
                  <a:lnTo>
                    <a:pt x="7356" y="1429"/>
                  </a:lnTo>
                  <a:cubicBezTo>
                    <a:pt x="7144" y="1368"/>
                    <a:pt x="6900" y="1398"/>
                    <a:pt x="6718" y="1490"/>
                  </a:cubicBezTo>
                  <a:lnTo>
                    <a:pt x="6627" y="1520"/>
                  </a:lnTo>
                  <a:cubicBezTo>
                    <a:pt x="6566" y="1550"/>
                    <a:pt x="6505" y="1550"/>
                    <a:pt x="6444" y="1581"/>
                  </a:cubicBezTo>
                  <a:cubicBezTo>
                    <a:pt x="6444" y="1581"/>
                    <a:pt x="6444" y="1581"/>
                    <a:pt x="6414" y="1550"/>
                  </a:cubicBezTo>
                  <a:cubicBezTo>
                    <a:pt x="6414" y="1520"/>
                    <a:pt x="6414" y="1520"/>
                    <a:pt x="6414" y="1520"/>
                  </a:cubicBezTo>
                  <a:cubicBezTo>
                    <a:pt x="6444" y="1490"/>
                    <a:pt x="6475" y="1490"/>
                    <a:pt x="6505" y="1459"/>
                  </a:cubicBezTo>
                  <a:cubicBezTo>
                    <a:pt x="6627" y="1429"/>
                    <a:pt x="6718" y="1398"/>
                    <a:pt x="6809" y="1368"/>
                  </a:cubicBezTo>
                  <a:cubicBezTo>
                    <a:pt x="6961" y="1277"/>
                    <a:pt x="7144" y="1277"/>
                    <a:pt x="7296" y="1338"/>
                  </a:cubicBezTo>
                  <a:cubicBezTo>
                    <a:pt x="7417" y="1368"/>
                    <a:pt x="7539" y="1368"/>
                    <a:pt x="7660" y="1338"/>
                  </a:cubicBezTo>
                  <a:cubicBezTo>
                    <a:pt x="7752" y="1338"/>
                    <a:pt x="7873" y="1307"/>
                    <a:pt x="7964" y="1307"/>
                  </a:cubicBezTo>
                  <a:cubicBezTo>
                    <a:pt x="8086" y="1307"/>
                    <a:pt x="8207" y="1246"/>
                    <a:pt x="8268" y="1155"/>
                  </a:cubicBezTo>
                  <a:cubicBezTo>
                    <a:pt x="8329" y="1125"/>
                    <a:pt x="8329" y="1034"/>
                    <a:pt x="8268" y="973"/>
                  </a:cubicBezTo>
                  <a:cubicBezTo>
                    <a:pt x="8207" y="942"/>
                    <a:pt x="8147" y="882"/>
                    <a:pt x="8086" y="851"/>
                  </a:cubicBezTo>
                  <a:cubicBezTo>
                    <a:pt x="7995" y="760"/>
                    <a:pt x="7843" y="730"/>
                    <a:pt x="7721" y="790"/>
                  </a:cubicBezTo>
                  <a:cubicBezTo>
                    <a:pt x="7721" y="790"/>
                    <a:pt x="7691" y="790"/>
                    <a:pt x="7660" y="790"/>
                  </a:cubicBezTo>
                  <a:lnTo>
                    <a:pt x="7660" y="790"/>
                  </a:lnTo>
                  <a:cubicBezTo>
                    <a:pt x="7691" y="790"/>
                    <a:pt x="7721" y="760"/>
                    <a:pt x="7752" y="760"/>
                  </a:cubicBezTo>
                  <a:cubicBezTo>
                    <a:pt x="7812" y="730"/>
                    <a:pt x="7843" y="638"/>
                    <a:pt x="7782" y="578"/>
                  </a:cubicBezTo>
                  <a:cubicBezTo>
                    <a:pt x="7782" y="547"/>
                    <a:pt x="7721" y="517"/>
                    <a:pt x="7691" y="517"/>
                  </a:cubicBezTo>
                  <a:cubicBezTo>
                    <a:pt x="7539" y="578"/>
                    <a:pt x="7356" y="578"/>
                    <a:pt x="7204" y="517"/>
                  </a:cubicBezTo>
                  <a:cubicBezTo>
                    <a:pt x="7144" y="517"/>
                    <a:pt x="7083" y="517"/>
                    <a:pt x="7052" y="517"/>
                  </a:cubicBezTo>
                  <a:cubicBezTo>
                    <a:pt x="6992" y="517"/>
                    <a:pt x="6931" y="547"/>
                    <a:pt x="6840" y="547"/>
                  </a:cubicBezTo>
                  <a:cubicBezTo>
                    <a:pt x="6779" y="578"/>
                    <a:pt x="6688" y="578"/>
                    <a:pt x="6596" y="578"/>
                  </a:cubicBezTo>
                  <a:cubicBezTo>
                    <a:pt x="6536" y="578"/>
                    <a:pt x="6475" y="578"/>
                    <a:pt x="6414" y="608"/>
                  </a:cubicBezTo>
                  <a:cubicBezTo>
                    <a:pt x="6384" y="638"/>
                    <a:pt x="6353" y="638"/>
                    <a:pt x="6323" y="608"/>
                  </a:cubicBezTo>
                  <a:cubicBezTo>
                    <a:pt x="6323" y="608"/>
                    <a:pt x="6323" y="608"/>
                    <a:pt x="6323" y="608"/>
                  </a:cubicBezTo>
                  <a:cubicBezTo>
                    <a:pt x="6353" y="608"/>
                    <a:pt x="6384" y="578"/>
                    <a:pt x="6414" y="578"/>
                  </a:cubicBezTo>
                  <a:cubicBezTo>
                    <a:pt x="6475" y="578"/>
                    <a:pt x="6566" y="578"/>
                    <a:pt x="6627" y="578"/>
                  </a:cubicBezTo>
                  <a:cubicBezTo>
                    <a:pt x="6748" y="547"/>
                    <a:pt x="6870" y="517"/>
                    <a:pt x="6992" y="517"/>
                  </a:cubicBezTo>
                  <a:cubicBezTo>
                    <a:pt x="7113" y="517"/>
                    <a:pt x="7235" y="517"/>
                    <a:pt x="7326" y="547"/>
                  </a:cubicBezTo>
                  <a:cubicBezTo>
                    <a:pt x="7417" y="578"/>
                    <a:pt x="7539" y="547"/>
                    <a:pt x="7600" y="486"/>
                  </a:cubicBezTo>
                  <a:lnTo>
                    <a:pt x="7600" y="426"/>
                  </a:lnTo>
                  <a:cubicBezTo>
                    <a:pt x="7569" y="335"/>
                    <a:pt x="7448" y="274"/>
                    <a:pt x="7356" y="243"/>
                  </a:cubicBezTo>
                  <a:cubicBezTo>
                    <a:pt x="7174" y="213"/>
                    <a:pt x="6961" y="122"/>
                    <a:pt x="6779" y="61"/>
                  </a:cubicBezTo>
                  <a:cubicBezTo>
                    <a:pt x="6688" y="61"/>
                    <a:pt x="6596" y="31"/>
                    <a:pt x="6505" y="31"/>
                  </a:cubicBezTo>
                  <a:cubicBezTo>
                    <a:pt x="6414" y="0"/>
                    <a:pt x="6323" y="61"/>
                    <a:pt x="6232" y="61"/>
                  </a:cubicBezTo>
                  <a:cubicBezTo>
                    <a:pt x="6171" y="91"/>
                    <a:pt x="6110" y="152"/>
                    <a:pt x="6049" y="243"/>
                  </a:cubicBezTo>
                  <a:lnTo>
                    <a:pt x="6049" y="243"/>
                  </a:lnTo>
                  <a:lnTo>
                    <a:pt x="6049" y="243"/>
                  </a:lnTo>
                  <a:lnTo>
                    <a:pt x="6049" y="243"/>
                  </a:lnTo>
                  <a:lnTo>
                    <a:pt x="6049" y="243"/>
                  </a:lnTo>
                  <a:lnTo>
                    <a:pt x="6049" y="274"/>
                  </a:lnTo>
                  <a:lnTo>
                    <a:pt x="6049" y="274"/>
                  </a:lnTo>
                  <a:lnTo>
                    <a:pt x="6049" y="304"/>
                  </a:lnTo>
                  <a:lnTo>
                    <a:pt x="6049" y="304"/>
                  </a:lnTo>
                  <a:lnTo>
                    <a:pt x="6049" y="304"/>
                  </a:lnTo>
                  <a:cubicBezTo>
                    <a:pt x="5989" y="304"/>
                    <a:pt x="5928" y="274"/>
                    <a:pt x="5897" y="243"/>
                  </a:cubicBezTo>
                  <a:lnTo>
                    <a:pt x="5837" y="243"/>
                  </a:lnTo>
                  <a:cubicBezTo>
                    <a:pt x="5837" y="243"/>
                    <a:pt x="5837" y="243"/>
                    <a:pt x="5837" y="243"/>
                  </a:cubicBezTo>
                  <a:cubicBezTo>
                    <a:pt x="5837" y="274"/>
                    <a:pt x="5837" y="304"/>
                    <a:pt x="5837" y="335"/>
                  </a:cubicBezTo>
                  <a:lnTo>
                    <a:pt x="5837" y="365"/>
                  </a:lnTo>
                  <a:cubicBezTo>
                    <a:pt x="5837" y="395"/>
                    <a:pt x="5806" y="395"/>
                    <a:pt x="5806" y="365"/>
                  </a:cubicBezTo>
                  <a:cubicBezTo>
                    <a:pt x="5715" y="365"/>
                    <a:pt x="5654" y="304"/>
                    <a:pt x="5593" y="274"/>
                  </a:cubicBezTo>
                  <a:cubicBezTo>
                    <a:pt x="5533" y="243"/>
                    <a:pt x="5472" y="243"/>
                    <a:pt x="5441" y="274"/>
                  </a:cubicBezTo>
                  <a:cubicBezTo>
                    <a:pt x="5411" y="304"/>
                    <a:pt x="5350" y="335"/>
                    <a:pt x="5289" y="335"/>
                  </a:cubicBezTo>
                  <a:cubicBezTo>
                    <a:pt x="5259" y="335"/>
                    <a:pt x="5229" y="365"/>
                    <a:pt x="5229" y="365"/>
                  </a:cubicBezTo>
                  <a:lnTo>
                    <a:pt x="5229" y="578"/>
                  </a:lnTo>
                  <a:cubicBezTo>
                    <a:pt x="5229" y="608"/>
                    <a:pt x="5229" y="638"/>
                    <a:pt x="5198" y="638"/>
                  </a:cubicBezTo>
                  <a:cubicBezTo>
                    <a:pt x="5168" y="669"/>
                    <a:pt x="5137" y="699"/>
                    <a:pt x="5107" y="730"/>
                  </a:cubicBezTo>
                  <a:cubicBezTo>
                    <a:pt x="5107" y="730"/>
                    <a:pt x="5077" y="730"/>
                    <a:pt x="5077" y="730"/>
                  </a:cubicBezTo>
                  <a:cubicBezTo>
                    <a:pt x="5016" y="699"/>
                    <a:pt x="4955" y="669"/>
                    <a:pt x="4894" y="669"/>
                  </a:cubicBezTo>
                  <a:cubicBezTo>
                    <a:pt x="4864" y="669"/>
                    <a:pt x="4834" y="699"/>
                    <a:pt x="4834" y="699"/>
                  </a:cubicBezTo>
                  <a:cubicBezTo>
                    <a:pt x="4834" y="730"/>
                    <a:pt x="4834" y="760"/>
                    <a:pt x="4834" y="790"/>
                  </a:cubicBezTo>
                  <a:cubicBezTo>
                    <a:pt x="4834" y="882"/>
                    <a:pt x="4864" y="1003"/>
                    <a:pt x="4894" y="1094"/>
                  </a:cubicBezTo>
                  <a:cubicBezTo>
                    <a:pt x="4894" y="1216"/>
                    <a:pt x="4925" y="1338"/>
                    <a:pt x="4985" y="1459"/>
                  </a:cubicBezTo>
                  <a:cubicBezTo>
                    <a:pt x="4985" y="1490"/>
                    <a:pt x="4985" y="1520"/>
                    <a:pt x="4925" y="1520"/>
                  </a:cubicBezTo>
                  <a:cubicBezTo>
                    <a:pt x="4894" y="1520"/>
                    <a:pt x="4834" y="1520"/>
                    <a:pt x="4834" y="1459"/>
                  </a:cubicBezTo>
                  <a:cubicBezTo>
                    <a:pt x="4803" y="1429"/>
                    <a:pt x="4773" y="1368"/>
                    <a:pt x="4742" y="1368"/>
                  </a:cubicBezTo>
                  <a:lnTo>
                    <a:pt x="4742" y="1338"/>
                  </a:lnTo>
                  <a:cubicBezTo>
                    <a:pt x="4742" y="1307"/>
                    <a:pt x="4803" y="1246"/>
                    <a:pt x="4742" y="1216"/>
                  </a:cubicBezTo>
                  <a:cubicBezTo>
                    <a:pt x="4682" y="1216"/>
                    <a:pt x="4651" y="1155"/>
                    <a:pt x="4651" y="1125"/>
                  </a:cubicBezTo>
                  <a:cubicBezTo>
                    <a:pt x="4621" y="1034"/>
                    <a:pt x="4560" y="942"/>
                    <a:pt x="4530" y="851"/>
                  </a:cubicBezTo>
                  <a:cubicBezTo>
                    <a:pt x="4499" y="821"/>
                    <a:pt x="4469" y="760"/>
                    <a:pt x="4408" y="760"/>
                  </a:cubicBezTo>
                  <a:cubicBezTo>
                    <a:pt x="4378" y="730"/>
                    <a:pt x="4317" y="730"/>
                    <a:pt x="4317" y="790"/>
                  </a:cubicBezTo>
                  <a:cubicBezTo>
                    <a:pt x="4286" y="790"/>
                    <a:pt x="4286" y="821"/>
                    <a:pt x="4286" y="821"/>
                  </a:cubicBezTo>
                  <a:cubicBezTo>
                    <a:pt x="4256" y="942"/>
                    <a:pt x="4256" y="1034"/>
                    <a:pt x="4256" y="1155"/>
                  </a:cubicBezTo>
                  <a:cubicBezTo>
                    <a:pt x="4256" y="1186"/>
                    <a:pt x="4256" y="1246"/>
                    <a:pt x="4226" y="1277"/>
                  </a:cubicBezTo>
                  <a:cubicBezTo>
                    <a:pt x="4195" y="1338"/>
                    <a:pt x="4165" y="1307"/>
                    <a:pt x="4104" y="1277"/>
                  </a:cubicBezTo>
                  <a:lnTo>
                    <a:pt x="4074" y="1277"/>
                  </a:lnTo>
                  <a:lnTo>
                    <a:pt x="4043" y="1307"/>
                  </a:lnTo>
                  <a:cubicBezTo>
                    <a:pt x="4013" y="1307"/>
                    <a:pt x="3982" y="1307"/>
                    <a:pt x="3982" y="1277"/>
                  </a:cubicBezTo>
                  <a:cubicBezTo>
                    <a:pt x="3982" y="1246"/>
                    <a:pt x="4043" y="1186"/>
                    <a:pt x="4013" y="1155"/>
                  </a:cubicBezTo>
                  <a:cubicBezTo>
                    <a:pt x="3982" y="1064"/>
                    <a:pt x="3982" y="973"/>
                    <a:pt x="4013" y="882"/>
                  </a:cubicBezTo>
                  <a:cubicBezTo>
                    <a:pt x="3982" y="851"/>
                    <a:pt x="3982" y="821"/>
                    <a:pt x="3982" y="821"/>
                  </a:cubicBezTo>
                  <a:cubicBezTo>
                    <a:pt x="3982" y="790"/>
                    <a:pt x="3982" y="790"/>
                    <a:pt x="3982" y="790"/>
                  </a:cubicBezTo>
                  <a:cubicBezTo>
                    <a:pt x="3952" y="790"/>
                    <a:pt x="3922" y="790"/>
                    <a:pt x="3922" y="821"/>
                  </a:cubicBezTo>
                  <a:cubicBezTo>
                    <a:pt x="3891" y="851"/>
                    <a:pt x="3891" y="882"/>
                    <a:pt x="3891" y="942"/>
                  </a:cubicBezTo>
                  <a:cubicBezTo>
                    <a:pt x="3891" y="973"/>
                    <a:pt x="3891" y="1034"/>
                    <a:pt x="3891" y="1064"/>
                  </a:cubicBezTo>
                  <a:cubicBezTo>
                    <a:pt x="3861" y="1094"/>
                    <a:pt x="3830" y="1155"/>
                    <a:pt x="3800" y="1186"/>
                  </a:cubicBezTo>
                  <a:lnTo>
                    <a:pt x="3800" y="1186"/>
                  </a:lnTo>
                  <a:lnTo>
                    <a:pt x="3800" y="1186"/>
                  </a:lnTo>
                  <a:lnTo>
                    <a:pt x="3739" y="1246"/>
                  </a:lnTo>
                  <a:lnTo>
                    <a:pt x="3678" y="1307"/>
                  </a:lnTo>
                  <a:lnTo>
                    <a:pt x="3678" y="1307"/>
                  </a:lnTo>
                  <a:lnTo>
                    <a:pt x="3678" y="1338"/>
                  </a:lnTo>
                  <a:lnTo>
                    <a:pt x="3678" y="1307"/>
                  </a:lnTo>
                  <a:lnTo>
                    <a:pt x="3678" y="1307"/>
                  </a:lnTo>
                  <a:cubicBezTo>
                    <a:pt x="3709" y="1277"/>
                    <a:pt x="3709" y="1246"/>
                    <a:pt x="3739" y="1246"/>
                  </a:cubicBezTo>
                  <a:lnTo>
                    <a:pt x="3800" y="1186"/>
                  </a:lnTo>
                  <a:lnTo>
                    <a:pt x="3800" y="1186"/>
                  </a:lnTo>
                  <a:cubicBezTo>
                    <a:pt x="3800" y="1155"/>
                    <a:pt x="3800" y="1125"/>
                    <a:pt x="3800" y="1094"/>
                  </a:cubicBezTo>
                  <a:cubicBezTo>
                    <a:pt x="3830" y="1034"/>
                    <a:pt x="3861" y="973"/>
                    <a:pt x="3861" y="912"/>
                  </a:cubicBezTo>
                  <a:cubicBezTo>
                    <a:pt x="3891" y="851"/>
                    <a:pt x="3891" y="790"/>
                    <a:pt x="3861" y="730"/>
                  </a:cubicBezTo>
                  <a:cubicBezTo>
                    <a:pt x="3861" y="699"/>
                    <a:pt x="3830" y="669"/>
                    <a:pt x="3800" y="669"/>
                  </a:cubicBezTo>
                  <a:cubicBezTo>
                    <a:pt x="3739" y="669"/>
                    <a:pt x="3709" y="699"/>
                    <a:pt x="3648" y="699"/>
                  </a:cubicBezTo>
                  <a:cubicBezTo>
                    <a:pt x="3587" y="730"/>
                    <a:pt x="3496" y="760"/>
                    <a:pt x="3405" y="760"/>
                  </a:cubicBezTo>
                  <a:cubicBezTo>
                    <a:pt x="3283" y="790"/>
                    <a:pt x="3131" y="790"/>
                    <a:pt x="3010" y="790"/>
                  </a:cubicBezTo>
                  <a:cubicBezTo>
                    <a:pt x="2979" y="821"/>
                    <a:pt x="2949" y="851"/>
                    <a:pt x="2949" y="912"/>
                  </a:cubicBezTo>
                  <a:lnTo>
                    <a:pt x="2949" y="973"/>
                  </a:lnTo>
                  <a:cubicBezTo>
                    <a:pt x="2949" y="1003"/>
                    <a:pt x="2949" y="973"/>
                    <a:pt x="2949" y="973"/>
                  </a:cubicBezTo>
                  <a:lnTo>
                    <a:pt x="2919" y="973"/>
                  </a:lnTo>
                  <a:cubicBezTo>
                    <a:pt x="2888" y="942"/>
                    <a:pt x="2858" y="912"/>
                    <a:pt x="2858" y="882"/>
                  </a:cubicBezTo>
                  <a:cubicBezTo>
                    <a:pt x="2827" y="882"/>
                    <a:pt x="2767" y="882"/>
                    <a:pt x="2706" y="882"/>
                  </a:cubicBezTo>
                  <a:cubicBezTo>
                    <a:pt x="2675" y="912"/>
                    <a:pt x="2645" y="942"/>
                    <a:pt x="2615" y="1003"/>
                  </a:cubicBezTo>
                  <a:cubicBezTo>
                    <a:pt x="2615" y="1003"/>
                    <a:pt x="2615" y="1034"/>
                    <a:pt x="2615" y="1064"/>
                  </a:cubicBezTo>
                  <a:cubicBezTo>
                    <a:pt x="2615" y="1125"/>
                    <a:pt x="2615" y="1186"/>
                    <a:pt x="2615" y="1216"/>
                  </a:cubicBezTo>
                  <a:cubicBezTo>
                    <a:pt x="2584" y="1277"/>
                    <a:pt x="2523" y="1307"/>
                    <a:pt x="2493" y="1338"/>
                  </a:cubicBezTo>
                  <a:cubicBezTo>
                    <a:pt x="2493" y="1368"/>
                    <a:pt x="2463" y="1368"/>
                    <a:pt x="2463" y="1398"/>
                  </a:cubicBezTo>
                  <a:cubicBezTo>
                    <a:pt x="2432" y="1429"/>
                    <a:pt x="2402" y="1429"/>
                    <a:pt x="2371" y="1398"/>
                  </a:cubicBezTo>
                  <a:cubicBezTo>
                    <a:pt x="2311" y="1338"/>
                    <a:pt x="2250" y="1307"/>
                    <a:pt x="2189" y="1338"/>
                  </a:cubicBezTo>
                  <a:cubicBezTo>
                    <a:pt x="2098" y="1368"/>
                    <a:pt x="2007" y="1398"/>
                    <a:pt x="1946" y="1459"/>
                  </a:cubicBezTo>
                  <a:cubicBezTo>
                    <a:pt x="1885" y="1550"/>
                    <a:pt x="1794" y="1581"/>
                    <a:pt x="1703" y="1581"/>
                  </a:cubicBezTo>
                  <a:cubicBezTo>
                    <a:pt x="1703" y="1611"/>
                    <a:pt x="1672" y="1611"/>
                    <a:pt x="1672" y="1642"/>
                  </a:cubicBezTo>
                  <a:cubicBezTo>
                    <a:pt x="1581" y="1702"/>
                    <a:pt x="1520" y="1793"/>
                    <a:pt x="1460" y="1885"/>
                  </a:cubicBezTo>
                  <a:cubicBezTo>
                    <a:pt x="1429" y="1915"/>
                    <a:pt x="1429" y="2006"/>
                    <a:pt x="1520" y="2037"/>
                  </a:cubicBezTo>
                  <a:lnTo>
                    <a:pt x="1703" y="2097"/>
                  </a:lnTo>
                  <a:lnTo>
                    <a:pt x="1703" y="2097"/>
                  </a:lnTo>
                  <a:lnTo>
                    <a:pt x="1703" y="2097"/>
                  </a:lnTo>
                  <a:lnTo>
                    <a:pt x="1703" y="2097"/>
                  </a:lnTo>
                  <a:lnTo>
                    <a:pt x="1703" y="2097"/>
                  </a:lnTo>
                  <a:lnTo>
                    <a:pt x="1703" y="2128"/>
                  </a:lnTo>
                  <a:cubicBezTo>
                    <a:pt x="1733" y="2158"/>
                    <a:pt x="1733" y="2189"/>
                    <a:pt x="1703" y="2189"/>
                  </a:cubicBezTo>
                  <a:cubicBezTo>
                    <a:pt x="1672" y="2219"/>
                    <a:pt x="1642" y="2249"/>
                    <a:pt x="1642" y="2310"/>
                  </a:cubicBezTo>
                  <a:cubicBezTo>
                    <a:pt x="1612" y="2341"/>
                    <a:pt x="1612" y="2371"/>
                    <a:pt x="1581" y="2401"/>
                  </a:cubicBezTo>
                  <a:cubicBezTo>
                    <a:pt x="1520" y="2462"/>
                    <a:pt x="1460" y="2523"/>
                    <a:pt x="1429" y="2584"/>
                  </a:cubicBezTo>
                  <a:cubicBezTo>
                    <a:pt x="1399" y="2614"/>
                    <a:pt x="1368" y="2614"/>
                    <a:pt x="1308" y="2584"/>
                  </a:cubicBezTo>
                  <a:cubicBezTo>
                    <a:pt x="1216" y="2553"/>
                    <a:pt x="1095" y="2553"/>
                    <a:pt x="973" y="2553"/>
                  </a:cubicBezTo>
                  <a:cubicBezTo>
                    <a:pt x="943" y="2553"/>
                    <a:pt x="882" y="2584"/>
                    <a:pt x="852" y="2584"/>
                  </a:cubicBezTo>
                  <a:cubicBezTo>
                    <a:pt x="791" y="2645"/>
                    <a:pt x="730" y="2645"/>
                    <a:pt x="669" y="2675"/>
                  </a:cubicBezTo>
                  <a:cubicBezTo>
                    <a:pt x="548" y="2675"/>
                    <a:pt x="426" y="2705"/>
                    <a:pt x="305" y="2736"/>
                  </a:cubicBezTo>
                  <a:cubicBezTo>
                    <a:pt x="213" y="2766"/>
                    <a:pt x="122" y="2827"/>
                    <a:pt x="61" y="2918"/>
                  </a:cubicBezTo>
                  <a:cubicBezTo>
                    <a:pt x="31" y="2949"/>
                    <a:pt x="31" y="3040"/>
                    <a:pt x="61" y="3070"/>
                  </a:cubicBezTo>
                  <a:cubicBezTo>
                    <a:pt x="153" y="3161"/>
                    <a:pt x="153" y="3252"/>
                    <a:pt x="213" y="3313"/>
                  </a:cubicBezTo>
                  <a:lnTo>
                    <a:pt x="244" y="3313"/>
                  </a:lnTo>
                  <a:lnTo>
                    <a:pt x="274" y="3313"/>
                  </a:lnTo>
                  <a:cubicBezTo>
                    <a:pt x="274" y="3344"/>
                    <a:pt x="274" y="3344"/>
                    <a:pt x="244" y="3313"/>
                  </a:cubicBezTo>
                  <a:lnTo>
                    <a:pt x="244" y="3313"/>
                  </a:lnTo>
                  <a:lnTo>
                    <a:pt x="244" y="3313"/>
                  </a:lnTo>
                  <a:lnTo>
                    <a:pt x="244" y="3313"/>
                  </a:lnTo>
                  <a:cubicBezTo>
                    <a:pt x="274" y="3374"/>
                    <a:pt x="274" y="3435"/>
                    <a:pt x="305" y="3465"/>
                  </a:cubicBezTo>
                  <a:cubicBezTo>
                    <a:pt x="335" y="3526"/>
                    <a:pt x="396" y="3556"/>
                    <a:pt x="457" y="3526"/>
                  </a:cubicBezTo>
                  <a:cubicBezTo>
                    <a:pt x="487" y="3526"/>
                    <a:pt x="548" y="3496"/>
                    <a:pt x="578" y="3526"/>
                  </a:cubicBezTo>
                  <a:cubicBezTo>
                    <a:pt x="639" y="3556"/>
                    <a:pt x="700" y="3556"/>
                    <a:pt x="730" y="3526"/>
                  </a:cubicBezTo>
                  <a:cubicBezTo>
                    <a:pt x="760" y="3526"/>
                    <a:pt x="791" y="3526"/>
                    <a:pt x="791" y="3526"/>
                  </a:cubicBezTo>
                  <a:cubicBezTo>
                    <a:pt x="791" y="3526"/>
                    <a:pt x="821" y="3556"/>
                    <a:pt x="821" y="3587"/>
                  </a:cubicBezTo>
                  <a:cubicBezTo>
                    <a:pt x="821" y="3587"/>
                    <a:pt x="791" y="3617"/>
                    <a:pt x="791" y="3617"/>
                  </a:cubicBezTo>
                  <a:cubicBezTo>
                    <a:pt x="760" y="3617"/>
                    <a:pt x="730" y="3617"/>
                    <a:pt x="700" y="3617"/>
                  </a:cubicBezTo>
                  <a:cubicBezTo>
                    <a:pt x="609" y="3587"/>
                    <a:pt x="487" y="3587"/>
                    <a:pt x="396" y="3617"/>
                  </a:cubicBezTo>
                  <a:cubicBezTo>
                    <a:pt x="365" y="3648"/>
                    <a:pt x="305" y="3648"/>
                    <a:pt x="274" y="3617"/>
                  </a:cubicBezTo>
                  <a:cubicBezTo>
                    <a:pt x="213" y="3617"/>
                    <a:pt x="153" y="3617"/>
                    <a:pt x="92" y="3648"/>
                  </a:cubicBezTo>
                  <a:cubicBezTo>
                    <a:pt x="31" y="3678"/>
                    <a:pt x="1" y="3800"/>
                    <a:pt x="61" y="3860"/>
                  </a:cubicBezTo>
                  <a:cubicBezTo>
                    <a:pt x="122" y="3921"/>
                    <a:pt x="153" y="3982"/>
                    <a:pt x="213" y="4012"/>
                  </a:cubicBezTo>
                  <a:cubicBezTo>
                    <a:pt x="305" y="4043"/>
                    <a:pt x="244" y="4043"/>
                    <a:pt x="213" y="4073"/>
                  </a:cubicBezTo>
                  <a:cubicBezTo>
                    <a:pt x="183" y="4073"/>
                    <a:pt x="153" y="4104"/>
                    <a:pt x="122" y="4134"/>
                  </a:cubicBezTo>
                  <a:cubicBezTo>
                    <a:pt x="122" y="4134"/>
                    <a:pt x="122" y="4164"/>
                    <a:pt x="122" y="4195"/>
                  </a:cubicBezTo>
                  <a:cubicBezTo>
                    <a:pt x="153" y="4316"/>
                    <a:pt x="213" y="4408"/>
                    <a:pt x="335" y="4468"/>
                  </a:cubicBezTo>
                  <a:cubicBezTo>
                    <a:pt x="396" y="4529"/>
                    <a:pt x="426" y="4499"/>
                    <a:pt x="487" y="4438"/>
                  </a:cubicBezTo>
                  <a:cubicBezTo>
                    <a:pt x="517" y="4347"/>
                    <a:pt x="517" y="4377"/>
                    <a:pt x="548" y="4408"/>
                  </a:cubicBezTo>
                  <a:cubicBezTo>
                    <a:pt x="609" y="4408"/>
                    <a:pt x="609" y="4438"/>
                    <a:pt x="639" y="4468"/>
                  </a:cubicBezTo>
                  <a:cubicBezTo>
                    <a:pt x="669" y="4468"/>
                    <a:pt x="669" y="4468"/>
                    <a:pt x="700" y="4468"/>
                  </a:cubicBezTo>
                  <a:cubicBezTo>
                    <a:pt x="791" y="4438"/>
                    <a:pt x="912" y="4529"/>
                    <a:pt x="1034" y="4438"/>
                  </a:cubicBezTo>
                  <a:cubicBezTo>
                    <a:pt x="1034" y="4438"/>
                    <a:pt x="1034" y="4438"/>
                    <a:pt x="1064" y="4438"/>
                  </a:cubicBezTo>
                  <a:cubicBezTo>
                    <a:pt x="1156" y="4499"/>
                    <a:pt x="1277" y="4529"/>
                    <a:pt x="1368" y="4590"/>
                  </a:cubicBezTo>
                  <a:lnTo>
                    <a:pt x="1612" y="4803"/>
                  </a:lnTo>
                  <a:cubicBezTo>
                    <a:pt x="1642" y="4803"/>
                    <a:pt x="1642" y="4833"/>
                    <a:pt x="1672" y="4863"/>
                  </a:cubicBezTo>
                  <a:cubicBezTo>
                    <a:pt x="1672" y="4894"/>
                    <a:pt x="1672" y="4924"/>
                    <a:pt x="1672" y="4955"/>
                  </a:cubicBezTo>
                  <a:cubicBezTo>
                    <a:pt x="1672" y="4985"/>
                    <a:pt x="1642" y="5015"/>
                    <a:pt x="1642" y="5076"/>
                  </a:cubicBezTo>
                  <a:cubicBezTo>
                    <a:pt x="1581" y="5137"/>
                    <a:pt x="1612" y="5228"/>
                    <a:pt x="1642" y="5259"/>
                  </a:cubicBezTo>
                  <a:cubicBezTo>
                    <a:pt x="1672" y="5289"/>
                    <a:pt x="1703" y="5319"/>
                    <a:pt x="1703" y="5380"/>
                  </a:cubicBezTo>
                  <a:cubicBezTo>
                    <a:pt x="1703" y="5411"/>
                    <a:pt x="1703" y="5471"/>
                    <a:pt x="1672" y="5502"/>
                  </a:cubicBezTo>
                  <a:cubicBezTo>
                    <a:pt x="1642" y="5502"/>
                    <a:pt x="1642" y="5502"/>
                    <a:pt x="1672" y="5532"/>
                  </a:cubicBezTo>
                  <a:lnTo>
                    <a:pt x="1733" y="5563"/>
                  </a:lnTo>
                  <a:cubicBezTo>
                    <a:pt x="1764" y="5563"/>
                    <a:pt x="1764" y="5593"/>
                    <a:pt x="1764" y="5623"/>
                  </a:cubicBezTo>
                  <a:lnTo>
                    <a:pt x="1733" y="5654"/>
                  </a:lnTo>
                  <a:cubicBezTo>
                    <a:pt x="1703" y="5684"/>
                    <a:pt x="1703" y="5745"/>
                    <a:pt x="1733" y="5775"/>
                  </a:cubicBezTo>
                  <a:cubicBezTo>
                    <a:pt x="1733" y="5806"/>
                    <a:pt x="1733" y="5806"/>
                    <a:pt x="1733" y="5836"/>
                  </a:cubicBezTo>
                  <a:cubicBezTo>
                    <a:pt x="1733" y="5836"/>
                    <a:pt x="1703" y="5866"/>
                    <a:pt x="1703" y="5897"/>
                  </a:cubicBezTo>
                  <a:cubicBezTo>
                    <a:pt x="1703" y="5927"/>
                    <a:pt x="1733" y="5958"/>
                    <a:pt x="1733" y="5988"/>
                  </a:cubicBezTo>
                  <a:cubicBezTo>
                    <a:pt x="1764" y="6018"/>
                    <a:pt x="1733" y="6110"/>
                    <a:pt x="1733" y="6140"/>
                  </a:cubicBezTo>
                  <a:cubicBezTo>
                    <a:pt x="1764" y="6201"/>
                    <a:pt x="1733" y="6262"/>
                    <a:pt x="1703" y="6292"/>
                  </a:cubicBezTo>
                  <a:cubicBezTo>
                    <a:pt x="1703" y="6322"/>
                    <a:pt x="1703" y="6353"/>
                    <a:pt x="1703" y="6353"/>
                  </a:cubicBezTo>
                  <a:cubicBezTo>
                    <a:pt x="1703" y="6353"/>
                    <a:pt x="1733" y="6383"/>
                    <a:pt x="1764" y="6383"/>
                  </a:cubicBezTo>
                  <a:cubicBezTo>
                    <a:pt x="1764" y="6414"/>
                    <a:pt x="1764" y="6474"/>
                    <a:pt x="1703" y="6474"/>
                  </a:cubicBezTo>
                  <a:cubicBezTo>
                    <a:pt x="1672" y="6474"/>
                    <a:pt x="1642" y="6505"/>
                    <a:pt x="1612" y="6505"/>
                  </a:cubicBezTo>
                  <a:lnTo>
                    <a:pt x="1612" y="6566"/>
                  </a:lnTo>
                  <a:cubicBezTo>
                    <a:pt x="1612" y="6566"/>
                    <a:pt x="1703" y="6596"/>
                    <a:pt x="1612" y="6626"/>
                  </a:cubicBezTo>
                  <a:cubicBezTo>
                    <a:pt x="1520" y="6657"/>
                    <a:pt x="1551" y="6718"/>
                    <a:pt x="1551" y="6778"/>
                  </a:cubicBezTo>
                  <a:lnTo>
                    <a:pt x="1612" y="6778"/>
                  </a:lnTo>
                  <a:lnTo>
                    <a:pt x="1612" y="6778"/>
                  </a:lnTo>
                  <a:lnTo>
                    <a:pt x="1612" y="6778"/>
                  </a:lnTo>
                  <a:lnTo>
                    <a:pt x="1612" y="6778"/>
                  </a:lnTo>
                  <a:lnTo>
                    <a:pt x="1612" y="6778"/>
                  </a:lnTo>
                  <a:lnTo>
                    <a:pt x="1551" y="6839"/>
                  </a:lnTo>
                  <a:lnTo>
                    <a:pt x="1551" y="6839"/>
                  </a:lnTo>
                  <a:lnTo>
                    <a:pt x="1551" y="6839"/>
                  </a:lnTo>
                  <a:lnTo>
                    <a:pt x="1551" y="6839"/>
                  </a:lnTo>
                  <a:cubicBezTo>
                    <a:pt x="1551" y="6900"/>
                    <a:pt x="1520" y="6961"/>
                    <a:pt x="1460" y="7022"/>
                  </a:cubicBezTo>
                  <a:cubicBezTo>
                    <a:pt x="1429" y="7052"/>
                    <a:pt x="1429" y="7113"/>
                    <a:pt x="1460" y="7143"/>
                  </a:cubicBezTo>
                  <a:cubicBezTo>
                    <a:pt x="1551" y="7234"/>
                    <a:pt x="1642" y="7234"/>
                    <a:pt x="1733" y="7143"/>
                  </a:cubicBezTo>
                  <a:cubicBezTo>
                    <a:pt x="1733" y="7113"/>
                    <a:pt x="1764" y="7082"/>
                    <a:pt x="1764" y="7082"/>
                  </a:cubicBezTo>
                  <a:cubicBezTo>
                    <a:pt x="1794" y="7052"/>
                    <a:pt x="1855" y="7052"/>
                    <a:pt x="1885" y="7082"/>
                  </a:cubicBezTo>
                  <a:lnTo>
                    <a:pt x="1916" y="7082"/>
                  </a:lnTo>
                  <a:lnTo>
                    <a:pt x="1916" y="7082"/>
                  </a:lnTo>
                  <a:lnTo>
                    <a:pt x="1916" y="7082"/>
                  </a:lnTo>
                  <a:cubicBezTo>
                    <a:pt x="1916" y="7082"/>
                    <a:pt x="1946" y="7082"/>
                    <a:pt x="1946" y="7113"/>
                  </a:cubicBezTo>
                  <a:cubicBezTo>
                    <a:pt x="1946" y="7143"/>
                    <a:pt x="1946" y="7143"/>
                    <a:pt x="1916" y="7143"/>
                  </a:cubicBezTo>
                  <a:lnTo>
                    <a:pt x="1824" y="7295"/>
                  </a:lnTo>
                  <a:cubicBezTo>
                    <a:pt x="1824" y="7295"/>
                    <a:pt x="1824" y="7325"/>
                    <a:pt x="1824" y="7356"/>
                  </a:cubicBezTo>
                  <a:lnTo>
                    <a:pt x="1885" y="7386"/>
                  </a:lnTo>
                  <a:cubicBezTo>
                    <a:pt x="1946" y="7386"/>
                    <a:pt x="1946" y="7447"/>
                    <a:pt x="1916" y="7477"/>
                  </a:cubicBezTo>
                  <a:cubicBezTo>
                    <a:pt x="1916" y="7508"/>
                    <a:pt x="1916" y="7508"/>
                    <a:pt x="1885" y="7538"/>
                  </a:cubicBezTo>
                  <a:lnTo>
                    <a:pt x="1885" y="7538"/>
                  </a:lnTo>
                  <a:lnTo>
                    <a:pt x="1885" y="7538"/>
                  </a:lnTo>
                  <a:cubicBezTo>
                    <a:pt x="1946" y="7538"/>
                    <a:pt x="2007" y="7569"/>
                    <a:pt x="2007" y="7629"/>
                  </a:cubicBezTo>
                  <a:cubicBezTo>
                    <a:pt x="2007" y="7660"/>
                    <a:pt x="2007" y="7660"/>
                    <a:pt x="2007" y="7660"/>
                  </a:cubicBezTo>
                  <a:lnTo>
                    <a:pt x="1976" y="7660"/>
                  </a:lnTo>
                  <a:lnTo>
                    <a:pt x="1916" y="7538"/>
                  </a:lnTo>
                  <a:lnTo>
                    <a:pt x="1916" y="7538"/>
                  </a:lnTo>
                  <a:lnTo>
                    <a:pt x="1916" y="7538"/>
                  </a:lnTo>
                  <a:cubicBezTo>
                    <a:pt x="1855" y="7538"/>
                    <a:pt x="1764" y="7508"/>
                    <a:pt x="1703" y="7477"/>
                  </a:cubicBezTo>
                  <a:cubicBezTo>
                    <a:pt x="1672" y="7477"/>
                    <a:pt x="1612" y="7477"/>
                    <a:pt x="1581" y="7447"/>
                  </a:cubicBezTo>
                  <a:cubicBezTo>
                    <a:pt x="1520" y="7447"/>
                    <a:pt x="1460" y="7508"/>
                    <a:pt x="1490" y="7569"/>
                  </a:cubicBezTo>
                  <a:cubicBezTo>
                    <a:pt x="1490" y="7569"/>
                    <a:pt x="1490" y="7569"/>
                    <a:pt x="1490" y="7569"/>
                  </a:cubicBezTo>
                  <a:cubicBezTo>
                    <a:pt x="1490" y="7599"/>
                    <a:pt x="1490" y="7629"/>
                    <a:pt x="1490" y="7660"/>
                  </a:cubicBezTo>
                  <a:cubicBezTo>
                    <a:pt x="1460" y="7660"/>
                    <a:pt x="1429" y="7690"/>
                    <a:pt x="1429" y="7690"/>
                  </a:cubicBezTo>
                  <a:cubicBezTo>
                    <a:pt x="1368" y="7721"/>
                    <a:pt x="1368" y="7751"/>
                    <a:pt x="1338" y="7781"/>
                  </a:cubicBezTo>
                  <a:cubicBezTo>
                    <a:pt x="1338" y="7812"/>
                    <a:pt x="1338" y="7873"/>
                    <a:pt x="1308" y="7933"/>
                  </a:cubicBezTo>
                  <a:cubicBezTo>
                    <a:pt x="1338" y="8025"/>
                    <a:pt x="1368" y="8116"/>
                    <a:pt x="1460" y="8177"/>
                  </a:cubicBezTo>
                  <a:lnTo>
                    <a:pt x="1490" y="8177"/>
                  </a:lnTo>
                  <a:cubicBezTo>
                    <a:pt x="1581" y="8207"/>
                    <a:pt x="1672" y="8177"/>
                    <a:pt x="1764" y="8146"/>
                  </a:cubicBezTo>
                  <a:cubicBezTo>
                    <a:pt x="1824" y="8116"/>
                    <a:pt x="1824" y="8055"/>
                    <a:pt x="1794" y="7994"/>
                  </a:cubicBezTo>
                  <a:cubicBezTo>
                    <a:pt x="1794" y="7964"/>
                    <a:pt x="1764" y="7964"/>
                    <a:pt x="1764" y="7933"/>
                  </a:cubicBezTo>
                  <a:cubicBezTo>
                    <a:pt x="1703" y="7903"/>
                    <a:pt x="1672" y="7873"/>
                    <a:pt x="1672" y="7812"/>
                  </a:cubicBezTo>
                  <a:lnTo>
                    <a:pt x="1672" y="7812"/>
                  </a:lnTo>
                  <a:lnTo>
                    <a:pt x="1672" y="7812"/>
                  </a:lnTo>
                  <a:lnTo>
                    <a:pt x="1672" y="7812"/>
                  </a:lnTo>
                  <a:lnTo>
                    <a:pt x="1672" y="7812"/>
                  </a:lnTo>
                  <a:cubicBezTo>
                    <a:pt x="1794" y="7873"/>
                    <a:pt x="1946" y="7933"/>
                    <a:pt x="2068" y="7933"/>
                  </a:cubicBezTo>
                  <a:cubicBezTo>
                    <a:pt x="2098" y="7933"/>
                    <a:pt x="2128" y="7964"/>
                    <a:pt x="2098" y="7994"/>
                  </a:cubicBezTo>
                  <a:lnTo>
                    <a:pt x="2037" y="8055"/>
                  </a:lnTo>
                  <a:lnTo>
                    <a:pt x="2037" y="8055"/>
                  </a:lnTo>
                  <a:lnTo>
                    <a:pt x="2037" y="8055"/>
                  </a:lnTo>
                  <a:lnTo>
                    <a:pt x="2037" y="8055"/>
                  </a:lnTo>
                  <a:cubicBezTo>
                    <a:pt x="2007" y="8085"/>
                    <a:pt x="2007" y="8146"/>
                    <a:pt x="1976" y="8177"/>
                  </a:cubicBezTo>
                  <a:cubicBezTo>
                    <a:pt x="1976" y="8177"/>
                    <a:pt x="1976" y="8207"/>
                    <a:pt x="1976" y="8237"/>
                  </a:cubicBezTo>
                  <a:cubicBezTo>
                    <a:pt x="1976" y="8298"/>
                    <a:pt x="1976" y="8298"/>
                    <a:pt x="1946" y="8298"/>
                  </a:cubicBezTo>
                  <a:cubicBezTo>
                    <a:pt x="1916" y="8329"/>
                    <a:pt x="1885" y="8298"/>
                    <a:pt x="1885" y="8329"/>
                  </a:cubicBezTo>
                  <a:cubicBezTo>
                    <a:pt x="1885" y="8450"/>
                    <a:pt x="1764" y="8511"/>
                    <a:pt x="1672" y="8481"/>
                  </a:cubicBezTo>
                  <a:cubicBezTo>
                    <a:pt x="1642" y="8481"/>
                    <a:pt x="1581" y="8481"/>
                    <a:pt x="1551" y="8481"/>
                  </a:cubicBezTo>
                  <a:cubicBezTo>
                    <a:pt x="1551" y="8541"/>
                    <a:pt x="1551" y="8602"/>
                    <a:pt x="1581" y="8632"/>
                  </a:cubicBezTo>
                  <a:lnTo>
                    <a:pt x="1581" y="8632"/>
                  </a:lnTo>
                  <a:lnTo>
                    <a:pt x="1581" y="8632"/>
                  </a:lnTo>
                  <a:lnTo>
                    <a:pt x="1581" y="8632"/>
                  </a:lnTo>
                  <a:lnTo>
                    <a:pt x="1581" y="8632"/>
                  </a:lnTo>
                  <a:lnTo>
                    <a:pt x="1520" y="8632"/>
                  </a:lnTo>
                  <a:cubicBezTo>
                    <a:pt x="1460" y="8632"/>
                    <a:pt x="1460" y="8632"/>
                    <a:pt x="1429" y="8693"/>
                  </a:cubicBezTo>
                  <a:cubicBezTo>
                    <a:pt x="1429" y="8693"/>
                    <a:pt x="1429" y="8724"/>
                    <a:pt x="1399" y="8754"/>
                  </a:cubicBezTo>
                  <a:cubicBezTo>
                    <a:pt x="1368" y="8784"/>
                    <a:pt x="1308" y="8815"/>
                    <a:pt x="1308" y="8876"/>
                  </a:cubicBezTo>
                  <a:cubicBezTo>
                    <a:pt x="1277" y="8906"/>
                    <a:pt x="1277" y="8967"/>
                    <a:pt x="1247" y="9028"/>
                  </a:cubicBezTo>
                  <a:cubicBezTo>
                    <a:pt x="1247" y="9058"/>
                    <a:pt x="1216" y="9088"/>
                    <a:pt x="1216" y="9119"/>
                  </a:cubicBezTo>
                  <a:cubicBezTo>
                    <a:pt x="1216" y="9149"/>
                    <a:pt x="1216" y="9180"/>
                    <a:pt x="1247" y="9210"/>
                  </a:cubicBezTo>
                  <a:lnTo>
                    <a:pt x="1308" y="9240"/>
                  </a:lnTo>
                  <a:lnTo>
                    <a:pt x="1308" y="9240"/>
                  </a:lnTo>
                  <a:lnTo>
                    <a:pt x="1338" y="9240"/>
                  </a:lnTo>
                  <a:lnTo>
                    <a:pt x="1338" y="9240"/>
                  </a:lnTo>
                  <a:lnTo>
                    <a:pt x="1368" y="9240"/>
                  </a:lnTo>
                  <a:lnTo>
                    <a:pt x="1338" y="9240"/>
                  </a:lnTo>
                  <a:lnTo>
                    <a:pt x="1338" y="9240"/>
                  </a:lnTo>
                  <a:lnTo>
                    <a:pt x="1338" y="9240"/>
                  </a:lnTo>
                  <a:cubicBezTo>
                    <a:pt x="1277" y="9301"/>
                    <a:pt x="1247" y="9332"/>
                    <a:pt x="1216" y="9362"/>
                  </a:cubicBezTo>
                  <a:cubicBezTo>
                    <a:pt x="1156" y="9423"/>
                    <a:pt x="1156" y="9484"/>
                    <a:pt x="1216" y="9544"/>
                  </a:cubicBezTo>
                  <a:cubicBezTo>
                    <a:pt x="1247" y="9575"/>
                    <a:pt x="1247" y="9605"/>
                    <a:pt x="1247" y="9666"/>
                  </a:cubicBezTo>
                  <a:cubicBezTo>
                    <a:pt x="1247" y="9696"/>
                    <a:pt x="1247" y="9727"/>
                    <a:pt x="1277" y="9757"/>
                  </a:cubicBezTo>
                  <a:cubicBezTo>
                    <a:pt x="1308" y="9879"/>
                    <a:pt x="1338" y="10031"/>
                    <a:pt x="1338" y="10152"/>
                  </a:cubicBezTo>
                  <a:cubicBezTo>
                    <a:pt x="1308" y="10152"/>
                    <a:pt x="1308" y="10183"/>
                    <a:pt x="1338" y="10183"/>
                  </a:cubicBezTo>
                  <a:cubicBezTo>
                    <a:pt x="1338" y="10213"/>
                    <a:pt x="1338" y="10243"/>
                    <a:pt x="1368" y="10243"/>
                  </a:cubicBezTo>
                  <a:lnTo>
                    <a:pt x="1551" y="10183"/>
                  </a:lnTo>
                  <a:lnTo>
                    <a:pt x="1551" y="10183"/>
                  </a:lnTo>
                  <a:lnTo>
                    <a:pt x="1551" y="10183"/>
                  </a:lnTo>
                  <a:lnTo>
                    <a:pt x="1581" y="10183"/>
                  </a:lnTo>
                  <a:cubicBezTo>
                    <a:pt x="1581" y="10213"/>
                    <a:pt x="1581" y="10183"/>
                    <a:pt x="1551" y="10183"/>
                  </a:cubicBezTo>
                  <a:lnTo>
                    <a:pt x="1551" y="10183"/>
                  </a:lnTo>
                  <a:lnTo>
                    <a:pt x="1551" y="10183"/>
                  </a:lnTo>
                  <a:cubicBezTo>
                    <a:pt x="1551" y="10243"/>
                    <a:pt x="1490" y="10274"/>
                    <a:pt x="1429" y="10304"/>
                  </a:cubicBezTo>
                  <a:cubicBezTo>
                    <a:pt x="1399" y="10335"/>
                    <a:pt x="1368" y="10426"/>
                    <a:pt x="1368" y="10456"/>
                  </a:cubicBezTo>
                  <a:cubicBezTo>
                    <a:pt x="1399" y="10578"/>
                    <a:pt x="1429" y="10639"/>
                    <a:pt x="1460" y="10730"/>
                  </a:cubicBezTo>
                  <a:lnTo>
                    <a:pt x="1460" y="10730"/>
                  </a:lnTo>
                  <a:lnTo>
                    <a:pt x="1460" y="10730"/>
                  </a:lnTo>
                  <a:lnTo>
                    <a:pt x="1460" y="10730"/>
                  </a:lnTo>
                  <a:cubicBezTo>
                    <a:pt x="1460" y="10760"/>
                    <a:pt x="1490" y="10791"/>
                    <a:pt x="1520" y="10791"/>
                  </a:cubicBezTo>
                  <a:cubicBezTo>
                    <a:pt x="1551" y="10821"/>
                    <a:pt x="1581" y="10882"/>
                    <a:pt x="1551" y="10912"/>
                  </a:cubicBezTo>
                  <a:cubicBezTo>
                    <a:pt x="1551" y="10943"/>
                    <a:pt x="1520" y="10973"/>
                    <a:pt x="1551" y="10973"/>
                  </a:cubicBezTo>
                  <a:cubicBezTo>
                    <a:pt x="1581" y="11003"/>
                    <a:pt x="1612" y="11125"/>
                    <a:pt x="1642" y="11186"/>
                  </a:cubicBezTo>
                  <a:cubicBezTo>
                    <a:pt x="1642" y="11216"/>
                    <a:pt x="1642" y="11277"/>
                    <a:pt x="1642" y="11307"/>
                  </a:cubicBezTo>
                  <a:lnTo>
                    <a:pt x="1642" y="11368"/>
                  </a:lnTo>
                  <a:cubicBezTo>
                    <a:pt x="1642" y="11368"/>
                    <a:pt x="1703" y="11429"/>
                    <a:pt x="1733" y="11490"/>
                  </a:cubicBezTo>
                  <a:cubicBezTo>
                    <a:pt x="1764" y="11520"/>
                    <a:pt x="1855" y="11550"/>
                    <a:pt x="1855" y="11642"/>
                  </a:cubicBezTo>
                  <a:cubicBezTo>
                    <a:pt x="1855" y="11642"/>
                    <a:pt x="1885" y="11642"/>
                    <a:pt x="1885" y="11642"/>
                  </a:cubicBezTo>
                  <a:lnTo>
                    <a:pt x="2068" y="11611"/>
                  </a:lnTo>
                  <a:cubicBezTo>
                    <a:pt x="2098" y="11611"/>
                    <a:pt x="2098" y="11611"/>
                    <a:pt x="2128" y="11581"/>
                  </a:cubicBezTo>
                  <a:cubicBezTo>
                    <a:pt x="2159" y="11550"/>
                    <a:pt x="2219" y="11581"/>
                    <a:pt x="2219" y="11611"/>
                  </a:cubicBezTo>
                  <a:cubicBezTo>
                    <a:pt x="2219" y="11702"/>
                    <a:pt x="2250" y="11763"/>
                    <a:pt x="2311" y="11824"/>
                  </a:cubicBezTo>
                  <a:cubicBezTo>
                    <a:pt x="2341" y="11824"/>
                    <a:pt x="2341" y="11854"/>
                    <a:pt x="2371" y="11885"/>
                  </a:cubicBezTo>
                  <a:cubicBezTo>
                    <a:pt x="2371" y="11885"/>
                    <a:pt x="2402" y="11915"/>
                    <a:pt x="2432" y="11915"/>
                  </a:cubicBezTo>
                  <a:cubicBezTo>
                    <a:pt x="2432" y="11915"/>
                    <a:pt x="2554" y="11946"/>
                    <a:pt x="2615" y="11946"/>
                  </a:cubicBezTo>
                  <a:cubicBezTo>
                    <a:pt x="2645" y="11946"/>
                    <a:pt x="2706" y="11946"/>
                    <a:pt x="2706" y="11885"/>
                  </a:cubicBezTo>
                  <a:cubicBezTo>
                    <a:pt x="2767" y="11794"/>
                    <a:pt x="2767" y="11672"/>
                    <a:pt x="2858" y="11581"/>
                  </a:cubicBezTo>
                  <a:cubicBezTo>
                    <a:pt x="2858" y="11490"/>
                    <a:pt x="2888" y="11429"/>
                    <a:pt x="2949" y="11368"/>
                  </a:cubicBezTo>
                  <a:cubicBezTo>
                    <a:pt x="2979" y="11307"/>
                    <a:pt x="3010" y="11247"/>
                    <a:pt x="3010" y="11186"/>
                  </a:cubicBezTo>
                  <a:cubicBezTo>
                    <a:pt x="3040" y="11155"/>
                    <a:pt x="3040" y="11095"/>
                    <a:pt x="3071" y="11034"/>
                  </a:cubicBezTo>
                  <a:lnTo>
                    <a:pt x="3071" y="11034"/>
                  </a:lnTo>
                  <a:lnTo>
                    <a:pt x="3071" y="11034"/>
                  </a:lnTo>
                  <a:lnTo>
                    <a:pt x="3040" y="11034"/>
                  </a:lnTo>
                  <a:lnTo>
                    <a:pt x="3040" y="11034"/>
                  </a:lnTo>
                  <a:cubicBezTo>
                    <a:pt x="3040" y="11003"/>
                    <a:pt x="3040" y="11003"/>
                    <a:pt x="3071" y="11034"/>
                  </a:cubicBezTo>
                  <a:cubicBezTo>
                    <a:pt x="3071" y="11034"/>
                    <a:pt x="3071" y="11034"/>
                    <a:pt x="3071" y="11064"/>
                  </a:cubicBezTo>
                  <a:lnTo>
                    <a:pt x="3071" y="11064"/>
                  </a:lnTo>
                  <a:cubicBezTo>
                    <a:pt x="3101" y="11034"/>
                    <a:pt x="3131" y="11003"/>
                    <a:pt x="3162" y="10943"/>
                  </a:cubicBezTo>
                  <a:cubicBezTo>
                    <a:pt x="3192" y="10851"/>
                    <a:pt x="3253" y="10791"/>
                    <a:pt x="3344" y="10730"/>
                  </a:cubicBezTo>
                  <a:cubicBezTo>
                    <a:pt x="3435" y="10669"/>
                    <a:pt x="3466" y="10547"/>
                    <a:pt x="3405" y="10456"/>
                  </a:cubicBezTo>
                  <a:cubicBezTo>
                    <a:pt x="3405" y="10395"/>
                    <a:pt x="3405" y="10395"/>
                    <a:pt x="3435" y="10365"/>
                  </a:cubicBezTo>
                  <a:cubicBezTo>
                    <a:pt x="3466" y="10365"/>
                    <a:pt x="3466" y="10335"/>
                    <a:pt x="3496" y="10335"/>
                  </a:cubicBezTo>
                  <a:cubicBezTo>
                    <a:pt x="3496" y="10304"/>
                    <a:pt x="3526" y="10274"/>
                    <a:pt x="3496" y="10274"/>
                  </a:cubicBezTo>
                  <a:cubicBezTo>
                    <a:pt x="3496" y="10243"/>
                    <a:pt x="3496" y="10243"/>
                    <a:pt x="3496" y="10213"/>
                  </a:cubicBezTo>
                  <a:cubicBezTo>
                    <a:pt x="3466" y="10152"/>
                    <a:pt x="3466" y="10152"/>
                    <a:pt x="3526" y="10122"/>
                  </a:cubicBezTo>
                  <a:cubicBezTo>
                    <a:pt x="3587" y="10152"/>
                    <a:pt x="3618" y="10122"/>
                    <a:pt x="3648" y="10061"/>
                  </a:cubicBezTo>
                  <a:cubicBezTo>
                    <a:pt x="3678" y="10000"/>
                    <a:pt x="3709" y="9970"/>
                    <a:pt x="3800" y="9970"/>
                  </a:cubicBezTo>
                  <a:cubicBezTo>
                    <a:pt x="3861" y="10000"/>
                    <a:pt x="3982" y="9940"/>
                    <a:pt x="4074" y="9970"/>
                  </a:cubicBezTo>
                  <a:cubicBezTo>
                    <a:pt x="4104" y="9970"/>
                    <a:pt x="4134" y="9970"/>
                    <a:pt x="4165" y="9940"/>
                  </a:cubicBezTo>
                  <a:cubicBezTo>
                    <a:pt x="4165" y="9909"/>
                    <a:pt x="4195" y="9909"/>
                    <a:pt x="4226" y="9909"/>
                  </a:cubicBezTo>
                  <a:cubicBezTo>
                    <a:pt x="4347" y="9909"/>
                    <a:pt x="4499" y="9848"/>
                    <a:pt x="4590" y="9757"/>
                  </a:cubicBezTo>
                  <a:lnTo>
                    <a:pt x="4651" y="9757"/>
                  </a:lnTo>
                  <a:cubicBezTo>
                    <a:pt x="4712" y="9727"/>
                    <a:pt x="4803" y="9666"/>
                    <a:pt x="4834" y="9605"/>
                  </a:cubicBezTo>
                  <a:cubicBezTo>
                    <a:pt x="4894" y="9484"/>
                    <a:pt x="4985" y="9423"/>
                    <a:pt x="5046" y="9332"/>
                  </a:cubicBezTo>
                  <a:cubicBezTo>
                    <a:pt x="5107" y="9210"/>
                    <a:pt x="5229" y="9180"/>
                    <a:pt x="5320" y="9088"/>
                  </a:cubicBezTo>
                  <a:cubicBezTo>
                    <a:pt x="5350" y="9058"/>
                    <a:pt x="5441" y="9088"/>
                    <a:pt x="5502" y="9088"/>
                  </a:cubicBezTo>
                  <a:cubicBezTo>
                    <a:pt x="5533" y="9088"/>
                    <a:pt x="5563" y="9058"/>
                    <a:pt x="5593" y="9058"/>
                  </a:cubicBezTo>
                  <a:cubicBezTo>
                    <a:pt x="5624" y="9058"/>
                    <a:pt x="5654" y="9058"/>
                    <a:pt x="5685" y="9058"/>
                  </a:cubicBezTo>
                  <a:cubicBezTo>
                    <a:pt x="5715" y="9088"/>
                    <a:pt x="5776" y="9088"/>
                    <a:pt x="5837" y="9058"/>
                  </a:cubicBezTo>
                  <a:cubicBezTo>
                    <a:pt x="5928" y="8997"/>
                    <a:pt x="6019" y="8967"/>
                    <a:pt x="6110" y="8967"/>
                  </a:cubicBezTo>
                  <a:cubicBezTo>
                    <a:pt x="6262" y="8936"/>
                    <a:pt x="6414" y="8876"/>
                    <a:pt x="6566" y="8784"/>
                  </a:cubicBezTo>
                  <a:cubicBezTo>
                    <a:pt x="6688" y="8450"/>
                    <a:pt x="6870" y="8359"/>
                    <a:pt x="7052" y="8207"/>
                  </a:cubicBezTo>
                  <a:close/>
                  <a:moveTo>
                    <a:pt x="8268" y="2766"/>
                  </a:moveTo>
                  <a:lnTo>
                    <a:pt x="8268" y="2766"/>
                  </a:lnTo>
                  <a:lnTo>
                    <a:pt x="8299" y="2766"/>
                  </a:lnTo>
                  <a:cubicBezTo>
                    <a:pt x="8299" y="2766"/>
                    <a:pt x="8299" y="2797"/>
                    <a:pt x="8268" y="2766"/>
                  </a:cubicBezTo>
                  <a:cubicBezTo>
                    <a:pt x="8268" y="2766"/>
                    <a:pt x="8268" y="2766"/>
                    <a:pt x="8268" y="2766"/>
                  </a:cubicBezTo>
                  <a:close/>
                  <a:moveTo>
                    <a:pt x="8086" y="2827"/>
                  </a:moveTo>
                  <a:cubicBezTo>
                    <a:pt x="8086" y="2827"/>
                    <a:pt x="8116" y="2797"/>
                    <a:pt x="8116" y="2797"/>
                  </a:cubicBezTo>
                  <a:lnTo>
                    <a:pt x="8147" y="2797"/>
                  </a:lnTo>
                  <a:lnTo>
                    <a:pt x="8147" y="2857"/>
                  </a:lnTo>
                  <a:lnTo>
                    <a:pt x="8116" y="2888"/>
                  </a:lnTo>
                  <a:cubicBezTo>
                    <a:pt x="8086" y="2888"/>
                    <a:pt x="8055" y="2857"/>
                    <a:pt x="8086" y="2827"/>
                  </a:cubicBezTo>
                  <a:close/>
                  <a:moveTo>
                    <a:pt x="4013" y="9727"/>
                  </a:moveTo>
                  <a:lnTo>
                    <a:pt x="4013" y="9727"/>
                  </a:lnTo>
                  <a:lnTo>
                    <a:pt x="4013" y="9727"/>
                  </a:lnTo>
                  <a:lnTo>
                    <a:pt x="4043" y="9727"/>
                  </a:lnTo>
                  <a:close/>
                  <a:moveTo>
                    <a:pt x="5411" y="486"/>
                  </a:moveTo>
                  <a:cubicBezTo>
                    <a:pt x="5411" y="486"/>
                    <a:pt x="5411" y="456"/>
                    <a:pt x="5411" y="486"/>
                  </a:cubicBezTo>
                  <a:lnTo>
                    <a:pt x="5441" y="486"/>
                  </a:lnTo>
                  <a:close/>
                  <a:moveTo>
                    <a:pt x="5502" y="578"/>
                  </a:moveTo>
                  <a:cubicBezTo>
                    <a:pt x="5502" y="578"/>
                    <a:pt x="5502" y="547"/>
                    <a:pt x="5502" y="547"/>
                  </a:cubicBezTo>
                  <a:lnTo>
                    <a:pt x="5502" y="547"/>
                  </a:lnTo>
                  <a:cubicBezTo>
                    <a:pt x="5502" y="517"/>
                    <a:pt x="5502" y="517"/>
                    <a:pt x="5502" y="517"/>
                  </a:cubicBezTo>
                  <a:lnTo>
                    <a:pt x="5502" y="517"/>
                  </a:lnTo>
                  <a:lnTo>
                    <a:pt x="5502" y="517"/>
                  </a:lnTo>
                  <a:lnTo>
                    <a:pt x="5533" y="547"/>
                  </a:lnTo>
                  <a:close/>
                  <a:moveTo>
                    <a:pt x="6201" y="7812"/>
                  </a:moveTo>
                  <a:close/>
                  <a:moveTo>
                    <a:pt x="6293" y="7356"/>
                  </a:moveTo>
                  <a:lnTo>
                    <a:pt x="6293" y="735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77"/>
            <p:cNvSpPr/>
            <p:nvPr/>
          </p:nvSpPr>
          <p:spPr>
            <a:xfrm>
              <a:off x="5632367" y="2567472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77"/>
            <p:cNvSpPr/>
            <p:nvPr/>
          </p:nvSpPr>
          <p:spPr>
            <a:xfrm>
              <a:off x="5752661" y="2536800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77"/>
            <p:cNvSpPr/>
            <p:nvPr/>
          </p:nvSpPr>
          <p:spPr>
            <a:xfrm>
              <a:off x="6315641" y="3108804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77"/>
            <p:cNvSpPr/>
            <p:nvPr/>
          </p:nvSpPr>
          <p:spPr>
            <a:xfrm>
              <a:off x="6314434" y="3034221"/>
              <a:ext cx="176270" cy="157014"/>
            </a:xfrm>
            <a:custGeom>
              <a:rect b="b" l="l" r="r" t="t"/>
              <a:pathLst>
                <a:path extrusionOk="0" h="7934" w="8907">
                  <a:moveTo>
                    <a:pt x="8907" y="3648"/>
                  </a:moveTo>
                  <a:cubicBezTo>
                    <a:pt x="8816" y="3709"/>
                    <a:pt x="8816" y="3709"/>
                    <a:pt x="8785" y="3648"/>
                  </a:cubicBezTo>
                  <a:lnTo>
                    <a:pt x="8724" y="3587"/>
                  </a:lnTo>
                  <a:cubicBezTo>
                    <a:pt x="8694" y="3527"/>
                    <a:pt x="8694" y="3435"/>
                    <a:pt x="8572" y="3375"/>
                  </a:cubicBezTo>
                  <a:cubicBezTo>
                    <a:pt x="8542" y="3283"/>
                    <a:pt x="8451" y="3192"/>
                    <a:pt x="8481" y="3071"/>
                  </a:cubicBezTo>
                  <a:cubicBezTo>
                    <a:pt x="8481" y="3010"/>
                    <a:pt x="8451" y="2980"/>
                    <a:pt x="8390" y="2949"/>
                  </a:cubicBezTo>
                  <a:cubicBezTo>
                    <a:pt x="8360" y="2919"/>
                    <a:pt x="8299" y="2888"/>
                    <a:pt x="8238" y="2888"/>
                  </a:cubicBezTo>
                  <a:cubicBezTo>
                    <a:pt x="8238" y="2858"/>
                    <a:pt x="8208" y="2858"/>
                    <a:pt x="8208" y="2828"/>
                  </a:cubicBezTo>
                  <a:cubicBezTo>
                    <a:pt x="8208" y="2767"/>
                    <a:pt x="8208" y="2676"/>
                    <a:pt x="8147" y="2615"/>
                  </a:cubicBezTo>
                  <a:cubicBezTo>
                    <a:pt x="8117" y="2554"/>
                    <a:pt x="8086" y="2463"/>
                    <a:pt x="8086" y="2402"/>
                  </a:cubicBezTo>
                  <a:cubicBezTo>
                    <a:pt x="8086" y="2372"/>
                    <a:pt x="8086" y="2341"/>
                    <a:pt x="8056" y="2341"/>
                  </a:cubicBezTo>
                  <a:cubicBezTo>
                    <a:pt x="7934" y="2250"/>
                    <a:pt x="7813" y="2159"/>
                    <a:pt x="7661" y="2068"/>
                  </a:cubicBezTo>
                  <a:cubicBezTo>
                    <a:pt x="7630" y="2068"/>
                    <a:pt x="7600" y="2037"/>
                    <a:pt x="7600" y="1976"/>
                  </a:cubicBezTo>
                  <a:cubicBezTo>
                    <a:pt x="7600" y="1916"/>
                    <a:pt x="7569" y="1855"/>
                    <a:pt x="7600" y="1764"/>
                  </a:cubicBezTo>
                  <a:cubicBezTo>
                    <a:pt x="7600" y="1673"/>
                    <a:pt x="7569" y="1581"/>
                    <a:pt x="7509" y="1490"/>
                  </a:cubicBezTo>
                  <a:cubicBezTo>
                    <a:pt x="7478" y="1429"/>
                    <a:pt x="7448" y="1338"/>
                    <a:pt x="7448" y="1277"/>
                  </a:cubicBezTo>
                  <a:lnTo>
                    <a:pt x="7448" y="1065"/>
                  </a:lnTo>
                  <a:cubicBezTo>
                    <a:pt x="7448" y="1004"/>
                    <a:pt x="7417" y="913"/>
                    <a:pt x="7357" y="852"/>
                  </a:cubicBezTo>
                  <a:cubicBezTo>
                    <a:pt x="7326" y="821"/>
                    <a:pt x="7265" y="791"/>
                    <a:pt x="7235" y="821"/>
                  </a:cubicBezTo>
                  <a:cubicBezTo>
                    <a:pt x="7174" y="821"/>
                    <a:pt x="7144" y="791"/>
                    <a:pt x="7144" y="761"/>
                  </a:cubicBezTo>
                  <a:cubicBezTo>
                    <a:pt x="7144" y="730"/>
                    <a:pt x="7144" y="700"/>
                    <a:pt x="7144" y="669"/>
                  </a:cubicBezTo>
                  <a:cubicBezTo>
                    <a:pt x="7144" y="609"/>
                    <a:pt x="7113" y="517"/>
                    <a:pt x="7083" y="426"/>
                  </a:cubicBezTo>
                  <a:cubicBezTo>
                    <a:pt x="7083" y="305"/>
                    <a:pt x="6992" y="183"/>
                    <a:pt x="6962" y="62"/>
                  </a:cubicBezTo>
                  <a:cubicBezTo>
                    <a:pt x="6962" y="31"/>
                    <a:pt x="6931" y="31"/>
                    <a:pt x="6901" y="1"/>
                  </a:cubicBezTo>
                  <a:cubicBezTo>
                    <a:pt x="6901" y="1"/>
                    <a:pt x="6870" y="1"/>
                    <a:pt x="6870" y="1"/>
                  </a:cubicBezTo>
                  <a:cubicBezTo>
                    <a:pt x="6840" y="31"/>
                    <a:pt x="6840" y="31"/>
                    <a:pt x="6840" y="62"/>
                  </a:cubicBezTo>
                  <a:cubicBezTo>
                    <a:pt x="6810" y="122"/>
                    <a:pt x="6779" y="214"/>
                    <a:pt x="6749" y="274"/>
                  </a:cubicBezTo>
                  <a:cubicBezTo>
                    <a:pt x="6718" y="365"/>
                    <a:pt x="6718" y="426"/>
                    <a:pt x="6688" y="517"/>
                  </a:cubicBezTo>
                  <a:cubicBezTo>
                    <a:pt x="6658" y="639"/>
                    <a:pt x="6627" y="791"/>
                    <a:pt x="6627" y="913"/>
                  </a:cubicBezTo>
                  <a:cubicBezTo>
                    <a:pt x="6658" y="943"/>
                    <a:pt x="6658" y="1004"/>
                    <a:pt x="6627" y="1034"/>
                  </a:cubicBezTo>
                  <a:cubicBezTo>
                    <a:pt x="6597" y="1156"/>
                    <a:pt x="6566" y="1247"/>
                    <a:pt x="6536" y="1369"/>
                  </a:cubicBezTo>
                  <a:cubicBezTo>
                    <a:pt x="6506" y="1460"/>
                    <a:pt x="6506" y="1490"/>
                    <a:pt x="6475" y="1551"/>
                  </a:cubicBezTo>
                  <a:cubicBezTo>
                    <a:pt x="6445" y="1612"/>
                    <a:pt x="6414" y="1642"/>
                    <a:pt x="6354" y="1642"/>
                  </a:cubicBezTo>
                  <a:cubicBezTo>
                    <a:pt x="6262" y="1673"/>
                    <a:pt x="6171" y="1642"/>
                    <a:pt x="6110" y="1581"/>
                  </a:cubicBezTo>
                  <a:cubicBezTo>
                    <a:pt x="6080" y="1551"/>
                    <a:pt x="6080" y="1490"/>
                    <a:pt x="6050" y="1460"/>
                  </a:cubicBezTo>
                  <a:lnTo>
                    <a:pt x="5989" y="1460"/>
                  </a:lnTo>
                  <a:cubicBezTo>
                    <a:pt x="5928" y="1460"/>
                    <a:pt x="5867" y="1429"/>
                    <a:pt x="5806" y="1369"/>
                  </a:cubicBezTo>
                  <a:cubicBezTo>
                    <a:pt x="5746" y="1308"/>
                    <a:pt x="5685" y="1247"/>
                    <a:pt x="5594" y="1217"/>
                  </a:cubicBezTo>
                  <a:cubicBezTo>
                    <a:pt x="5533" y="1186"/>
                    <a:pt x="5503" y="1156"/>
                    <a:pt x="5472" y="1125"/>
                  </a:cubicBezTo>
                  <a:cubicBezTo>
                    <a:pt x="5442" y="1065"/>
                    <a:pt x="5411" y="1034"/>
                    <a:pt x="5381" y="1004"/>
                  </a:cubicBezTo>
                  <a:cubicBezTo>
                    <a:pt x="5320" y="973"/>
                    <a:pt x="5320" y="943"/>
                    <a:pt x="5351" y="913"/>
                  </a:cubicBezTo>
                  <a:cubicBezTo>
                    <a:pt x="5381" y="821"/>
                    <a:pt x="5411" y="730"/>
                    <a:pt x="5411" y="639"/>
                  </a:cubicBezTo>
                  <a:cubicBezTo>
                    <a:pt x="5411" y="609"/>
                    <a:pt x="5442" y="609"/>
                    <a:pt x="5472" y="578"/>
                  </a:cubicBezTo>
                  <a:cubicBezTo>
                    <a:pt x="5503" y="578"/>
                    <a:pt x="5533" y="578"/>
                    <a:pt x="5533" y="548"/>
                  </a:cubicBezTo>
                  <a:cubicBezTo>
                    <a:pt x="5594" y="487"/>
                    <a:pt x="5624" y="396"/>
                    <a:pt x="5655" y="335"/>
                  </a:cubicBezTo>
                  <a:lnTo>
                    <a:pt x="5655" y="305"/>
                  </a:lnTo>
                  <a:cubicBezTo>
                    <a:pt x="5624" y="244"/>
                    <a:pt x="5563" y="244"/>
                    <a:pt x="5533" y="274"/>
                  </a:cubicBezTo>
                  <a:cubicBezTo>
                    <a:pt x="5503" y="274"/>
                    <a:pt x="5442" y="274"/>
                    <a:pt x="5411" y="274"/>
                  </a:cubicBezTo>
                  <a:cubicBezTo>
                    <a:pt x="5381" y="244"/>
                    <a:pt x="5351" y="274"/>
                    <a:pt x="5320" y="274"/>
                  </a:cubicBezTo>
                  <a:cubicBezTo>
                    <a:pt x="5320" y="274"/>
                    <a:pt x="5290" y="274"/>
                    <a:pt x="5259" y="274"/>
                  </a:cubicBezTo>
                  <a:cubicBezTo>
                    <a:pt x="5107" y="244"/>
                    <a:pt x="4986" y="183"/>
                    <a:pt x="4864" y="122"/>
                  </a:cubicBezTo>
                  <a:cubicBezTo>
                    <a:pt x="4803" y="92"/>
                    <a:pt x="4712" y="62"/>
                    <a:pt x="4651" y="62"/>
                  </a:cubicBezTo>
                  <a:cubicBezTo>
                    <a:pt x="4651" y="62"/>
                    <a:pt x="4621" y="62"/>
                    <a:pt x="4591" y="62"/>
                  </a:cubicBezTo>
                  <a:lnTo>
                    <a:pt x="4591" y="62"/>
                  </a:lnTo>
                  <a:cubicBezTo>
                    <a:pt x="4560" y="62"/>
                    <a:pt x="4560" y="62"/>
                    <a:pt x="4591" y="92"/>
                  </a:cubicBezTo>
                  <a:lnTo>
                    <a:pt x="4651" y="153"/>
                  </a:lnTo>
                  <a:cubicBezTo>
                    <a:pt x="4682" y="183"/>
                    <a:pt x="4682" y="214"/>
                    <a:pt x="4651" y="244"/>
                  </a:cubicBezTo>
                  <a:cubicBezTo>
                    <a:pt x="4591" y="274"/>
                    <a:pt x="4530" y="274"/>
                    <a:pt x="4469" y="274"/>
                  </a:cubicBezTo>
                  <a:cubicBezTo>
                    <a:pt x="4439" y="274"/>
                    <a:pt x="4408" y="274"/>
                    <a:pt x="4378" y="274"/>
                  </a:cubicBezTo>
                  <a:cubicBezTo>
                    <a:pt x="4287" y="305"/>
                    <a:pt x="4226" y="365"/>
                    <a:pt x="4165" y="426"/>
                  </a:cubicBezTo>
                  <a:lnTo>
                    <a:pt x="3952" y="700"/>
                  </a:lnTo>
                  <a:cubicBezTo>
                    <a:pt x="3952" y="761"/>
                    <a:pt x="3952" y="791"/>
                    <a:pt x="3952" y="852"/>
                  </a:cubicBezTo>
                  <a:cubicBezTo>
                    <a:pt x="3952" y="882"/>
                    <a:pt x="3922" y="913"/>
                    <a:pt x="3892" y="913"/>
                  </a:cubicBezTo>
                  <a:cubicBezTo>
                    <a:pt x="3861" y="913"/>
                    <a:pt x="3800" y="882"/>
                    <a:pt x="3740" y="882"/>
                  </a:cubicBezTo>
                  <a:cubicBezTo>
                    <a:pt x="3709" y="913"/>
                    <a:pt x="3679" y="882"/>
                    <a:pt x="3648" y="852"/>
                  </a:cubicBezTo>
                  <a:cubicBezTo>
                    <a:pt x="3618" y="821"/>
                    <a:pt x="3557" y="761"/>
                    <a:pt x="3527" y="730"/>
                  </a:cubicBezTo>
                  <a:cubicBezTo>
                    <a:pt x="3496" y="669"/>
                    <a:pt x="3436" y="639"/>
                    <a:pt x="3375" y="669"/>
                  </a:cubicBezTo>
                  <a:cubicBezTo>
                    <a:pt x="3314" y="700"/>
                    <a:pt x="3284" y="700"/>
                    <a:pt x="3223" y="730"/>
                  </a:cubicBezTo>
                  <a:cubicBezTo>
                    <a:pt x="3162" y="761"/>
                    <a:pt x="3132" y="791"/>
                    <a:pt x="3071" y="821"/>
                  </a:cubicBezTo>
                  <a:cubicBezTo>
                    <a:pt x="2980" y="821"/>
                    <a:pt x="3010" y="913"/>
                    <a:pt x="2949" y="943"/>
                  </a:cubicBezTo>
                  <a:cubicBezTo>
                    <a:pt x="2949" y="973"/>
                    <a:pt x="2919" y="973"/>
                    <a:pt x="2888" y="1004"/>
                  </a:cubicBezTo>
                  <a:cubicBezTo>
                    <a:pt x="2828" y="1004"/>
                    <a:pt x="2767" y="1095"/>
                    <a:pt x="2797" y="1156"/>
                  </a:cubicBezTo>
                  <a:lnTo>
                    <a:pt x="2797" y="1217"/>
                  </a:lnTo>
                  <a:cubicBezTo>
                    <a:pt x="2797" y="1247"/>
                    <a:pt x="2767" y="1277"/>
                    <a:pt x="2737" y="1277"/>
                  </a:cubicBezTo>
                  <a:lnTo>
                    <a:pt x="2676" y="1277"/>
                  </a:lnTo>
                  <a:cubicBezTo>
                    <a:pt x="2615" y="1277"/>
                    <a:pt x="2585" y="1308"/>
                    <a:pt x="2615" y="1338"/>
                  </a:cubicBezTo>
                  <a:lnTo>
                    <a:pt x="2615" y="1460"/>
                  </a:lnTo>
                  <a:lnTo>
                    <a:pt x="2615" y="1460"/>
                  </a:lnTo>
                  <a:cubicBezTo>
                    <a:pt x="2615" y="1490"/>
                    <a:pt x="2585" y="1460"/>
                    <a:pt x="2554" y="1460"/>
                  </a:cubicBezTo>
                  <a:lnTo>
                    <a:pt x="2463" y="1369"/>
                  </a:lnTo>
                  <a:cubicBezTo>
                    <a:pt x="2463" y="1338"/>
                    <a:pt x="2433" y="1338"/>
                    <a:pt x="2402" y="1338"/>
                  </a:cubicBezTo>
                  <a:lnTo>
                    <a:pt x="2281" y="1460"/>
                  </a:lnTo>
                  <a:cubicBezTo>
                    <a:pt x="2250" y="1490"/>
                    <a:pt x="2250" y="1521"/>
                    <a:pt x="2250" y="1551"/>
                  </a:cubicBezTo>
                  <a:cubicBezTo>
                    <a:pt x="2250" y="1673"/>
                    <a:pt x="2189" y="1794"/>
                    <a:pt x="2098" y="1855"/>
                  </a:cubicBezTo>
                  <a:cubicBezTo>
                    <a:pt x="2098" y="1885"/>
                    <a:pt x="2068" y="1916"/>
                    <a:pt x="2068" y="1946"/>
                  </a:cubicBezTo>
                  <a:cubicBezTo>
                    <a:pt x="2007" y="2037"/>
                    <a:pt x="1885" y="2128"/>
                    <a:pt x="1764" y="2128"/>
                  </a:cubicBezTo>
                  <a:lnTo>
                    <a:pt x="1521" y="2159"/>
                  </a:lnTo>
                  <a:cubicBezTo>
                    <a:pt x="1399" y="2250"/>
                    <a:pt x="1247" y="2220"/>
                    <a:pt x="1156" y="2311"/>
                  </a:cubicBezTo>
                  <a:cubicBezTo>
                    <a:pt x="1126" y="2311"/>
                    <a:pt x="1095" y="2341"/>
                    <a:pt x="1065" y="2341"/>
                  </a:cubicBezTo>
                  <a:cubicBezTo>
                    <a:pt x="974" y="2311"/>
                    <a:pt x="882" y="2341"/>
                    <a:pt x="822" y="2372"/>
                  </a:cubicBezTo>
                  <a:cubicBezTo>
                    <a:pt x="700" y="2432"/>
                    <a:pt x="609" y="2493"/>
                    <a:pt x="487" y="2554"/>
                  </a:cubicBezTo>
                  <a:cubicBezTo>
                    <a:pt x="457" y="2584"/>
                    <a:pt x="396" y="2615"/>
                    <a:pt x="396" y="2645"/>
                  </a:cubicBezTo>
                  <a:cubicBezTo>
                    <a:pt x="366" y="2706"/>
                    <a:pt x="335" y="2645"/>
                    <a:pt x="335" y="2645"/>
                  </a:cubicBezTo>
                  <a:lnTo>
                    <a:pt x="274" y="2645"/>
                  </a:lnTo>
                  <a:cubicBezTo>
                    <a:pt x="244" y="2676"/>
                    <a:pt x="244" y="2706"/>
                    <a:pt x="244" y="2767"/>
                  </a:cubicBezTo>
                  <a:cubicBezTo>
                    <a:pt x="214" y="2797"/>
                    <a:pt x="214" y="2828"/>
                    <a:pt x="244" y="2888"/>
                  </a:cubicBezTo>
                  <a:cubicBezTo>
                    <a:pt x="214" y="2949"/>
                    <a:pt x="214" y="3040"/>
                    <a:pt x="183" y="3101"/>
                  </a:cubicBezTo>
                  <a:cubicBezTo>
                    <a:pt x="122" y="3162"/>
                    <a:pt x="122" y="3223"/>
                    <a:pt x="122" y="3283"/>
                  </a:cubicBezTo>
                  <a:cubicBezTo>
                    <a:pt x="122" y="3405"/>
                    <a:pt x="122" y="3496"/>
                    <a:pt x="183" y="3587"/>
                  </a:cubicBezTo>
                  <a:cubicBezTo>
                    <a:pt x="183" y="3618"/>
                    <a:pt x="183" y="3648"/>
                    <a:pt x="214" y="3679"/>
                  </a:cubicBezTo>
                  <a:cubicBezTo>
                    <a:pt x="214" y="3679"/>
                    <a:pt x="183" y="3709"/>
                    <a:pt x="183" y="3739"/>
                  </a:cubicBezTo>
                  <a:cubicBezTo>
                    <a:pt x="153" y="3739"/>
                    <a:pt x="153" y="3739"/>
                    <a:pt x="122" y="3770"/>
                  </a:cubicBezTo>
                  <a:lnTo>
                    <a:pt x="92" y="3861"/>
                  </a:lnTo>
                  <a:lnTo>
                    <a:pt x="92" y="3861"/>
                  </a:lnTo>
                  <a:cubicBezTo>
                    <a:pt x="62" y="3891"/>
                    <a:pt x="62" y="3922"/>
                    <a:pt x="92" y="3952"/>
                  </a:cubicBezTo>
                  <a:cubicBezTo>
                    <a:pt x="92" y="4013"/>
                    <a:pt x="122" y="4074"/>
                    <a:pt x="122" y="4135"/>
                  </a:cubicBezTo>
                  <a:cubicBezTo>
                    <a:pt x="122" y="4256"/>
                    <a:pt x="122" y="4347"/>
                    <a:pt x="183" y="4469"/>
                  </a:cubicBezTo>
                  <a:cubicBezTo>
                    <a:pt x="214" y="4560"/>
                    <a:pt x="214" y="4682"/>
                    <a:pt x="214" y="4803"/>
                  </a:cubicBezTo>
                  <a:cubicBezTo>
                    <a:pt x="214" y="4925"/>
                    <a:pt x="214" y="5077"/>
                    <a:pt x="274" y="5198"/>
                  </a:cubicBezTo>
                  <a:cubicBezTo>
                    <a:pt x="274" y="5229"/>
                    <a:pt x="274" y="5259"/>
                    <a:pt x="274" y="5320"/>
                  </a:cubicBezTo>
                  <a:cubicBezTo>
                    <a:pt x="274" y="5381"/>
                    <a:pt x="244" y="5442"/>
                    <a:pt x="214" y="5533"/>
                  </a:cubicBezTo>
                  <a:cubicBezTo>
                    <a:pt x="183" y="5624"/>
                    <a:pt x="153" y="5715"/>
                    <a:pt x="62" y="5776"/>
                  </a:cubicBezTo>
                  <a:cubicBezTo>
                    <a:pt x="1" y="5837"/>
                    <a:pt x="1" y="5928"/>
                    <a:pt x="62" y="5989"/>
                  </a:cubicBezTo>
                  <a:cubicBezTo>
                    <a:pt x="92" y="6019"/>
                    <a:pt x="153" y="6049"/>
                    <a:pt x="183" y="6110"/>
                  </a:cubicBezTo>
                  <a:cubicBezTo>
                    <a:pt x="214" y="6171"/>
                    <a:pt x="305" y="6201"/>
                    <a:pt x="396" y="6201"/>
                  </a:cubicBezTo>
                  <a:cubicBezTo>
                    <a:pt x="457" y="6201"/>
                    <a:pt x="518" y="6201"/>
                    <a:pt x="578" y="6201"/>
                  </a:cubicBezTo>
                  <a:cubicBezTo>
                    <a:pt x="609" y="6201"/>
                    <a:pt x="639" y="6201"/>
                    <a:pt x="670" y="6171"/>
                  </a:cubicBezTo>
                  <a:cubicBezTo>
                    <a:pt x="791" y="6080"/>
                    <a:pt x="974" y="6080"/>
                    <a:pt x="1065" y="5958"/>
                  </a:cubicBezTo>
                  <a:cubicBezTo>
                    <a:pt x="1065" y="5958"/>
                    <a:pt x="1095" y="5958"/>
                    <a:pt x="1126" y="5928"/>
                  </a:cubicBezTo>
                  <a:cubicBezTo>
                    <a:pt x="1247" y="5897"/>
                    <a:pt x="1369" y="5897"/>
                    <a:pt x="1490" y="5928"/>
                  </a:cubicBezTo>
                  <a:cubicBezTo>
                    <a:pt x="1612" y="5928"/>
                    <a:pt x="1733" y="5928"/>
                    <a:pt x="1825" y="5928"/>
                  </a:cubicBezTo>
                  <a:cubicBezTo>
                    <a:pt x="1885" y="5928"/>
                    <a:pt x="1946" y="5897"/>
                    <a:pt x="1977" y="5867"/>
                  </a:cubicBezTo>
                  <a:cubicBezTo>
                    <a:pt x="2098" y="5776"/>
                    <a:pt x="2220" y="5685"/>
                    <a:pt x="2341" y="5624"/>
                  </a:cubicBezTo>
                  <a:cubicBezTo>
                    <a:pt x="2402" y="5594"/>
                    <a:pt x="2433" y="5563"/>
                    <a:pt x="2463" y="5533"/>
                  </a:cubicBezTo>
                  <a:cubicBezTo>
                    <a:pt x="2524" y="5502"/>
                    <a:pt x="2585" y="5502"/>
                    <a:pt x="2645" y="5502"/>
                  </a:cubicBezTo>
                  <a:cubicBezTo>
                    <a:pt x="2797" y="5502"/>
                    <a:pt x="2980" y="5502"/>
                    <a:pt x="3132" y="5411"/>
                  </a:cubicBezTo>
                  <a:cubicBezTo>
                    <a:pt x="3253" y="5350"/>
                    <a:pt x="3375" y="5320"/>
                    <a:pt x="3496" y="5350"/>
                  </a:cubicBezTo>
                  <a:lnTo>
                    <a:pt x="3770" y="5350"/>
                  </a:lnTo>
                  <a:cubicBezTo>
                    <a:pt x="3831" y="5320"/>
                    <a:pt x="3861" y="5350"/>
                    <a:pt x="3892" y="5381"/>
                  </a:cubicBezTo>
                  <a:cubicBezTo>
                    <a:pt x="3952" y="5442"/>
                    <a:pt x="4013" y="5472"/>
                    <a:pt x="4074" y="5502"/>
                  </a:cubicBezTo>
                  <a:cubicBezTo>
                    <a:pt x="4165" y="5502"/>
                    <a:pt x="4226" y="5533"/>
                    <a:pt x="4317" y="5563"/>
                  </a:cubicBezTo>
                  <a:cubicBezTo>
                    <a:pt x="4347" y="5594"/>
                    <a:pt x="4378" y="5624"/>
                    <a:pt x="4378" y="5685"/>
                  </a:cubicBezTo>
                  <a:cubicBezTo>
                    <a:pt x="4378" y="5746"/>
                    <a:pt x="4378" y="5776"/>
                    <a:pt x="4439" y="5837"/>
                  </a:cubicBezTo>
                  <a:cubicBezTo>
                    <a:pt x="4469" y="5867"/>
                    <a:pt x="4499" y="5928"/>
                    <a:pt x="4499" y="5989"/>
                  </a:cubicBezTo>
                  <a:lnTo>
                    <a:pt x="4499" y="6201"/>
                  </a:lnTo>
                  <a:lnTo>
                    <a:pt x="4499" y="6262"/>
                  </a:lnTo>
                  <a:lnTo>
                    <a:pt x="4499" y="6293"/>
                  </a:lnTo>
                  <a:cubicBezTo>
                    <a:pt x="4530" y="6323"/>
                    <a:pt x="4530" y="6323"/>
                    <a:pt x="4560" y="6353"/>
                  </a:cubicBezTo>
                  <a:cubicBezTo>
                    <a:pt x="4591" y="6353"/>
                    <a:pt x="4591" y="6353"/>
                    <a:pt x="4621" y="6353"/>
                  </a:cubicBezTo>
                  <a:cubicBezTo>
                    <a:pt x="4682" y="6262"/>
                    <a:pt x="4743" y="6171"/>
                    <a:pt x="4834" y="6110"/>
                  </a:cubicBezTo>
                  <a:cubicBezTo>
                    <a:pt x="4925" y="6019"/>
                    <a:pt x="4925" y="6049"/>
                    <a:pt x="4955" y="6019"/>
                  </a:cubicBezTo>
                  <a:cubicBezTo>
                    <a:pt x="5016" y="5989"/>
                    <a:pt x="5047" y="5928"/>
                    <a:pt x="5077" y="5867"/>
                  </a:cubicBezTo>
                  <a:cubicBezTo>
                    <a:pt x="5138" y="5837"/>
                    <a:pt x="5077" y="5867"/>
                    <a:pt x="5107" y="5867"/>
                  </a:cubicBezTo>
                  <a:lnTo>
                    <a:pt x="5138" y="5897"/>
                  </a:lnTo>
                  <a:cubicBezTo>
                    <a:pt x="5138" y="5928"/>
                    <a:pt x="5138" y="5958"/>
                    <a:pt x="5107" y="5989"/>
                  </a:cubicBezTo>
                  <a:cubicBezTo>
                    <a:pt x="5047" y="6049"/>
                    <a:pt x="4986" y="6141"/>
                    <a:pt x="4986" y="6232"/>
                  </a:cubicBezTo>
                  <a:cubicBezTo>
                    <a:pt x="4955" y="6323"/>
                    <a:pt x="4895" y="6384"/>
                    <a:pt x="4834" y="6414"/>
                  </a:cubicBezTo>
                  <a:cubicBezTo>
                    <a:pt x="4803" y="6414"/>
                    <a:pt x="4803" y="6445"/>
                    <a:pt x="4803" y="6445"/>
                  </a:cubicBezTo>
                  <a:cubicBezTo>
                    <a:pt x="4803" y="6475"/>
                    <a:pt x="4803" y="6475"/>
                    <a:pt x="4803" y="6505"/>
                  </a:cubicBezTo>
                  <a:lnTo>
                    <a:pt x="4895" y="6505"/>
                  </a:lnTo>
                  <a:cubicBezTo>
                    <a:pt x="4955" y="6505"/>
                    <a:pt x="5016" y="6445"/>
                    <a:pt x="5047" y="6384"/>
                  </a:cubicBezTo>
                  <a:cubicBezTo>
                    <a:pt x="5047" y="6384"/>
                    <a:pt x="5077" y="6353"/>
                    <a:pt x="5077" y="6353"/>
                  </a:cubicBezTo>
                  <a:lnTo>
                    <a:pt x="5077" y="6353"/>
                  </a:lnTo>
                  <a:cubicBezTo>
                    <a:pt x="5077" y="6353"/>
                    <a:pt x="5107" y="6353"/>
                    <a:pt x="5107" y="6384"/>
                  </a:cubicBezTo>
                  <a:cubicBezTo>
                    <a:pt x="5138" y="6445"/>
                    <a:pt x="5107" y="6536"/>
                    <a:pt x="5047" y="6597"/>
                  </a:cubicBezTo>
                  <a:cubicBezTo>
                    <a:pt x="5047" y="6627"/>
                    <a:pt x="5047" y="6657"/>
                    <a:pt x="5077" y="6657"/>
                  </a:cubicBezTo>
                  <a:lnTo>
                    <a:pt x="5168" y="6657"/>
                  </a:lnTo>
                  <a:lnTo>
                    <a:pt x="5168" y="6657"/>
                  </a:lnTo>
                  <a:lnTo>
                    <a:pt x="5168" y="6688"/>
                  </a:lnTo>
                  <a:lnTo>
                    <a:pt x="5168" y="6688"/>
                  </a:lnTo>
                  <a:cubicBezTo>
                    <a:pt x="5138" y="6688"/>
                    <a:pt x="5138" y="6688"/>
                    <a:pt x="5168" y="6718"/>
                  </a:cubicBezTo>
                  <a:cubicBezTo>
                    <a:pt x="5229" y="6840"/>
                    <a:pt x="5229" y="6992"/>
                    <a:pt x="5168" y="7144"/>
                  </a:cubicBezTo>
                  <a:cubicBezTo>
                    <a:pt x="5168" y="7174"/>
                    <a:pt x="5168" y="7235"/>
                    <a:pt x="5168" y="7265"/>
                  </a:cubicBezTo>
                  <a:cubicBezTo>
                    <a:pt x="5168" y="7296"/>
                    <a:pt x="5229" y="7326"/>
                    <a:pt x="5229" y="7387"/>
                  </a:cubicBezTo>
                  <a:cubicBezTo>
                    <a:pt x="5290" y="7508"/>
                    <a:pt x="5381" y="7569"/>
                    <a:pt x="5503" y="7600"/>
                  </a:cubicBezTo>
                  <a:cubicBezTo>
                    <a:pt x="5563" y="7630"/>
                    <a:pt x="5655" y="7660"/>
                    <a:pt x="5685" y="7721"/>
                  </a:cubicBezTo>
                  <a:cubicBezTo>
                    <a:pt x="5746" y="7721"/>
                    <a:pt x="5746" y="7782"/>
                    <a:pt x="5806" y="7812"/>
                  </a:cubicBezTo>
                  <a:cubicBezTo>
                    <a:pt x="5837" y="7812"/>
                    <a:pt x="5867" y="7812"/>
                    <a:pt x="5898" y="7812"/>
                  </a:cubicBezTo>
                  <a:cubicBezTo>
                    <a:pt x="6019" y="7752"/>
                    <a:pt x="6110" y="7660"/>
                    <a:pt x="6202" y="7569"/>
                  </a:cubicBezTo>
                  <a:lnTo>
                    <a:pt x="6232" y="7569"/>
                  </a:lnTo>
                  <a:cubicBezTo>
                    <a:pt x="6232" y="7569"/>
                    <a:pt x="6232" y="7600"/>
                    <a:pt x="6232" y="7600"/>
                  </a:cubicBezTo>
                  <a:cubicBezTo>
                    <a:pt x="6232" y="7630"/>
                    <a:pt x="6202" y="7660"/>
                    <a:pt x="6232" y="7660"/>
                  </a:cubicBezTo>
                  <a:cubicBezTo>
                    <a:pt x="6293" y="7752"/>
                    <a:pt x="6354" y="7843"/>
                    <a:pt x="6414" y="7904"/>
                  </a:cubicBezTo>
                  <a:cubicBezTo>
                    <a:pt x="6414" y="7904"/>
                    <a:pt x="6475" y="7934"/>
                    <a:pt x="6475" y="7904"/>
                  </a:cubicBezTo>
                  <a:cubicBezTo>
                    <a:pt x="6566" y="7812"/>
                    <a:pt x="6688" y="7752"/>
                    <a:pt x="6779" y="7691"/>
                  </a:cubicBezTo>
                  <a:cubicBezTo>
                    <a:pt x="6870" y="7600"/>
                    <a:pt x="6992" y="7569"/>
                    <a:pt x="7113" y="7569"/>
                  </a:cubicBezTo>
                  <a:lnTo>
                    <a:pt x="7235" y="7569"/>
                  </a:lnTo>
                  <a:cubicBezTo>
                    <a:pt x="7326" y="7569"/>
                    <a:pt x="7417" y="7478"/>
                    <a:pt x="7417" y="7387"/>
                  </a:cubicBezTo>
                  <a:cubicBezTo>
                    <a:pt x="7448" y="7265"/>
                    <a:pt x="7478" y="7174"/>
                    <a:pt x="7509" y="7053"/>
                  </a:cubicBezTo>
                  <a:cubicBezTo>
                    <a:pt x="7539" y="6931"/>
                    <a:pt x="7600" y="6809"/>
                    <a:pt x="7691" y="6718"/>
                  </a:cubicBezTo>
                  <a:cubicBezTo>
                    <a:pt x="7752" y="6657"/>
                    <a:pt x="7813" y="6597"/>
                    <a:pt x="7843" y="6536"/>
                  </a:cubicBezTo>
                  <a:cubicBezTo>
                    <a:pt x="7873" y="6445"/>
                    <a:pt x="7934" y="6353"/>
                    <a:pt x="7965" y="6262"/>
                  </a:cubicBezTo>
                  <a:cubicBezTo>
                    <a:pt x="8025" y="6110"/>
                    <a:pt x="8147" y="5958"/>
                    <a:pt x="8299" y="5867"/>
                  </a:cubicBezTo>
                  <a:cubicBezTo>
                    <a:pt x="8329" y="5867"/>
                    <a:pt x="8329" y="5837"/>
                    <a:pt x="8360" y="5806"/>
                  </a:cubicBezTo>
                  <a:cubicBezTo>
                    <a:pt x="8390" y="5685"/>
                    <a:pt x="8512" y="5624"/>
                    <a:pt x="8542" y="5502"/>
                  </a:cubicBezTo>
                  <a:cubicBezTo>
                    <a:pt x="8572" y="5381"/>
                    <a:pt x="8572" y="5259"/>
                    <a:pt x="8633" y="5168"/>
                  </a:cubicBezTo>
                  <a:cubicBezTo>
                    <a:pt x="8664" y="5016"/>
                    <a:pt x="8724" y="4894"/>
                    <a:pt x="8785" y="4773"/>
                  </a:cubicBezTo>
                  <a:cubicBezTo>
                    <a:pt x="8816" y="4712"/>
                    <a:pt x="8816" y="4682"/>
                    <a:pt x="8846" y="4651"/>
                  </a:cubicBezTo>
                  <a:cubicBezTo>
                    <a:pt x="8846" y="4560"/>
                    <a:pt x="8846" y="4469"/>
                    <a:pt x="8816" y="4378"/>
                  </a:cubicBezTo>
                  <a:cubicBezTo>
                    <a:pt x="8785" y="4317"/>
                    <a:pt x="8785" y="4256"/>
                    <a:pt x="8816" y="4195"/>
                  </a:cubicBezTo>
                  <a:cubicBezTo>
                    <a:pt x="8816" y="4135"/>
                    <a:pt x="8846" y="4104"/>
                    <a:pt x="8846" y="4043"/>
                  </a:cubicBezTo>
                  <a:cubicBezTo>
                    <a:pt x="8846" y="3922"/>
                    <a:pt x="8876" y="3800"/>
                    <a:pt x="8907" y="3679"/>
                  </a:cubicBezTo>
                  <a:cubicBezTo>
                    <a:pt x="8907" y="3648"/>
                    <a:pt x="8907" y="3648"/>
                    <a:pt x="8907" y="3618"/>
                  </a:cubicBezTo>
                  <a:cubicBezTo>
                    <a:pt x="8907" y="3618"/>
                    <a:pt x="8907" y="3587"/>
                    <a:pt x="8907" y="3587"/>
                  </a:cubicBezTo>
                  <a:cubicBezTo>
                    <a:pt x="8876" y="3587"/>
                    <a:pt x="8876" y="3618"/>
                    <a:pt x="8907" y="36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77"/>
            <p:cNvSpPr/>
            <p:nvPr/>
          </p:nvSpPr>
          <p:spPr>
            <a:xfrm>
              <a:off x="5568608" y="2474248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77"/>
            <p:cNvSpPr/>
            <p:nvPr/>
          </p:nvSpPr>
          <p:spPr>
            <a:xfrm>
              <a:off x="5574624" y="2458002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77"/>
            <p:cNvSpPr/>
            <p:nvPr/>
          </p:nvSpPr>
          <p:spPr>
            <a:xfrm>
              <a:off x="5539124" y="2418920"/>
              <a:ext cx="120937" cy="93250"/>
            </a:xfrm>
            <a:custGeom>
              <a:rect b="b" l="l" r="r" t="t"/>
              <a:pathLst>
                <a:path extrusionOk="0" h="4712" w="6111">
                  <a:moveTo>
                    <a:pt x="1794" y="2067"/>
                  </a:moveTo>
                  <a:cubicBezTo>
                    <a:pt x="1764" y="2128"/>
                    <a:pt x="1764" y="2189"/>
                    <a:pt x="1794" y="2219"/>
                  </a:cubicBezTo>
                  <a:cubicBezTo>
                    <a:pt x="1794" y="2280"/>
                    <a:pt x="1794" y="2371"/>
                    <a:pt x="1794" y="2432"/>
                  </a:cubicBezTo>
                  <a:cubicBezTo>
                    <a:pt x="1794" y="2493"/>
                    <a:pt x="1764" y="2553"/>
                    <a:pt x="1733" y="2614"/>
                  </a:cubicBezTo>
                  <a:cubicBezTo>
                    <a:pt x="1733" y="2644"/>
                    <a:pt x="1733" y="2644"/>
                    <a:pt x="1703" y="2644"/>
                  </a:cubicBezTo>
                  <a:cubicBezTo>
                    <a:pt x="1642" y="2675"/>
                    <a:pt x="1642" y="2736"/>
                    <a:pt x="1642" y="2796"/>
                  </a:cubicBezTo>
                  <a:lnTo>
                    <a:pt x="1642" y="2796"/>
                  </a:lnTo>
                  <a:lnTo>
                    <a:pt x="1703" y="2857"/>
                  </a:lnTo>
                  <a:lnTo>
                    <a:pt x="1733" y="2857"/>
                  </a:lnTo>
                  <a:lnTo>
                    <a:pt x="1794" y="2888"/>
                  </a:lnTo>
                  <a:lnTo>
                    <a:pt x="1825" y="2888"/>
                  </a:lnTo>
                  <a:lnTo>
                    <a:pt x="1825" y="2888"/>
                  </a:lnTo>
                  <a:lnTo>
                    <a:pt x="1855" y="2888"/>
                  </a:lnTo>
                  <a:cubicBezTo>
                    <a:pt x="1855" y="2888"/>
                    <a:pt x="1855" y="2888"/>
                    <a:pt x="1855" y="2888"/>
                  </a:cubicBezTo>
                  <a:cubicBezTo>
                    <a:pt x="1855" y="2918"/>
                    <a:pt x="1825" y="2918"/>
                    <a:pt x="1825" y="2888"/>
                  </a:cubicBezTo>
                  <a:lnTo>
                    <a:pt x="1825" y="2918"/>
                  </a:lnTo>
                  <a:lnTo>
                    <a:pt x="1825" y="2918"/>
                  </a:lnTo>
                  <a:lnTo>
                    <a:pt x="1825" y="2918"/>
                  </a:lnTo>
                  <a:cubicBezTo>
                    <a:pt x="1794" y="2918"/>
                    <a:pt x="1764" y="2918"/>
                    <a:pt x="1733" y="2888"/>
                  </a:cubicBezTo>
                  <a:lnTo>
                    <a:pt x="1733" y="2888"/>
                  </a:lnTo>
                  <a:lnTo>
                    <a:pt x="1673" y="2827"/>
                  </a:lnTo>
                  <a:lnTo>
                    <a:pt x="1673" y="2827"/>
                  </a:lnTo>
                  <a:lnTo>
                    <a:pt x="1490" y="2827"/>
                  </a:lnTo>
                  <a:cubicBezTo>
                    <a:pt x="1460" y="2857"/>
                    <a:pt x="1429" y="2857"/>
                    <a:pt x="1399" y="2857"/>
                  </a:cubicBezTo>
                  <a:lnTo>
                    <a:pt x="1217" y="2888"/>
                  </a:lnTo>
                  <a:cubicBezTo>
                    <a:pt x="1217" y="2979"/>
                    <a:pt x="1156" y="3070"/>
                    <a:pt x="1065" y="3100"/>
                  </a:cubicBezTo>
                  <a:cubicBezTo>
                    <a:pt x="1004" y="3161"/>
                    <a:pt x="974" y="3192"/>
                    <a:pt x="974" y="3283"/>
                  </a:cubicBezTo>
                  <a:cubicBezTo>
                    <a:pt x="974" y="3313"/>
                    <a:pt x="1004" y="3344"/>
                    <a:pt x="1034" y="3344"/>
                  </a:cubicBezTo>
                  <a:lnTo>
                    <a:pt x="1095" y="3344"/>
                  </a:lnTo>
                  <a:cubicBezTo>
                    <a:pt x="1156" y="3344"/>
                    <a:pt x="1186" y="3404"/>
                    <a:pt x="1186" y="3465"/>
                  </a:cubicBezTo>
                  <a:cubicBezTo>
                    <a:pt x="1186" y="3496"/>
                    <a:pt x="1186" y="3526"/>
                    <a:pt x="1186" y="3556"/>
                  </a:cubicBezTo>
                  <a:cubicBezTo>
                    <a:pt x="1186" y="3617"/>
                    <a:pt x="1156" y="3648"/>
                    <a:pt x="1125" y="3678"/>
                  </a:cubicBezTo>
                  <a:lnTo>
                    <a:pt x="1125" y="3678"/>
                  </a:lnTo>
                  <a:lnTo>
                    <a:pt x="1095" y="3678"/>
                  </a:lnTo>
                  <a:cubicBezTo>
                    <a:pt x="1095" y="3617"/>
                    <a:pt x="1065" y="3556"/>
                    <a:pt x="1065" y="3496"/>
                  </a:cubicBezTo>
                  <a:cubicBezTo>
                    <a:pt x="1034" y="3465"/>
                    <a:pt x="1004" y="3435"/>
                    <a:pt x="974" y="3435"/>
                  </a:cubicBezTo>
                  <a:cubicBezTo>
                    <a:pt x="943" y="3404"/>
                    <a:pt x="852" y="3404"/>
                    <a:pt x="791" y="3435"/>
                  </a:cubicBezTo>
                  <a:cubicBezTo>
                    <a:pt x="791" y="3435"/>
                    <a:pt x="791" y="3465"/>
                    <a:pt x="761" y="3465"/>
                  </a:cubicBezTo>
                  <a:cubicBezTo>
                    <a:pt x="761" y="3496"/>
                    <a:pt x="761" y="3526"/>
                    <a:pt x="730" y="3556"/>
                  </a:cubicBezTo>
                  <a:cubicBezTo>
                    <a:pt x="761" y="3648"/>
                    <a:pt x="761" y="3739"/>
                    <a:pt x="791" y="3860"/>
                  </a:cubicBezTo>
                  <a:lnTo>
                    <a:pt x="791" y="3860"/>
                  </a:lnTo>
                  <a:lnTo>
                    <a:pt x="791" y="3860"/>
                  </a:lnTo>
                  <a:lnTo>
                    <a:pt x="791" y="3860"/>
                  </a:lnTo>
                  <a:cubicBezTo>
                    <a:pt x="761" y="3860"/>
                    <a:pt x="730" y="3860"/>
                    <a:pt x="700" y="3860"/>
                  </a:cubicBezTo>
                  <a:cubicBezTo>
                    <a:pt x="548" y="3830"/>
                    <a:pt x="396" y="3860"/>
                    <a:pt x="274" y="3952"/>
                  </a:cubicBezTo>
                  <a:lnTo>
                    <a:pt x="244" y="3952"/>
                  </a:lnTo>
                  <a:lnTo>
                    <a:pt x="183" y="4012"/>
                  </a:lnTo>
                  <a:cubicBezTo>
                    <a:pt x="153" y="4043"/>
                    <a:pt x="153" y="4012"/>
                    <a:pt x="122" y="3982"/>
                  </a:cubicBezTo>
                  <a:cubicBezTo>
                    <a:pt x="92" y="3952"/>
                    <a:pt x="62" y="3952"/>
                    <a:pt x="31" y="3982"/>
                  </a:cubicBezTo>
                  <a:cubicBezTo>
                    <a:pt x="1" y="4043"/>
                    <a:pt x="1" y="4103"/>
                    <a:pt x="31" y="4164"/>
                  </a:cubicBezTo>
                  <a:cubicBezTo>
                    <a:pt x="122" y="4225"/>
                    <a:pt x="214" y="4286"/>
                    <a:pt x="305" y="4316"/>
                  </a:cubicBezTo>
                  <a:cubicBezTo>
                    <a:pt x="426" y="4377"/>
                    <a:pt x="518" y="4407"/>
                    <a:pt x="609" y="4468"/>
                  </a:cubicBezTo>
                  <a:lnTo>
                    <a:pt x="700" y="4529"/>
                  </a:lnTo>
                  <a:cubicBezTo>
                    <a:pt x="730" y="4529"/>
                    <a:pt x="791" y="4529"/>
                    <a:pt x="791" y="4468"/>
                  </a:cubicBezTo>
                  <a:cubicBezTo>
                    <a:pt x="822" y="4468"/>
                    <a:pt x="822" y="4468"/>
                    <a:pt x="822" y="4438"/>
                  </a:cubicBezTo>
                  <a:lnTo>
                    <a:pt x="822" y="4438"/>
                  </a:lnTo>
                  <a:lnTo>
                    <a:pt x="822" y="4438"/>
                  </a:lnTo>
                  <a:lnTo>
                    <a:pt x="822" y="4438"/>
                  </a:lnTo>
                  <a:lnTo>
                    <a:pt x="822" y="4438"/>
                  </a:lnTo>
                  <a:cubicBezTo>
                    <a:pt x="882" y="4438"/>
                    <a:pt x="913" y="4407"/>
                    <a:pt x="943" y="4438"/>
                  </a:cubicBezTo>
                  <a:cubicBezTo>
                    <a:pt x="1034" y="4499"/>
                    <a:pt x="1156" y="4529"/>
                    <a:pt x="1247" y="4529"/>
                  </a:cubicBezTo>
                  <a:lnTo>
                    <a:pt x="1308" y="4529"/>
                  </a:lnTo>
                  <a:cubicBezTo>
                    <a:pt x="1338" y="4529"/>
                    <a:pt x="1369" y="4559"/>
                    <a:pt x="1369" y="4620"/>
                  </a:cubicBezTo>
                  <a:cubicBezTo>
                    <a:pt x="1399" y="4681"/>
                    <a:pt x="1369" y="4651"/>
                    <a:pt x="1369" y="4651"/>
                  </a:cubicBezTo>
                  <a:cubicBezTo>
                    <a:pt x="1399" y="4681"/>
                    <a:pt x="1429" y="4711"/>
                    <a:pt x="1460" y="4711"/>
                  </a:cubicBezTo>
                  <a:lnTo>
                    <a:pt x="1642" y="4651"/>
                  </a:lnTo>
                  <a:cubicBezTo>
                    <a:pt x="1673" y="4651"/>
                    <a:pt x="1703" y="4620"/>
                    <a:pt x="1764" y="4620"/>
                  </a:cubicBezTo>
                  <a:cubicBezTo>
                    <a:pt x="1855" y="4620"/>
                    <a:pt x="1916" y="4559"/>
                    <a:pt x="1977" y="4499"/>
                  </a:cubicBezTo>
                  <a:lnTo>
                    <a:pt x="1977" y="4468"/>
                  </a:lnTo>
                  <a:cubicBezTo>
                    <a:pt x="2037" y="4407"/>
                    <a:pt x="2007" y="4316"/>
                    <a:pt x="1916" y="4316"/>
                  </a:cubicBezTo>
                  <a:cubicBezTo>
                    <a:pt x="1885" y="4316"/>
                    <a:pt x="1885" y="4286"/>
                    <a:pt x="1855" y="4255"/>
                  </a:cubicBezTo>
                  <a:cubicBezTo>
                    <a:pt x="1855" y="4225"/>
                    <a:pt x="1885" y="4164"/>
                    <a:pt x="1885" y="4164"/>
                  </a:cubicBezTo>
                  <a:cubicBezTo>
                    <a:pt x="1916" y="4134"/>
                    <a:pt x="1946" y="4134"/>
                    <a:pt x="1977" y="4103"/>
                  </a:cubicBezTo>
                  <a:lnTo>
                    <a:pt x="2129" y="4012"/>
                  </a:lnTo>
                  <a:cubicBezTo>
                    <a:pt x="2189" y="3982"/>
                    <a:pt x="2250" y="3921"/>
                    <a:pt x="2281" y="3860"/>
                  </a:cubicBezTo>
                  <a:cubicBezTo>
                    <a:pt x="2281" y="3860"/>
                    <a:pt x="2281" y="3830"/>
                    <a:pt x="2281" y="3800"/>
                  </a:cubicBezTo>
                  <a:lnTo>
                    <a:pt x="2281" y="3800"/>
                  </a:lnTo>
                  <a:cubicBezTo>
                    <a:pt x="2281" y="3739"/>
                    <a:pt x="2311" y="3739"/>
                    <a:pt x="2372" y="3739"/>
                  </a:cubicBezTo>
                  <a:cubicBezTo>
                    <a:pt x="2432" y="3769"/>
                    <a:pt x="2524" y="3769"/>
                    <a:pt x="2615" y="3739"/>
                  </a:cubicBezTo>
                  <a:cubicBezTo>
                    <a:pt x="2676" y="3739"/>
                    <a:pt x="2676" y="3678"/>
                    <a:pt x="2676" y="3648"/>
                  </a:cubicBezTo>
                  <a:cubicBezTo>
                    <a:pt x="2645" y="3587"/>
                    <a:pt x="2676" y="3617"/>
                    <a:pt x="2676" y="3587"/>
                  </a:cubicBezTo>
                  <a:lnTo>
                    <a:pt x="2676" y="3587"/>
                  </a:lnTo>
                  <a:lnTo>
                    <a:pt x="2676" y="3587"/>
                  </a:lnTo>
                  <a:lnTo>
                    <a:pt x="2645" y="3587"/>
                  </a:lnTo>
                  <a:lnTo>
                    <a:pt x="2676" y="3587"/>
                  </a:lnTo>
                  <a:lnTo>
                    <a:pt x="2676" y="3587"/>
                  </a:lnTo>
                  <a:lnTo>
                    <a:pt x="2676" y="3587"/>
                  </a:lnTo>
                  <a:cubicBezTo>
                    <a:pt x="2736" y="3617"/>
                    <a:pt x="2828" y="3587"/>
                    <a:pt x="2858" y="3526"/>
                  </a:cubicBezTo>
                  <a:cubicBezTo>
                    <a:pt x="2888" y="3496"/>
                    <a:pt x="2919" y="3435"/>
                    <a:pt x="2949" y="3404"/>
                  </a:cubicBezTo>
                  <a:cubicBezTo>
                    <a:pt x="2980" y="3374"/>
                    <a:pt x="3010" y="3344"/>
                    <a:pt x="3040" y="3313"/>
                  </a:cubicBezTo>
                  <a:cubicBezTo>
                    <a:pt x="3071" y="3283"/>
                    <a:pt x="3071" y="3222"/>
                    <a:pt x="3040" y="3161"/>
                  </a:cubicBezTo>
                  <a:cubicBezTo>
                    <a:pt x="3010" y="3131"/>
                    <a:pt x="2980" y="3100"/>
                    <a:pt x="2980" y="3070"/>
                  </a:cubicBezTo>
                  <a:lnTo>
                    <a:pt x="2980" y="3070"/>
                  </a:lnTo>
                  <a:lnTo>
                    <a:pt x="2980" y="3070"/>
                  </a:lnTo>
                  <a:lnTo>
                    <a:pt x="3010" y="3070"/>
                  </a:lnTo>
                  <a:lnTo>
                    <a:pt x="3010" y="3070"/>
                  </a:lnTo>
                  <a:cubicBezTo>
                    <a:pt x="3040" y="3070"/>
                    <a:pt x="3071" y="3100"/>
                    <a:pt x="3132" y="3100"/>
                  </a:cubicBezTo>
                  <a:cubicBezTo>
                    <a:pt x="3162" y="3131"/>
                    <a:pt x="3223" y="3100"/>
                    <a:pt x="3223" y="3040"/>
                  </a:cubicBezTo>
                  <a:cubicBezTo>
                    <a:pt x="3223" y="3009"/>
                    <a:pt x="3223" y="2948"/>
                    <a:pt x="3162" y="2918"/>
                  </a:cubicBezTo>
                  <a:cubicBezTo>
                    <a:pt x="3132" y="2918"/>
                    <a:pt x="3101" y="2888"/>
                    <a:pt x="3071" y="2888"/>
                  </a:cubicBezTo>
                  <a:lnTo>
                    <a:pt x="3040" y="2888"/>
                  </a:lnTo>
                  <a:cubicBezTo>
                    <a:pt x="3040" y="2888"/>
                    <a:pt x="3040" y="2857"/>
                    <a:pt x="3071" y="2857"/>
                  </a:cubicBezTo>
                  <a:cubicBezTo>
                    <a:pt x="3101" y="2857"/>
                    <a:pt x="3132" y="2857"/>
                    <a:pt x="3162" y="2857"/>
                  </a:cubicBezTo>
                  <a:cubicBezTo>
                    <a:pt x="3253" y="2857"/>
                    <a:pt x="3314" y="2857"/>
                    <a:pt x="3405" y="2857"/>
                  </a:cubicBezTo>
                  <a:cubicBezTo>
                    <a:pt x="3436" y="2857"/>
                    <a:pt x="3496" y="2827"/>
                    <a:pt x="3496" y="2766"/>
                  </a:cubicBezTo>
                  <a:lnTo>
                    <a:pt x="3496" y="2736"/>
                  </a:lnTo>
                  <a:lnTo>
                    <a:pt x="3527" y="2736"/>
                  </a:lnTo>
                  <a:lnTo>
                    <a:pt x="3588" y="2766"/>
                  </a:lnTo>
                  <a:cubicBezTo>
                    <a:pt x="3679" y="2857"/>
                    <a:pt x="3800" y="2827"/>
                    <a:pt x="3861" y="2736"/>
                  </a:cubicBezTo>
                  <a:cubicBezTo>
                    <a:pt x="3952" y="2614"/>
                    <a:pt x="4043" y="2523"/>
                    <a:pt x="4165" y="2432"/>
                  </a:cubicBezTo>
                  <a:cubicBezTo>
                    <a:pt x="4256" y="2401"/>
                    <a:pt x="4317" y="2371"/>
                    <a:pt x="4347" y="2310"/>
                  </a:cubicBezTo>
                  <a:cubicBezTo>
                    <a:pt x="4378" y="2280"/>
                    <a:pt x="4408" y="2249"/>
                    <a:pt x="4469" y="2249"/>
                  </a:cubicBezTo>
                  <a:cubicBezTo>
                    <a:pt x="4591" y="2189"/>
                    <a:pt x="4743" y="2128"/>
                    <a:pt x="4864" y="2097"/>
                  </a:cubicBezTo>
                  <a:cubicBezTo>
                    <a:pt x="4986" y="2037"/>
                    <a:pt x="5107" y="1976"/>
                    <a:pt x="5259" y="1885"/>
                  </a:cubicBezTo>
                  <a:cubicBezTo>
                    <a:pt x="5259" y="1885"/>
                    <a:pt x="5259" y="1854"/>
                    <a:pt x="5290" y="1824"/>
                  </a:cubicBezTo>
                  <a:cubicBezTo>
                    <a:pt x="5290" y="1793"/>
                    <a:pt x="5290" y="1763"/>
                    <a:pt x="5199" y="1763"/>
                  </a:cubicBezTo>
                  <a:cubicBezTo>
                    <a:pt x="5168" y="1733"/>
                    <a:pt x="5138" y="1733"/>
                    <a:pt x="5107" y="1702"/>
                  </a:cubicBezTo>
                  <a:lnTo>
                    <a:pt x="5107" y="1702"/>
                  </a:lnTo>
                  <a:lnTo>
                    <a:pt x="5107" y="1702"/>
                  </a:lnTo>
                  <a:lnTo>
                    <a:pt x="5107" y="1702"/>
                  </a:lnTo>
                  <a:lnTo>
                    <a:pt x="5107" y="1702"/>
                  </a:lnTo>
                  <a:cubicBezTo>
                    <a:pt x="5107" y="1672"/>
                    <a:pt x="5107" y="1641"/>
                    <a:pt x="5168" y="1641"/>
                  </a:cubicBezTo>
                  <a:lnTo>
                    <a:pt x="5594" y="1611"/>
                  </a:lnTo>
                  <a:lnTo>
                    <a:pt x="5958" y="1398"/>
                  </a:lnTo>
                  <a:cubicBezTo>
                    <a:pt x="5989" y="1398"/>
                    <a:pt x="5989" y="1398"/>
                    <a:pt x="6019" y="1368"/>
                  </a:cubicBezTo>
                  <a:cubicBezTo>
                    <a:pt x="6050" y="1337"/>
                    <a:pt x="6080" y="1307"/>
                    <a:pt x="6080" y="1277"/>
                  </a:cubicBezTo>
                  <a:cubicBezTo>
                    <a:pt x="6110" y="1216"/>
                    <a:pt x="6110" y="1155"/>
                    <a:pt x="6110" y="1125"/>
                  </a:cubicBezTo>
                  <a:cubicBezTo>
                    <a:pt x="6110" y="1064"/>
                    <a:pt x="6080" y="1003"/>
                    <a:pt x="6019" y="1003"/>
                  </a:cubicBezTo>
                  <a:cubicBezTo>
                    <a:pt x="5989" y="973"/>
                    <a:pt x="5958" y="942"/>
                    <a:pt x="5989" y="912"/>
                  </a:cubicBezTo>
                  <a:cubicBezTo>
                    <a:pt x="5989" y="851"/>
                    <a:pt x="5989" y="790"/>
                    <a:pt x="5989" y="730"/>
                  </a:cubicBezTo>
                  <a:cubicBezTo>
                    <a:pt x="5958" y="699"/>
                    <a:pt x="5958" y="699"/>
                    <a:pt x="5958" y="699"/>
                  </a:cubicBezTo>
                  <a:cubicBezTo>
                    <a:pt x="5898" y="669"/>
                    <a:pt x="5837" y="638"/>
                    <a:pt x="5776" y="638"/>
                  </a:cubicBezTo>
                  <a:cubicBezTo>
                    <a:pt x="5715" y="608"/>
                    <a:pt x="5654" y="608"/>
                    <a:pt x="5624" y="638"/>
                  </a:cubicBezTo>
                  <a:cubicBezTo>
                    <a:pt x="5594" y="638"/>
                    <a:pt x="5594" y="638"/>
                    <a:pt x="5563" y="638"/>
                  </a:cubicBezTo>
                  <a:lnTo>
                    <a:pt x="5563" y="638"/>
                  </a:lnTo>
                  <a:lnTo>
                    <a:pt x="5563" y="638"/>
                  </a:lnTo>
                  <a:lnTo>
                    <a:pt x="5533" y="669"/>
                  </a:lnTo>
                  <a:lnTo>
                    <a:pt x="5533" y="669"/>
                  </a:lnTo>
                  <a:cubicBezTo>
                    <a:pt x="5533" y="669"/>
                    <a:pt x="5563" y="638"/>
                    <a:pt x="5594" y="669"/>
                  </a:cubicBezTo>
                  <a:lnTo>
                    <a:pt x="5594" y="669"/>
                  </a:lnTo>
                  <a:lnTo>
                    <a:pt x="5594" y="669"/>
                  </a:lnTo>
                  <a:cubicBezTo>
                    <a:pt x="5594" y="638"/>
                    <a:pt x="5624" y="608"/>
                    <a:pt x="5654" y="578"/>
                  </a:cubicBezTo>
                  <a:cubicBezTo>
                    <a:pt x="5685" y="547"/>
                    <a:pt x="5715" y="517"/>
                    <a:pt x="5654" y="486"/>
                  </a:cubicBezTo>
                  <a:lnTo>
                    <a:pt x="5624" y="456"/>
                  </a:lnTo>
                  <a:lnTo>
                    <a:pt x="5594" y="456"/>
                  </a:lnTo>
                  <a:cubicBezTo>
                    <a:pt x="5533" y="456"/>
                    <a:pt x="5472" y="395"/>
                    <a:pt x="5411" y="365"/>
                  </a:cubicBezTo>
                  <a:cubicBezTo>
                    <a:pt x="5350" y="365"/>
                    <a:pt x="5320" y="334"/>
                    <a:pt x="5290" y="304"/>
                  </a:cubicBezTo>
                  <a:cubicBezTo>
                    <a:pt x="5290" y="243"/>
                    <a:pt x="5259" y="243"/>
                    <a:pt x="5229" y="243"/>
                  </a:cubicBezTo>
                  <a:cubicBezTo>
                    <a:pt x="5168" y="213"/>
                    <a:pt x="5077" y="213"/>
                    <a:pt x="5016" y="182"/>
                  </a:cubicBezTo>
                  <a:cubicBezTo>
                    <a:pt x="4955" y="152"/>
                    <a:pt x="4864" y="152"/>
                    <a:pt x="4803" y="182"/>
                  </a:cubicBezTo>
                  <a:cubicBezTo>
                    <a:pt x="4773" y="213"/>
                    <a:pt x="4743" y="182"/>
                    <a:pt x="4743" y="122"/>
                  </a:cubicBezTo>
                  <a:cubicBezTo>
                    <a:pt x="4743" y="61"/>
                    <a:pt x="4743" y="91"/>
                    <a:pt x="4743" y="91"/>
                  </a:cubicBezTo>
                  <a:cubicBezTo>
                    <a:pt x="4651" y="61"/>
                    <a:pt x="4560" y="30"/>
                    <a:pt x="4439" y="0"/>
                  </a:cubicBezTo>
                  <a:cubicBezTo>
                    <a:pt x="4408" y="0"/>
                    <a:pt x="4378" y="0"/>
                    <a:pt x="4347" y="0"/>
                  </a:cubicBezTo>
                  <a:cubicBezTo>
                    <a:pt x="4317" y="0"/>
                    <a:pt x="4287" y="30"/>
                    <a:pt x="4256" y="91"/>
                  </a:cubicBezTo>
                  <a:cubicBezTo>
                    <a:pt x="4256" y="152"/>
                    <a:pt x="4256" y="213"/>
                    <a:pt x="4256" y="274"/>
                  </a:cubicBezTo>
                  <a:cubicBezTo>
                    <a:pt x="4226" y="334"/>
                    <a:pt x="4256" y="274"/>
                    <a:pt x="4226" y="274"/>
                  </a:cubicBezTo>
                  <a:cubicBezTo>
                    <a:pt x="4226" y="274"/>
                    <a:pt x="4195" y="274"/>
                    <a:pt x="4195" y="274"/>
                  </a:cubicBezTo>
                  <a:lnTo>
                    <a:pt x="4195" y="182"/>
                  </a:lnTo>
                  <a:lnTo>
                    <a:pt x="4195" y="152"/>
                  </a:lnTo>
                  <a:cubicBezTo>
                    <a:pt x="4195" y="152"/>
                    <a:pt x="4165" y="122"/>
                    <a:pt x="4165" y="122"/>
                  </a:cubicBezTo>
                  <a:cubicBezTo>
                    <a:pt x="4074" y="122"/>
                    <a:pt x="4043" y="91"/>
                    <a:pt x="4013" y="30"/>
                  </a:cubicBezTo>
                  <a:cubicBezTo>
                    <a:pt x="3952" y="0"/>
                    <a:pt x="3922" y="0"/>
                    <a:pt x="3861" y="0"/>
                  </a:cubicBezTo>
                  <a:cubicBezTo>
                    <a:pt x="3831" y="30"/>
                    <a:pt x="3800" y="61"/>
                    <a:pt x="3800" y="122"/>
                  </a:cubicBezTo>
                  <a:cubicBezTo>
                    <a:pt x="3800" y="152"/>
                    <a:pt x="3800" y="182"/>
                    <a:pt x="3800" y="213"/>
                  </a:cubicBezTo>
                  <a:cubicBezTo>
                    <a:pt x="3800" y="213"/>
                    <a:pt x="3800" y="243"/>
                    <a:pt x="3800" y="243"/>
                  </a:cubicBezTo>
                  <a:cubicBezTo>
                    <a:pt x="3800" y="243"/>
                    <a:pt x="3800" y="243"/>
                    <a:pt x="3770" y="243"/>
                  </a:cubicBezTo>
                  <a:cubicBezTo>
                    <a:pt x="3740" y="182"/>
                    <a:pt x="3740" y="152"/>
                    <a:pt x="3709" y="91"/>
                  </a:cubicBezTo>
                  <a:cubicBezTo>
                    <a:pt x="3679" y="30"/>
                    <a:pt x="3588" y="30"/>
                    <a:pt x="3588" y="91"/>
                  </a:cubicBezTo>
                  <a:cubicBezTo>
                    <a:pt x="3557" y="152"/>
                    <a:pt x="3557" y="152"/>
                    <a:pt x="3496" y="152"/>
                  </a:cubicBezTo>
                  <a:lnTo>
                    <a:pt x="3496" y="152"/>
                  </a:lnTo>
                  <a:cubicBezTo>
                    <a:pt x="3436" y="152"/>
                    <a:pt x="3375" y="152"/>
                    <a:pt x="3405" y="213"/>
                  </a:cubicBezTo>
                  <a:cubicBezTo>
                    <a:pt x="3405" y="274"/>
                    <a:pt x="3375" y="334"/>
                    <a:pt x="3344" y="365"/>
                  </a:cubicBezTo>
                  <a:cubicBezTo>
                    <a:pt x="3314" y="365"/>
                    <a:pt x="3314" y="426"/>
                    <a:pt x="3284" y="456"/>
                  </a:cubicBezTo>
                  <a:cubicBezTo>
                    <a:pt x="3253" y="486"/>
                    <a:pt x="3192" y="486"/>
                    <a:pt x="3162" y="456"/>
                  </a:cubicBezTo>
                  <a:cubicBezTo>
                    <a:pt x="3132" y="365"/>
                    <a:pt x="3101" y="304"/>
                    <a:pt x="3071" y="243"/>
                  </a:cubicBezTo>
                  <a:cubicBezTo>
                    <a:pt x="3071" y="213"/>
                    <a:pt x="3010" y="213"/>
                    <a:pt x="2980" y="182"/>
                  </a:cubicBezTo>
                  <a:cubicBezTo>
                    <a:pt x="2919" y="182"/>
                    <a:pt x="2888" y="213"/>
                    <a:pt x="2888" y="274"/>
                  </a:cubicBezTo>
                  <a:cubicBezTo>
                    <a:pt x="2888" y="304"/>
                    <a:pt x="2858" y="334"/>
                    <a:pt x="2828" y="334"/>
                  </a:cubicBezTo>
                  <a:lnTo>
                    <a:pt x="2767" y="334"/>
                  </a:lnTo>
                  <a:cubicBezTo>
                    <a:pt x="2767" y="334"/>
                    <a:pt x="2736" y="395"/>
                    <a:pt x="2736" y="395"/>
                  </a:cubicBezTo>
                  <a:cubicBezTo>
                    <a:pt x="2736" y="395"/>
                    <a:pt x="2797" y="517"/>
                    <a:pt x="2828" y="578"/>
                  </a:cubicBezTo>
                  <a:lnTo>
                    <a:pt x="2828" y="578"/>
                  </a:lnTo>
                  <a:lnTo>
                    <a:pt x="2828" y="608"/>
                  </a:lnTo>
                  <a:lnTo>
                    <a:pt x="2828" y="608"/>
                  </a:lnTo>
                  <a:lnTo>
                    <a:pt x="2828" y="608"/>
                  </a:lnTo>
                  <a:cubicBezTo>
                    <a:pt x="2767" y="608"/>
                    <a:pt x="2736" y="608"/>
                    <a:pt x="2706" y="547"/>
                  </a:cubicBezTo>
                  <a:cubicBezTo>
                    <a:pt x="2676" y="517"/>
                    <a:pt x="2645" y="517"/>
                    <a:pt x="2615" y="517"/>
                  </a:cubicBezTo>
                  <a:cubicBezTo>
                    <a:pt x="2584" y="547"/>
                    <a:pt x="2554" y="547"/>
                    <a:pt x="2554" y="517"/>
                  </a:cubicBezTo>
                  <a:cubicBezTo>
                    <a:pt x="2524" y="486"/>
                    <a:pt x="2493" y="486"/>
                    <a:pt x="2493" y="456"/>
                  </a:cubicBezTo>
                  <a:cubicBezTo>
                    <a:pt x="2463" y="426"/>
                    <a:pt x="2432" y="426"/>
                    <a:pt x="2402" y="456"/>
                  </a:cubicBezTo>
                  <a:cubicBezTo>
                    <a:pt x="2372" y="486"/>
                    <a:pt x="2341" y="517"/>
                    <a:pt x="2311" y="547"/>
                  </a:cubicBezTo>
                  <a:cubicBezTo>
                    <a:pt x="2311" y="547"/>
                    <a:pt x="2281" y="547"/>
                    <a:pt x="2281" y="547"/>
                  </a:cubicBezTo>
                  <a:cubicBezTo>
                    <a:pt x="2250" y="486"/>
                    <a:pt x="2189" y="486"/>
                    <a:pt x="2159" y="486"/>
                  </a:cubicBezTo>
                  <a:cubicBezTo>
                    <a:pt x="2068" y="517"/>
                    <a:pt x="1977" y="547"/>
                    <a:pt x="1885" y="608"/>
                  </a:cubicBezTo>
                  <a:cubicBezTo>
                    <a:pt x="1855" y="608"/>
                    <a:pt x="1825" y="638"/>
                    <a:pt x="1825" y="669"/>
                  </a:cubicBezTo>
                  <a:cubicBezTo>
                    <a:pt x="1794" y="699"/>
                    <a:pt x="1794" y="760"/>
                    <a:pt x="1855" y="790"/>
                  </a:cubicBezTo>
                  <a:lnTo>
                    <a:pt x="1885" y="790"/>
                  </a:lnTo>
                  <a:lnTo>
                    <a:pt x="1885" y="790"/>
                  </a:lnTo>
                  <a:lnTo>
                    <a:pt x="1885" y="790"/>
                  </a:lnTo>
                  <a:cubicBezTo>
                    <a:pt x="1885" y="790"/>
                    <a:pt x="1916" y="760"/>
                    <a:pt x="1916" y="760"/>
                  </a:cubicBezTo>
                  <a:lnTo>
                    <a:pt x="1946" y="760"/>
                  </a:lnTo>
                  <a:lnTo>
                    <a:pt x="1946" y="790"/>
                  </a:lnTo>
                  <a:lnTo>
                    <a:pt x="1885" y="790"/>
                  </a:lnTo>
                  <a:lnTo>
                    <a:pt x="1885" y="790"/>
                  </a:lnTo>
                  <a:lnTo>
                    <a:pt x="1885" y="790"/>
                  </a:lnTo>
                  <a:cubicBezTo>
                    <a:pt x="1885" y="821"/>
                    <a:pt x="1885" y="851"/>
                    <a:pt x="1916" y="882"/>
                  </a:cubicBezTo>
                  <a:cubicBezTo>
                    <a:pt x="1916" y="912"/>
                    <a:pt x="1946" y="942"/>
                    <a:pt x="1916" y="973"/>
                  </a:cubicBezTo>
                  <a:lnTo>
                    <a:pt x="1855" y="1034"/>
                  </a:lnTo>
                  <a:cubicBezTo>
                    <a:pt x="1825" y="1064"/>
                    <a:pt x="1825" y="1155"/>
                    <a:pt x="1885" y="1155"/>
                  </a:cubicBezTo>
                  <a:lnTo>
                    <a:pt x="1946" y="1186"/>
                  </a:lnTo>
                  <a:lnTo>
                    <a:pt x="1916" y="1186"/>
                  </a:lnTo>
                  <a:lnTo>
                    <a:pt x="1855" y="1186"/>
                  </a:lnTo>
                  <a:cubicBezTo>
                    <a:pt x="1825" y="1186"/>
                    <a:pt x="1794" y="1246"/>
                    <a:pt x="1794" y="1277"/>
                  </a:cubicBezTo>
                  <a:cubicBezTo>
                    <a:pt x="1794" y="1368"/>
                    <a:pt x="1825" y="1429"/>
                    <a:pt x="1885" y="1489"/>
                  </a:cubicBezTo>
                  <a:cubicBezTo>
                    <a:pt x="1946" y="1520"/>
                    <a:pt x="2007" y="1550"/>
                    <a:pt x="2068" y="1520"/>
                  </a:cubicBezTo>
                  <a:lnTo>
                    <a:pt x="2068" y="1520"/>
                  </a:lnTo>
                  <a:lnTo>
                    <a:pt x="2068" y="1520"/>
                  </a:lnTo>
                  <a:lnTo>
                    <a:pt x="2068" y="1520"/>
                  </a:lnTo>
                  <a:lnTo>
                    <a:pt x="2068" y="1520"/>
                  </a:lnTo>
                  <a:cubicBezTo>
                    <a:pt x="2068" y="1550"/>
                    <a:pt x="2068" y="1581"/>
                    <a:pt x="2098" y="1611"/>
                  </a:cubicBezTo>
                  <a:cubicBezTo>
                    <a:pt x="2159" y="1672"/>
                    <a:pt x="2250" y="1733"/>
                    <a:pt x="2341" y="1733"/>
                  </a:cubicBezTo>
                  <a:cubicBezTo>
                    <a:pt x="2402" y="1763"/>
                    <a:pt x="2493" y="1733"/>
                    <a:pt x="2554" y="1702"/>
                  </a:cubicBezTo>
                  <a:lnTo>
                    <a:pt x="2554" y="1702"/>
                  </a:lnTo>
                  <a:lnTo>
                    <a:pt x="2554" y="1702"/>
                  </a:lnTo>
                  <a:lnTo>
                    <a:pt x="2554" y="1702"/>
                  </a:lnTo>
                  <a:cubicBezTo>
                    <a:pt x="2554" y="1733"/>
                    <a:pt x="2554" y="1763"/>
                    <a:pt x="2584" y="1793"/>
                  </a:cubicBezTo>
                  <a:cubicBezTo>
                    <a:pt x="2676" y="1854"/>
                    <a:pt x="2797" y="1885"/>
                    <a:pt x="2888" y="1854"/>
                  </a:cubicBezTo>
                  <a:cubicBezTo>
                    <a:pt x="3010" y="1854"/>
                    <a:pt x="3132" y="1793"/>
                    <a:pt x="3223" y="1702"/>
                  </a:cubicBezTo>
                  <a:cubicBezTo>
                    <a:pt x="3223" y="1672"/>
                    <a:pt x="3253" y="1641"/>
                    <a:pt x="3284" y="1641"/>
                  </a:cubicBezTo>
                  <a:lnTo>
                    <a:pt x="3284" y="1641"/>
                  </a:lnTo>
                  <a:lnTo>
                    <a:pt x="3284" y="1641"/>
                  </a:lnTo>
                  <a:cubicBezTo>
                    <a:pt x="3284" y="1641"/>
                    <a:pt x="3284" y="1672"/>
                    <a:pt x="3284" y="1672"/>
                  </a:cubicBezTo>
                  <a:lnTo>
                    <a:pt x="3284" y="1702"/>
                  </a:lnTo>
                  <a:cubicBezTo>
                    <a:pt x="3284" y="1733"/>
                    <a:pt x="3284" y="1763"/>
                    <a:pt x="3344" y="1793"/>
                  </a:cubicBezTo>
                  <a:cubicBezTo>
                    <a:pt x="3375" y="1824"/>
                    <a:pt x="3436" y="1793"/>
                    <a:pt x="3496" y="1854"/>
                  </a:cubicBezTo>
                  <a:lnTo>
                    <a:pt x="3496" y="1854"/>
                  </a:lnTo>
                  <a:lnTo>
                    <a:pt x="3496" y="1854"/>
                  </a:lnTo>
                  <a:lnTo>
                    <a:pt x="3496" y="1854"/>
                  </a:lnTo>
                  <a:lnTo>
                    <a:pt x="3496" y="1854"/>
                  </a:lnTo>
                  <a:cubicBezTo>
                    <a:pt x="3314" y="1824"/>
                    <a:pt x="3101" y="1854"/>
                    <a:pt x="2949" y="1915"/>
                  </a:cubicBezTo>
                  <a:cubicBezTo>
                    <a:pt x="2858" y="1945"/>
                    <a:pt x="2767" y="1945"/>
                    <a:pt x="2706" y="1915"/>
                  </a:cubicBezTo>
                  <a:cubicBezTo>
                    <a:pt x="2645" y="1915"/>
                    <a:pt x="2615" y="1885"/>
                    <a:pt x="2554" y="1885"/>
                  </a:cubicBezTo>
                  <a:cubicBezTo>
                    <a:pt x="2524" y="1885"/>
                    <a:pt x="2463" y="1915"/>
                    <a:pt x="2463" y="1945"/>
                  </a:cubicBezTo>
                  <a:lnTo>
                    <a:pt x="2463" y="2158"/>
                  </a:lnTo>
                  <a:cubicBezTo>
                    <a:pt x="2463" y="2249"/>
                    <a:pt x="2463" y="2219"/>
                    <a:pt x="2432" y="2189"/>
                  </a:cubicBezTo>
                  <a:cubicBezTo>
                    <a:pt x="2432" y="2189"/>
                    <a:pt x="2432" y="2189"/>
                    <a:pt x="2432" y="2189"/>
                  </a:cubicBezTo>
                  <a:cubicBezTo>
                    <a:pt x="2432" y="2006"/>
                    <a:pt x="2311" y="1854"/>
                    <a:pt x="2159" y="1793"/>
                  </a:cubicBezTo>
                  <a:lnTo>
                    <a:pt x="2129" y="1793"/>
                  </a:lnTo>
                  <a:cubicBezTo>
                    <a:pt x="2098" y="1763"/>
                    <a:pt x="2037" y="1763"/>
                    <a:pt x="2007" y="1793"/>
                  </a:cubicBezTo>
                  <a:cubicBezTo>
                    <a:pt x="1946" y="1854"/>
                    <a:pt x="1885" y="1915"/>
                    <a:pt x="1855" y="1945"/>
                  </a:cubicBezTo>
                  <a:cubicBezTo>
                    <a:pt x="1794" y="2006"/>
                    <a:pt x="1825" y="2037"/>
                    <a:pt x="1794" y="2067"/>
                  </a:cubicBezTo>
                  <a:close/>
                  <a:moveTo>
                    <a:pt x="1217" y="3769"/>
                  </a:moveTo>
                  <a:lnTo>
                    <a:pt x="1217" y="3769"/>
                  </a:lnTo>
                  <a:close/>
                  <a:moveTo>
                    <a:pt x="1338" y="3344"/>
                  </a:moveTo>
                  <a:lnTo>
                    <a:pt x="1338" y="3344"/>
                  </a:lnTo>
                  <a:close/>
                  <a:moveTo>
                    <a:pt x="1612" y="3952"/>
                  </a:moveTo>
                  <a:lnTo>
                    <a:pt x="1612" y="3952"/>
                  </a:lnTo>
                  <a:lnTo>
                    <a:pt x="1612" y="3982"/>
                  </a:lnTo>
                  <a:lnTo>
                    <a:pt x="1612" y="3982"/>
                  </a:lnTo>
                  <a:lnTo>
                    <a:pt x="1642" y="3952"/>
                  </a:lnTo>
                  <a:lnTo>
                    <a:pt x="1642" y="3952"/>
                  </a:lnTo>
                  <a:lnTo>
                    <a:pt x="1642" y="3921"/>
                  </a:lnTo>
                  <a:cubicBezTo>
                    <a:pt x="1642" y="3921"/>
                    <a:pt x="1642" y="3952"/>
                    <a:pt x="1642" y="3952"/>
                  </a:cubicBezTo>
                  <a:close/>
                  <a:moveTo>
                    <a:pt x="4955" y="1763"/>
                  </a:moveTo>
                  <a:lnTo>
                    <a:pt x="4955" y="1763"/>
                  </a:lnTo>
                  <a:lnTo>
                    <a:pt x="4955" y="1763"/>
                  </a:lnTo>
                  <a:lnTo>
                    <a:pt x="4955" y="1763"/>
                  </a:lnTo>
                  <a:close/>
                  <a:moveTo>
                    <a:pt x="2098" y="1489"/>
                  </a:moveTo>
                  <a:lnTo>
                    <a:pt x="2068" y="1489"/>
                  </a:lnTo>
                  <a:lnTo>
                    <a:pt x="2068" y="1489"/>
                  </a:lnTo>
                  <a:lnTo>
                    <a:pt x="2068" y="1489"/>
                  </a:lnTo>
                  <a:close/>
                  <a:moveTo>
                    <a:pt x="2919" y="2796"/>
                  </a:moveTo>
                  <a:lnTo>
                    <a:pt x="2919" y="2796"/>
                  </a:lnTo>
                  <a:lnTo>
                    <a:pt x="2888" y="279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77"/>
            <p:cNvSpPr/>
            <p:nvPr/>
          </p:nvSpPr>
          <p:spPr>
            <a:xfrm>
              <a:off x="5512666" y="2531397"/>
              <a:ext cx="84840" cy="117909"/>
            </a:xfrm>
            <a:custGeom>
              <a:rect b="b" l="l" r="r" t="t"/>
              <a:pathLst>
                <a:path extrusionOk="0" h="5958" w="4287">
                  <a:moveTo>
                    <a:pt x="852" y="2189"/>
                  </a:moveTo>
                  <a:cubicBezTo>
                    <a:pt x="973" y="2189"/>
                    <a:pt x="1034" y="2310"/>
                    <a:pt x="1155" y="2280"/>
                  </a:cubicBezTo>
                  <a:lnTo>
                    <a:pt x="1186" y="2280"/>
                  </a:lnTo>
                  <a:lnTo>
                    <a:pt x="1216" y="2310"/>
                  </a:lnTo>
                  <a:cubicBezTo>
                    <a:pt x="1277" y="2341"/>
                    <a:pt x="1307" y="2371"/>
                    <a:pt x="1368" y="2401"/>
                  </a:cubicBezTo>
                  <a:cubicBezTo>
                    <a:pt x="1368" y="2401"/>
                    <a:pt x="1399" y="2401"/>
                    <a:pt x="1429" y="2401"/>
                  </a:cubicBezTo>
                  <a:cubicBezTo>
                    <a:pt x="1459" y="2401"/>
                    <a:pt x="1459" y="2371"/>
                    <a:pt x="1490" y="2371"/>
                  </a:cubicBezTo>
                  <a:lnTo>
                    <a:pt x="1429" y="2310"/>
                  </a:lnTo>
                  <a:lnTo>
                    <a:pt x="1429" y="2310"/>
                  </a:lnTo>
                  <a:cubicBezTo>
                    <a:pt x="1368" y="2310"/>
                    <a:pt x="1338" y="2310"/>
                    <a:pt x="1338" y="2249"/>
                  </a:cubicBezTo>
                  <a:lnTo>
                    <a:pt x="1338" y="2249"/>
                  </a:lnTo>
                  <a:lnTo>
                    <a:pt x="1338" y="2249"/>
                  </a:lnTo>
                  <a:lnTo>
                    <a:pt x="1338" y="2249"/>
                  </a:lnTo>
                  <a:lnTo>
                    <a:pt x="1338" y="2249"/>
                  </a:lnTo>
                  <a:cubicBezTo>
                    <a:pt x="1399" y="2249"/>
                    <a:pt x="1429" y="2249"/>
                    <a:pt x="1429" y="2310"/>
                  </a:cubicBezTo>
                  <a:lnTo>
                    <a:pt x="1429" y="2310"/>
                  </a:lnTo>
                  <a:cubicBezTo>
                    <a:pt x="1459" y="2310"/>
                    <a:pt x="1490" y="2341"/>
                    <a:pt x="1490" y="2371"/>
                  </a:cubicBezTo>
                  <a:lnTo>
                    <a:pt x="1490" y="2371"/>
                  </a:lnTo>
                  <a:lnTo>
                    <a:pt x="1611" y="2341"/>
                  </a:lnTo>
                  <a:cubicBezTo>
                    <a:pt x="1703" y="2310"/>
                    <a:pt x="1733" y="2249"/>
                    <a:pt x="1733" y="2189"/>
                  </a:cubicBezTo>
                  <a:cubicBezTo>
                    <a:pt x="1733" y="2158"/>
                    <a:pt x="1733" y="2128"/>
                    <a:pt x="1733" y="2097"/>
                  </a:cubicBezTo>
                  <a:lnTo>
                    <a:pt x="1733" y="2097"/>
                  </a:lnTo>
                  <a:lnTo>
                    <a:pt x="1733" y="2097"/>
                  </a:lnTo>
                  <a:cubicBezTo>
                    <a:pt x="1672" y="2037"/>
                    <a:pt x="1672" y="2037"/>
                    <a:pt x="1733" y="2006"/>
                  </a:cubicBezTo>
                  <a:lnTo>
                    <a:pt x="1733" y="2006"/>
                  </a:lnTo>
                  <a:cubicBezTo>
                    <a:pt x="1733" y="1976"/>
                    <a:pt x="1733" y="1976"/>
                    <a:pt x="1733" y="2006"/>
                  </a:cubicBezTo>
                  <a:lnTo>
                    <a:pt x="1733" y="2006"/>
                  </a:lnTo>
                  <a:lnTo>
                    <a:pt x="1733" y="2006"/>
                  </a:lnTo>
                  <a:cubicBezTo>
                    <a:pt x="1733" y="2037"/>
                    <a:pt x="1733" y="2067"/>
                    <a:pt x="1733" y="2097"/>
                  </a:cubicBezTo>
                  <a:lnTo>
                    <a:pt x="1733" y="2097"/>
                  </a:lnTo>
                  <a:lnTo>
                    <a:pt x="1733" y="2097"/>
                  </a:lnTo>
                  <a:lnTo>
                    <a:pt x="1885" y="2158"/>
                  </a:lnTo>
                  <a:cubicBezTo>
                    <a:pt x="1885" y="2158"/>
                    <a:pt x="1915" y="2189"/>
                    <a:pt x="1915" y="2219"/>
                  </a:cubicBezTo>
                  <a:cubicBezTo>
                    <a:pt x="1915" y="2219"/>
                    <a:pt x="1915" y="2219"/>
                    <a:pt x="1915" y="2219"/>
                  </a:cubicBezTo>
                  <a:cubicBezTo>
                    <a:pt x="1885" y="2280"/>
                    <a:pt x="1885" y="2310"/>
                    <a:pt x="1885" y="2371"/>
                  </a:cubicBezTo>
                  <a:cubicBezTo>
                    <a:pt x="1885" y="2401"/>
                    <a:pt x="1915" y="2432"/>
                    <a:pt x="1946" y="2462"/>
                  </a:cubicBezTo>
                  <a:cubicBezTo>
                    <a:pt x="1946" y="2553"/>
                    <a:pt x="2007" y="2644"/>
                    <a:pt x="2067" y="2705"/>
                  </a:cubicBezTo>
                  <a:cubicBezTo>
                    <a:pt x="2067" y="2736"/>
                    <a:pt x="2067" y="2766"/>
                    <a:pt x="2037" y="2766"/>
                  </a:cubicBezTo>
                  <a:cubicBezTo>
                    <a:pt x="2007" y="2766"/>
                    <a:pt x="1976" y="2766"/>
                    <a:pt x="1976" y="2796"/>
                  </a:cubicBezTo>
                  <a:cubicBezTo>
                    <a:pt x="1946" y="2827"/>
                    <a:pt x="1946" y="2857"/>
                    <a:pt x="1915" y="2857"/>
                  </a:cubicBezTo>
                  <a:cubicBezTo>
                    <a:pt x="1915" y="2857"/>
                    <a:pt x="1915" y="2918"/>
                    <a:pt x="1946" y="2918"/>
                  </a:cubicBezTo>
                  <a:cubicBezTo>
                    <a:pt x="1976" y="2918"/>
                    <a:pt x="2098" y="2888"/>
                    <a:pt x="2159" y="2918"/>
                  </a:cubicBezTo>
                  <a:lnTo>
                    <a:pt x="2189" y="2918"/>
                  </a:lnTo>
                  <a:lnTo>
                    <a:pt x="2189" y="2948"/>
                  </a:lnTo>
                  <a:lnTo>
                    <a:pt x="2098" y="2979"/>
                  </a:lnTo>
                  <a:cubicBezTo>
                    <a:pt x="2098" y="3009"/>
                    <a:pt x="2098" y="3040"/>
                    <a:pt x="2098" y="3070"/>
                  </a:cubicBezTo>
                  <a:cubicBezTo>
                    <a:pt x="2128" y="3070"/>
                    <a:pt x="2128" y="3070"/>
                    <a:pt x="2159" y="3100"/>
                  </a:cubicBezTo>
                  <a:cubicBezTo>
                    <a:pt x="2189" y="3100"/>
                    <a:pt x="2189" y="3100"/>
                    <a:pt x="2219" y="3100"/>
                  </a:cubicBezTo>
                  <a:cubicBezTo>
                    <a:pt x="2280" y="3070"/>
                    <a:pt x="2341" y="3100"/>
                    <a:pt x="2341" y="3161"/>
                  </a:cubicBezTo>
                  <a:cubicBezTo>
                    <a:pt x="2371" y="3192"/>
                    <a:pt x="2371" y="3192"/>
                    <a:pt x="2371" y="3222"/>
                  </a:cubicBezTo>
                  <a:cubicBezTo>
                    <a:pt x="2462" y="3252"/>
                    <a:pt x="2462" y="3313"/>
                    <a:pt x="2462" y="3374"/>
                  </a:cubicBezTo>
                  <a:cubicBezTo>
                    <a:pt x="2462" y="3465"/>
                    <a:pt x="2462" y="3556"/>
                    <a:pt x="2432" y="3648"/>
                  </a:cubicBezTo>
                  <a:cubicBezTo>
                    <a:pt x="2432" y="3678"/>
                    <a:pt x="2432" y="3739"/>
                    <a:pt x="2371" y="3739"/>
                  </a:cubicBezTo>
                  <a:cubicBezTo>
                    <a:pt x="2341" y="3739"/>
                    <a:pt x="2280" y="3769"/>
                    <a:pt x="2250" y="3830"/>
                  </a:cubicBezTo>
                  <a:cubicBezTo>
                    <a:pt x="2189" y="3891"/>
                    <a:pt x="2128" y="3951"/>
                    <a:pt x="2037" y="4012"/>
                  </a:cubicBezTo>
                  <a:cubicBezTo>
                    <a:pt x="1885" y="4103"/>
                    <a:pt x="1855" y="4103"/>
                    <a:pt x="1946" y="4316"/>
                  </a:cubicBezTo>
                  <a:lnTo>
                    <a:pt x="1946" y="4377"/>
                  </a:lnTo>
                  <a:cubicBezTo>
                    <a:pt x="1855" y="4377"/>
                    <a:pt x="1763" y="4407"/>
                    <a:pt x="1672" y="4438"/>
                  </a:cubicBezTo>
                  <a:cubicBezTo>
                    <a:pt x="1611" y="4468"/>
                    <a:pt x="1490" y="4438"/>
                    <a:pt x="1429" y="4407"/>
                  </a:cubicBezTo>
                  <a:lnTo>
                    <a:pt x="1277" y="4347"/>
                  </a:lnTo>
                  <a:cubicBezTo>
                    <a:pt x="1277" y="4316"/>
                    <a:pt x="1247" y="4316"/>
                    <a:pt x="1247" y="4347"/>
                  </a:cubicBezTo>
                  <a:cubicBezTo>
                    <a:pt x="1186" y="4377"/>
                    <a:pt x="1125" y="4438"/>
                    <a:pt x="1095" y="4468"/>
                  </a:cubicBezTo>
                  <a:cubicBezTo>
                    <a:pt x="1064" y="4499"/>
                    <a:pt x="1034" y="4529"/>
                    <a:pt x="1003" y="4559"/>
                  </a:cubicBezTo>
                  <a:cubicBezTo>
                    <a:pt x="973" y="4620"/>
                    <a:pt x="973" y="4681"/>
                    <a:pt x="1003" y="4711"/>
                  </a:cubicBezTo>
                  <a:cubicBezTo>
                    <a:pt x="1095" y="4833"/>
                    <a:pt x="1216" y="4863"/>
                    <a:pt x="1338" y="4803"/>
                  </a:cubicBezTo>
                  <a:cubicBezTo>
                    <a:pt x="1368" y="4803"/>
                    <a:pt x="1399" y="4772"/>
                    <a:pt x="1429" y="4772"/>
                  </a:cubicBezTo>
                  <a:cubicBezTo>
                    <a:pt x="1459" y="4772"/>
                    <a:pt x="1459" y="4772"/>
                    <a:pt x="1490" y="4772"/>
                  </a:cubicBezTo>
                  <a:cubicBezTo>
                    <a:pt x="1581" y="4833"/>
                    <a:pt x="1672" y="4803"/>
                    <a:pt x="1763" y="4803"/>
                  </a:cubicBezTo>
                  <a:cubicBezTo>
                    <a:pt x="1824" y="4833"/>
                    <a:pt x="1855" y="4833"/>
                    <a:pt x="1885" y="4894"/>
                  </a:cubicBezTo>
                  <a:cubicBezTo>
                    <a:pt x="1915" y="4955"/>
                    <a:pt x="1946" y="5046"/>
                    <a:pt x="2007" y="5137"/>
                  </a:cubicBezTo>
                  <a:cubicBezTo>
                    <a:pt x="2037" y="5167"/>
                    <a:pt x="2067" y="5198"/>
                    <a:pt x="2037" y="5258"/>
                  </a:cubicBezTo>
                  <a:cubicBezTo>
                    <a:pt x="2007" y="5289"/>
                    <a:pt x="2007" y="5319"/>
                    <a:pt x="2037" y="5380"/>
                  </a:cubicBezTo>
                  <a:cubicBezTo>
                    <a:pt x="2067" y="5441"/>
                    <a:pt x="2159" y="5502"/>
                    <a:pt x="2219" y="5532"/>
                  </a:cubicBezTo>
                  <a:lnTo>
                    <a:pt x="2219" y="5532"/>
                  </a:lnTo>
                  <a:lnTo>
                    <a:pt x="2219" y="5532"/>
                  </a:lnTo>
                  <a:cubicBezTo>
                    <a:pt x="2280" y="5562"/>
                    <a:pt x="2341" y="5593"/>
                    <a:pt x="2371" y="5654"/>
                  </a:cubicBezTo>
                  <a:cubicBezTo>
                    <a:pt x="2432" y="5745"/>
                    <a:pt x="2523" y="5806"/>
                    <a:pt x="2645" y="5836"/>
                  </a:cubicBezTo>
                  <a:cubicBezTo>
                    <a:pt x="2675" y="5866"/>
                    <a:pt x="2736" y="5866"/>
                    <a:pt x="2766" y="5927"/>
                  </a:cubicBezTo>
                  <a:cubicBezTo>
                    <a:pt x="2827" y="5927"/>
                    <a:pt x="2888" y="5958"/>
                    <a:pt x="2918" y="5958"/>
                  </a:cubicBezTo>
                  <a:cubicBezTo>
                    <a:pt x="2918" y="5958"/>
                    <a:pt x="2949" y="5958"/>
                    <a:pt x="2979" y="5927"/>
                  </a:cubicBezTo>
                  <a:cubicBezTo>
                    <a:pt x="2979" y="5897"/>
                    <a:pt x="2979" y="5836"/>
                    <a:pt x="2979" y="5775"/>
                  </a:cubicBezTo>
                  <a:cubicBezTo>
                    <a:pt x="2918" y="5654"/>
                    <a:pt x="2827" y="5502"/>
                    <a:pt x="2706" y="5410"/>
                  </a:cubicBezTo>
                  <a:cubicBezTo>
                    <a:pt x="2675" y="5380"/>
                    <a:pt x="2645" y="5319"/>
                    <a:pt x="2675" y="5258"/>
                  </a:cubicBezTo>
                  <a:lnTo>
                    <a:pt x="2675" y="5258"/>
                  </a:lnTo>
                  <a:lnTo>
                    <a:pt x="2675" y="5258"/>
                  </a:lnTo>
                  <a:lnTo>
                    <a:pt x="2645" y="5258"/>
                  </a:lnTo>
                  <a:lnTo>
                    <a:pt x="2645" y="5258"/>
                  </a:lnTo>
                  <a:lnTo>
                    <a:pt x="2645" y="5258"/>
                  </a:lnTo>
                  <a:lnTo>
                    <a:pt x="2645" y="5258"/>
                  </a:lnTo>
                  <a:cubicBezTo>
                    <a:pt x="2736" y="5289"/>
                    <a:pt x="2797" y="5350"/>
                    <a:pt x="2858" y="5410"/>
                  </a:cubicBezTo>
                  <a:cubicBezTo>
                    <a:pt x="2918" y="5471"/>
                    <a:pt x="2979" y="5502"/>
                    <a:pt x="3040" y="5532"/>
                  </a:cubicBezTo>
                  <a:cubicBezTo>
                    <a:pt x="3070" y="5562"/>
                    <a:pt x="3131" y="5593"/>
                    <a:pt x="3131" y="5654"/>
                  </a:cubicBezTo>
                  <a:cubicBezTo>
                    <a:pt x="3162" y="5714"/>
                    <a:pt x="3192" y="5745"/>
                    <a:pt x="3222" y="5806"/>
                  </a:cubicBezTo>
                  <a:cubicBezTo>
                    <a:pt x="3222" y="5806"/>
                    <a:pt x="3253" y="5806"/>
                    <a:pt x="3253" y="5806"/>
                  </a:cubicBezTo>
                  <a:cubicBezTo>
                    <a:pt x="3283" y="5806"/>
                    <a:pt x="3283" y="5775"/>
                    <a:pt x="3253" y="5775"/>
                  </a:cubicBezTo>
                  <a:cubicBezTo>
                    <a:pt x="3222" y="5714"/>
                    <a:pt x="3222" y="5623"/>
                    <a:pt x="3253" y="5562"/>
                  </a:cubicBezTo>
                  <a:cubicBezTo>
                    <a:pt x="3283" y="5532"/>
                    <a:pt x="3314" y="5471"/>
                    <a:pt x="3374" y="5441"/>
                  </a:cubicBezTo>
                  <a:cubicBezTo>
                    <a:pt x="3405" y="5410"/>
                    <a:pt x="3405" y="5380"/>
                    <a:pt x="3405" y="5319"/>
                  </a:cubicBezTo>
                  <a:cubicBezTo>
                    <a:pt x="3405" y="5289"/>
                    <a:pt x="3374" y="5289"/>
                    <a:pt x="3374" y="5258"/>
                  </a:cubicBezTo>
                  <a:cubicBezTo>
                    <a:pt x="3344" y="5167"/>
                    <a:pt x="3314" y="5076"/>
                    <a:pt x="3314" y="4955"/>
                  </a:cubicBezTo>
                  <a:cubicBezTo>
                    <a:pt x="3344" y="4894"/>
                    <a:pt x="3314" y="4863"/>
                    <a:pt x="3253" y="4833"/>
                  </a:cubicBezTo>
                  <a:cubicBezTo>
                    <a:pt x="3192" y="4803"/>
                    <a:pt x="3162" y="4742"/>
                    <a:pt x="3101" y="4711"/>
                  </a:cubicBezTo>
                  <a:cubicBezTo>
                    <a:pt x="3101" y="4681"/>
                    <a:pt x="3070" y="4651"/>
                    <a:pt x="3070" y="4620"/>
                  </a:cubicBezTo>
                  <a:cubicBezTo>
                    <a:pt x="3070" y="4529"/>
                    <a:pt x="3070" y="4468"/>
                    <a:pt x="3010" y="4407"/>
                  </a:cubicBezTo>
                  <a:cubicBezTo>
                    <a:pt x="3010" y="4377"/>
                    <a:pt x="3010" y="4347"/>
                    <a:pt x="3010" y="4347"/>
                  </a:cubicBezTo>
                  <a:lnTo>
                    <a:pt x="3010" y="4347"/>
                  </a:lnTo>
                  <a:lnTo>
                    <a:pt x="3010" y="4347"/>
                  </a:lnTo>
                  <a:lnTo>
                    <a:pt x="3010" y="4347"/>
                  </a:lnTo>
                  <a:lnTo>
                    <a:pt x="3010" y="4347"/>
                  </a:lnTo>
                  <a:lnTo>
                    <a:pt x="3040" y="4347"/>
                  </a:lnTo>
                  <a:cubicBezTo>
                    <a:pt x="3131" y="4347"/>
                    <a:pt x="3131" y="4347"/>
                    <a:pt x="3162" y="4255"/>
                  </a:cubicBezTo>
                  <a:cubicBezTo>
                    <a:pt x="3162" y="4225"/>
                    <a:pt x="3192" y="4195"/>
                    <a:pt x="3192" y="4195"/>
                  </a:cubicBezTo>
                  <a:cubicBezTo>
                    <a:pt x="3222" y="4164"/>
                    <a:pt x="3253" y="4164"/>
                    <a:pt x="3253" y="4195"/>
                  </a:cubicBezTo>
                  <a:lnTo>
                    <a:pt x="3374" y="4347"/>
                  </a:lnTo>
                  <a:cubicBezTo>
                    <a:pt x="3435" y="4407"/>
                    <a:pt x="3466" y="4468"/>
                    <a:pt x="3466" y="4559"/>
                  </a:cubicBezTo>
                  <a:cubicBezTo>
                    <a:pt x="3466" y="4590"/>
                    <a:pt x="3466" y="4620"/>
                    <a:pt x="3496" y="4651"/>
                  </a:cubicBezTo>
                  <a:cubicBezTo>
                    <a:pt x="3496" y="4681"/>
                    <a:pt x="3496" y="4681"/>
                    <a:pt x="3496" y="4711"/>
                  </a:cubicBezTo>
                  <a:cubicBezTo>
                    <a:pt x="3557" y="4772"/>
                    <a:pt x="3618" y="4803"/>
                    <a:pt x="3678" y="4833"/>
                  </a:cubicBezTo>
                  <a:cubicBezTo>
                    <a:pt x="3709" y="4833"/>
                    <a:pt x="3739" y="4803"/>
                    <a:pt x="3739" y="4803"/>
                  </a:cubicBezTo>
                  <a:cubicBezTo>
                    <a:pt x="3739" y="4742"/>
                    <a:pt x="3769" y="4681"/>
                    <a:pt x="3769" y="4651"/>
                  </a:cubicBezTo>
                  <a:cubicBezTo>
                    <a:pt x="3769" y="4620"/>
                    <a:pt x="3800" y="4590"/>
                    <a:pt x="3830" y="4559"/>
                  </a:cubicBezTo>
                  <a:lnTo>
                    <a:pt x="3921" y="4559"/>
                  </a:lnTo>
                  <a:cubicBezTo>
                    <a:pt x="4043" y="4529"/>
                    <a:pt x="4104" y="4377"/>
                    <a:pt x="4195" y="4316"/>
                  </a:cubicBezTo>
                  <a:cubicBezTo>
                    <a:pt x="4256" y="4316"/>
                    <a:pt x="4286" y="4255"/>
                    <a:pt x="4286" y="4225"/>
                  </a:cubicBezTo>
                  <a:cubicBezTo>
                    <a:pt x="4286" y="4195"/>
                    <a:pt x="4286" y="4164"/>
                    <a:pt x="4286" y="4164"/>
                  </a:cubicBezTo>
                  <a:cubicBezTo>
                    <a:pt x="4286" y="4073"/>
                    <a:pt x="4225" y="4043"/>
                    <a:pt x="4165" y="4012"/>
                  </a:cubicBezTo>
                  <a:cubicBezTo>
                    <a:pt x="4134" y="4012"/>
                    <a:pt x="4104" y="4012"/>
                    <a:pt x="4073" y="3982"/>
                  </a:cubicBezTo>
                  <a:lnTo>
                    <a:pt x="4073" y="3982"/>
                  </a:lnTo>
                  <a:lnTo>
                    <a:pt x="4073" y="3982"/>
                  </a:lnTo>
                  <a:lnTo>
                    <a:pt x="4073" y="3982"/>
                  </a:lnTo>
                  <a:cubicBezTo>
                    <a:pt x="4043" y="3982"/>
                    <a:pt x="4043" y="3951"/>
                    <a:pt x="4073" y="3921"/>
                  </a:cubicBezTo>
                  <a:lnTo>
                    <a:pt x="4073" y="3921"/>
                  </a:lnTo>
                  <a:lnTo>
                    <a:pt x="4073" y="3921"/>
                  </a:lnTo>
                  <a:lnTo>
                    <a:pt x="4073" y="3921"/>
                  </a:lnTo>
                  <a:cubicBezTo>
                    <a:pt x="4073" y="3921"/>
                    <a:pt x="4043" y="3891"/>
                    <a:pt x="4043" y="3891"/>
                  </a:cubicBezTo>
                  <a:lnTo>
                    <a:pt x="3921" y="3891"/>
                  </a:lnTo>
                  <a:cubicBezTo>
                    <a:pt x="3891" y="3860"/>
                    <a:pt x="3891" y="3830"/>
                    <a:pt x="3891" y="3799"/>
                  </a:cubicBezTo>
                  <a:cubicBezTo>
                    <a:pt x="3921" y="3708"/>
                    <a:pt x="3921" y="3708"/>
                    <a:pt x="3861" y="3678"/>
                  </a:cubicBezTo>
                  <a:cubicBezTo>
                    <a:pt x="3830" y="3648"/>
                    <a:pt x="3769" y="3617"/>
                    <a:pt x="3769" y="3556"/>
                  </a:cubicBezTo>
                  <a:lnTo>
                    <a:pt x="3618" y="3526"/>
                  </a:lnTo>
                  <a:cubicBezTo>
                    <a:pt x="3587" y="3496"/>
                    <a:pt x="3557" y="3465"/>
                    <a:pt x="3557" y="3404"/>
                  </a:cubicBezTo>
                  <a:cubicBezTo>
                    <a:pt x="3526" y="3313"/>
                    <a:pt x="3466" y="3252"/>
                    <a:pt x="3374" y="3252"/>
                  </a:cubicBezTo>
                  <a:cubicBezTo>
                    <a:pt x="3344" y="3252"/>
                    <a:pt x="3344" y="3222"/>
                    <a:pt x="3374" y="3192"/>
                  </a:cubicBezTo>
                  <a:cubicBezTo>
                    <a:pt x="3405" y="3131"/>
                    <a:pt x="3466" y="3070"/>
                    <a:pt x="3466" y="2979"/>
                  </a:cubicBezTo>
                  <a:cubicBezTo>
                    <a:pt x="3466" y="2979"/>
                    <a:pt x="3466" y="2948"/>
                    <a:pt x="3496" y="2979"/>
                  </a:cubicBezTo>
                  <a:cubicBezTo>
                    <a:pt x="3526" y="2979"/>
                    <a:pt x="3587" y="3009"/>
                    <a:pt x="3618" y="3009"/>
                  </a:cubicBezTo>
                  <a:cubicBezTo>
                    <a:pt x="3648" y="3009"/>
                    <a:pt x="3678" y="3009"/>
                    <a:pt x="3678" y="2979"/>
                  </a:cubicBezTo>
                  <a:lnTo>
                    <a:pt x="3678" y="2918"/>
                  </a:lnTo>
                  <a:cubicBezTo>
                    <a:pt x="3678" y="2918"/>
                    <a:pt x="3678" y="2888"/>
                    <a:pt x="3678" y="2888"/>
                  </a:cubicBezTo>
                  <a:cubicBezTo>
                    <a:pt x="3648" y="2857"/>
                    <a:pt x="3618" y="2796"/>
                    <a:pt x="3678" y="2766"/>
                  </a:cubicBezTo>
                  <a:cubicBezTo>
                    <a:pt x="3739" y="2705"/>
                    <a:pt x="3739" y="2644"/>
                    <a:pt x="3709" y="2614"/>
                  </a:cubicBezTo>
                  <a:cubicBezTo>
                    <a:pt x="3678" y="2523"/>
                    <a:pt x="3648" y="2462"/>
                    <a:pt x="3618" y="2371"/>
                  </a:cubicBezTo>
                  <a:cubicBezTo>
                    <a:pt x="3618" y="2249"/>
                    <a:pt x="3526" y="2158"/>
                    <a:pt x="3405" y="2128"/>
                  </a:cubicBezTo>
                  <a:cubicBezTo>
                    <a:pt x="3344" y="2128"/>
                    <a:pt x="3314" y="2097"/>
                    <a:pt x="3283" y="2037"/>
                  </a:cubicBezTo>
                  <a:cubicBezTo>
                    <a:pt x="3283" y="2037"/>
                    <a:pt x="3253" y="2006"/>
                    <a:pt x="3253" y="2006"/>
                  </a:cubicBezTo>
                  <a:lnTo>
                    <a:pt x="3253" y="2006"/>
                  </a:lnTo>
                  <a:lnTo>
                    <a:pt x="3253" y="2006"/>
                  </a:lnTo>
                  <a:lnTo>
                    <a:pt x="3253" y="2006"/>
                  </a:lnTo>
                  <a:lnTo>
                    <a:pt x="3253" y="2006"/>
                  </a:lnTo>
                  <a:cubicBezTo>
                    <a:pt x="3283" y="1945"/>
                    <a:pt x="3283" y="1854"/>
                    <a:pt x="3253" y="1824"/>
                  </a:cubicBezTo>
                  <a:cubicBezTo>
                    <a:pt x="3222" y="1763"/>
                    <a:pt x="3192" y="1733"/>
                    <a:pt x="3162" y="1702"/>
                  </a:cubicBezTo>
                  <a:cubicBezTo>
                    <a:pt x="3131" y="1641"/>
                    <a:pt x="3070" y="1641"/>
                    <a:pt x="3010" y="1672"/>
                  </a:cubicBezTo>
                  <a:cubicBezTo>
                    <a:pt x="2979" y="1702"/>
                    <a:pt x="2949" y="1702"/>
                    <a:pt x="2918" y="1672"/>
                  </a:cubicBezTo>
                  <a:cubicBezTo>
                    <a:pt x="2918" y="1641"/>
                    <a:pt x="2858" y="1611"/>
                    <a:pt x="2797" y="1611"/>
                  </a:cubicBezTo>
                  <a:cubicBezTo>
                    <a:pt x="2797" y="1611"/>
                    <a:pt x="2797" y="1611"/>
                    <a:pt x="2766" y="1611"/>
                  </a:cubicBezTo>
                  <a:cubicBezTo>
                    <a:pt x="2766" y="1611"/>
                    <a:pt x="2766" y="1611"/>
                    <a:pt x="2766" y="1581"/>
                  </a:cubicBezTo>
                  <a:cubicBezTo>
                    <a:pt x="2797" y="1550"/>
                    <a:pt x="2827" y="1520"/>
                    <a:pt x="2827" y="1489"/>
                  </a:cubicBezTo>
                  <a:cubicBezTo>
                    <a:pt x="2858" y="1459"/>
                    <a:pt x="2858" y="1459"/>
                    <a:pt x="2827" y="1429"/>
                  </a:cubicBezTo>
                  <a:cubicBezTo>
                    <a:pt x="2827" y="1429"/>
                    <a:pt x="2797" y="1398"/>
                    <a:pt x="2766" y="1398"/>
                  </a:cubicBezTo>
                  <a:cubicBezTo>
                    <a:pt x="2766" y="1368"/>
                    <a:pt x="2766" y="1337"/>
                    <a:pt x="2766" y="1277"/>
                  </a:cubicBezTo>
                  <a:cubicBezTo>
                    <a:pt x="2797" y="1246"/>
                    <a:pt x="2766" y="1185"/>
                    <a:pt x="2736" y="1185"/>
                  </a:cubicBezTo>
                  <a:lnTo>
                    <a:pt x="2462" y="973"/>
                  </a:lnTo>
                  <a:lnTo>
                    <a:pt x="2462" y="973"/>
                  </a:lnTo>
                  <a:lnTo>
                    <a:pt x="2462" y="973"/>
                  </a:lnTo>
                  <a:cubicBezTo>
                    <a:pt x="2402" y="973"/>
                    <a:pt x="2311" y="1003"/>
                    <a:pt x="2250" y="1033"/>
                  </a:cubicBezTo>
                  <a:cubicBezTo>
                    <a:pt x="2189" y="1094"/>
                    <a:pt x="2098" y="1094"/>
                    <a:pt x="2037" y="1033"/>
                  </a:cubicBezTo>
                  <a:cubicBezTo>
                    <a:pt x="1976" y="1003"/>
                    <a:pt x="1915" y="1033"/>
                    <a:pt x="1885" y="1064"/>
                  </a:cubicBezTo>
                  <a:lnTo>
                    <a:pt x="1885" y="1064"/>
                  </a:lnTo>
                  <a:cubicBezTo>
                    <a:pt x="1855" y="1064"/>
                    <a:pt x="1855" y="1064"/>
                    <a:pt x="1855" y="1064"/>
                  </a:cubicBezTo>
                  <a:cubicBezTo>
                    <a:pt x="1855" y="1064"/>
                    <a:pt x="1855" y="1033"/>
                    <a:pt x="1855" y="1033"/>
                  </a:cubicBezTo>
                  <a:lnTo>
                    <a:pt x="1855" y="1033"/>
                  </a:lnTo>
                  <a:lnTo>
                    <a:pt x="1915" y="912"/>
                  </a:lnTo>
                  <a:cubicBezTo>
                    <a:pt x="1946" y="790"/>
                    <a:pt x="1976" y="669"/>
                    <a:pt x="1976" y="547"/>
                  </a:cubicBezTo>
                  <a:cubicBezTo>
                    <a:pt x="1976" y="517"/>
                    <a:pt x="2007" y="486"/>
                    <a:pt x="2007" y="456"/>
                  </a:cubicBezTo>
                  <a:lnTo>
                    <a:pt x="2007" y="395"/>
                  </a:lnTo>
                  <a:cubicBezTo>
                    <a:pt x="2007" y="304"/>
                    <a:pt x="1976" y="274"/>
                    <a:pt x="1885" y="243"/>
                  </a:cubicBezTo>
                  <a:cubicBezTo>
                    <a:pt x="1855" y="243"/>
                    <a:pt x="1794" y="243"/>
                    <a:pt x="1763" y="243"/>
                  </a:cubicBezTo>
                  <a:cubicBezTo>
                    <a:pt x="1672" y="304"/>
                    <a:pt x="1551" y="334"/>
                    <a:pt x="1459" y="334"/>
                  </a:cubicBezTo>
                  <a:cubicBezTo>
                    <a:pt x="1368" y="334"/>
                    <a:pt x="1277" y="395"/>
                    <a:pt x="1216" y="456"/>
                  </a:cubicBezTo>
                  <a:cubicBezTo>
                    <a:pt x="1186" y="486"/>
                    <a:pt x="1155" y="517"/>
                    <a:pt x="1125" y="547"/>
                  </a:cubicBezTo>
                  <a:cubicBezTo>
                    <a:pt x="1034" y="638"/>
                    <a:pt x="1003" y="760"/>
                    <a:pt x="1034" y="851"/>
                  </a:cubicBezTo>
                  <a:cubicBezTo>
                    <a:pt x="1034" y="882"/>
                    <a:pt x="1064" y="912"/>
                    <a:pt x="1034" y="912"/>
                  </a:cubicBezTo>
                  <a:cubicBezTo>
                    <a:pt x="1003" y="942"/>
                    <a:pt x="943" y="973"/>
                    <a:pt x="912" y="1003"/>
                  </a:cubicBezTo>
                  <a:cubicBezTo>
                    <a:pt x="882" y="1003"/>
                    <a:pt x="852" y="1064"/>
                    <a:pt x="882" y="1094"/>
                  </a:cubicBezTo>
                  <a:cubicBezTo>
                    <a:pt x="882" y="1155"/>
                    <a:pt x="912" y="1216"/>
                    <a:pt x="912" y="1246"/>
                  </a:cubicBezTo>
                  <a:cubicBezTo>
                    <a:pt x="912" y="1277"/>
                    <a:pt x="912" y="1307"/>
                    <a:pt x="912" y="1307"/>
                  </a:cubicBezTo>
                  <a:cubicBezTo>
                    <a:pt x="912" y="1307"/>
                    <a:pt x="912" y="1337"/>
                    <a:pt x="912" y="1337"/>
                  </a:cubicBezTo>
                  <a:lnTo>
                    <a:pt x="882" y="1337"/>
                  </a:lnTo>
                  <a:cubicBezTo>
                    <a:pt x="791" y="1246"/>
                    <a:pt x="760" y="1125"/>
                    <a:pt x="791" y="1003"/>
                  </a:cubicBezTo>
                  <a:lnTo>
                    <a:pt x="791" y="1003"/>
                  </a:lnTo>
                  <a:cubicBezTo>
                    <a:pt x="791" y="942"/>
                    <a:pt x="821" y="912"/>
                    <a:pt x="852" y="882"/>
                  </a:cubicBezTo>
                  <a:cubicBezTo>
                    <a:pt x="882" y="821"/>
                    <a:pt x="912" y="760"/>
                    <a:pt x="882" y="699"/>
                  </a:cubicBezTo>
                  <a:cubicBezTo>
                    <a:pt x="882" y="638"/>
                    <a:pt x="912" y="608"/>
                    <a:pt x="943" y="578"/>
                  </a:cubicBezTo>
                  <a:cubicBezTo>
                    <a:pt x="973" y="547"/>
                    <a:pt x="1003" y="517"/>
                    <a:pt x="1034" y="486"/>
                  </a:cubicBezTo>
                  <a:cubicBezTo>
                    <a:pt x="1125" y="365"/>
                    <a:pt x="1247" y="274"/>
                    <a:pt x="1399" y="213"/>
                  </a:cubicBezTo>
                  <a:cubicBezTo>
                    <a:pt x="1429" y="213"/>
                    <a:pt x="1429" y="182"/>
                    <a:pt x="1429" y="182"/>
                  </a:cubicBezTo>
                  <a:cubicBezTo>
                    <a:pt x="1459" y="152"/>
                    <a:pt x="1459" y="152"/>
                    <a:pt x="1429" y="122"/>
                  </a:cubicBezTo>
                  <a:cubicBezTo>
                    <a:pt x="1429" y="91"/>
                    <a:pt x="1399" y="91"/>
                    <a:pt x="1368" y="61"/>
                  </a:cubicBezTo>
                  <a:cubicBezTo>
                    <a:pt x="1186" y="0"/>
                    <a:pt x="1003" y="0"/>
                    <a:pt x="852" y="122"/>
                  </a:cubicBezTo>
                  <a:cubicBezTo>
                    <a:pt x="760" y="152"/>
                    <a:pt x="700" y="213"/>
                    <a:pt x="639" y="274"/>
                  </a:cubicBezTo>
                  <a:cubicBezTo>
                    <a:pt x="517" y="365"/>
                    <a:pt x="456" y="517"/>
                    <a:pt x="365" y="578"/>
                  </a:cubicBezTo>
                  <a:cubicBezTo>
                    <a:pt x="335" y="578"/>
                    <a:pt x="335" y="608"/>
                    <a:pt x="304" y="608"/>
                  </a:cubicBezTo>
                  <a:lnTo>
                    <a:pt x="274" y="699"/>
                  </a:lnTo>
                  <a:cubicBezTo>
                    <a:pt x="244" y="730"/>
                    <a:pt x="244" y="790"/>
                    <a:pt x="213" y="790"/>
                  </a:cubicBezTo>
                  <a:cubicBezTo>
                    <a:pt x="122" y="912"/>
                    <a:pt x="61" y="1033"/>
                    <a:pt x="0" y="1155"/>
                  </a:cubicBezTo>
                  <a:cubicBezTo>
                    <a:pt x="0" y="1216"/>
                    <a:pt x="31" y="1277"/>
                    <a:pt x="92" y="1307"/>
                  </a:cubicBezTo>
                  <a:lnTo>
                    <a:pt x="274" y="1398"/>
                  </a:lnTo>
                  <a:cubicBezTo>
                    <a:pt x="304" y="1398"/>
                    <a:pt x="335" y="1429"/>
                    <a:pt x="335" y="1459"/>
                  </a:cubicBezTo>
                  <a:cubicBezTo>
                    <a:pt x="335" y="1459"/>
                    <a:pt x="335" y="1489"/>
                    <a:pt x="335" y="1489"/>
                  </a:cubicBezTo>
                  <a:cubicBezTo>
                    <a:pt x="335" y="1489"/>
                    <a:pt x="304" y="1520"/>
                    <a:pt x="304" y="1489"/>
                  </a:cubicBezTo>
                  <a:cubicBezTo>
                    <a:pt x="274" y="1459"/>
                    <a:pt x="213" y="1429"/>
                    <a:pt x="152" y="1398"/>
                  </a:cubicBezTo>
                  <a:cubicBezTo>
                    <a:pt x="92" y="1368"/>
                    <a:pt x="0" y="1429"/>
                    <a:pt x="0" y="1520"/>
                  </a:cubicBezTo>
                  <a:cubicBezTo>
                    <a:pt x="0" y="1550"/>
                    <a:pt x="0" y="1581"/>
                    <a:pt x="0" y="1641"/>
                  </a:cubicBezTo>
                  <a:cubicBezTo>
                    <a:pt x="0" y="1702"/>
                    <a:pt x="31" y="1763"/>
                    <a:pt x="92" y="1793"/>
                  </a:cubicBezTo>
                  <a:cubicBezTo>
                    <a:pt x="122" y="1854"/>
                    <a:pt x="152" y="1854"/>
                    <a:pt x="213" y="1854"/>
                  </a:cubicBezTo>
                  <a:cubicBezTo>
                    <a:pt x="244" y="1854"/>
                    <a:pt x="274" y="1854"/>
                    <a:pt x="304" y="1854"/>
                  </a:cubicBezTo>
                  <a:cubicBezTo>
                    <a:pt x="335" y="1854"/>
                    <a:pt x="365" y="1885"/>
                    <a:pt x="365" y="1945"/>
                  </a:cubicBezTo>
                  <a:cubicBezTo>
                    <a:pt x="426" y="2006"/>
                    <a:pt x="487" y="2037"/>
                    <a:pt x="548" y="2006"/>
                  </a:cubicBezTo>
                  <a:cubicBezTo>
                    <a:pt x="608" y="2006"/>
                    <a:pt x="639" y="2037"/>
                    <a:pt x="639" y="2097"/>
                  </a:cubicBezTo>
                  <a:cubicBezTo>
                    <a:pt x="700" y="2097"/>
                    <a:pt x="760" y="2128"/>
                    <a:pt x="791" y="2158"/>
                  </a:cubicBezTo>
                  <a:cubicBezTo>
                    <a:pt x="821" y="2158"/>
                    <a:pt x="852" y="2189"/>
                    <a:pt x="852" y="2189"/>
                  </a:cubicBezTo>
                  <a:close/>
                  <a:moveTo>
                    <a:pt x="2250" y="4803"/>
                  </a:moveTo>
                  <a:lnTo>
                    <a:pt x="2189" y="4803"/>
                  </a:lnTo>
                  <a:cubicBezTo>
                    <a:pt x="2189" y="4803"/>
                    <a:pt x="2189" y="4772"/>
                    <a:pt x="2189" y="4772"/>
                  </a:cubicBezTo>
                  <a:cubicBezTo>
                    <a:pt x="2219" y="4742"/>
                    <a:pt x="2250" y="4681"/>
                    <a:pt x="2250" y="4651"/>
                  </a:cubicBezTo>
                  <a:cubicBezTo>
                    <a:pt x="2280" y="4590"/>
                    <a:pt x="2280" y="4620"/>
                    <a:pt x="2311" y="4651"/>
                  </a:cubicBezTo>
                  <a:cubicBezTo>
                    <a:pt x="2311" y="4651"/>
                    <a:pt x="2311" y="4651"/>
                    <a:pt x="2311" y="4651"/>
                  </a:cubicBezTo>
                  <a:cubicBezTo>
                    <a:pt x="2311" y="4681"/>
                    <a:pt x="2311" y="4711"/>
                    <a:pt x="2341" y="4711"/>
                  </a:cubicBezTo>
                  <a:cubicBezTo>
                    <a:pt x="2311" y="4772"/>
                    <a:pt x="2280" y="4803"/>
                    <a:pt x="2250" y="4803"/>
                  </a:cubicBezTo>
                  <a:close/>
                  <a:moveTo>
                    <a:pt x="3496" y="2432"/>
                  </a:moveTo>
                  <a:cubicBezTo>
                    <a:pt x="3526" y="2432"/>
                    <a:pt x="3526" y="2432"/>
                    <a:pt x="3526" y="2462"/>
                  </a:cubicBezTo>
                  <a:cubicBezTo>
                    <a:pt x="3526" y="2492"/>
                    <a:pt x="3526" y="2523"/>
                    <a:pt x="3496" y="2523"/>
                  </a:cubicBezTo>
                  <a:lnTo>
                    <a:pt x="3496" y="2523"/>
                  </a:lnTo>
                  <a:lnTo>
                    <a:pt x="3496" y="2523"/>
                  </a:lnTo>
                  <a:lnTo>
                    <a:pt x="3496" y="2523"/>
                  </a:lnTo>
                  <a:lnTo>
                    <a:pt x="3496" y="2523"/>
                  </a:lnTo>
                  <a:lnTo>
                    <a:pt x="3496" y="2462"/>
                  </a:lnTo>
                  <a:close/>
                  <a:moveTo>
                    <a:pt x="1824" y="1125"/>
                  </a:moveTo>
                  <a:lnTo>
                    <a:pt x="1824" y="1094"/>
                  </a:lnTo>
                  <a:cubicBezTo>
                    <a:pt x="1824" y="1094"/>
                    <a:pt x="1824" y="1125"/>
                    <a:pt x="1824" y="1125"/>
                  </a:cubicBezTo>
                  <a:cubicBezTo>
                    <a:pt x="1824" y="1125"/>
                    <a:pt x="1794" y="1155"/>
                    <a:pt x="1824" y="1125"/>
                  </a:cubicBezTo>
                  <a:close/>
                  <a:moveTo>
                    <a:pt x="821" y="1459"/>
                  </a:moveTo>
                  <a:lnTo>
                    <a:pt x="852" y="145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77"/>
            <p:cNvSpPr/>
            <p:nvPr/>
          </p:nvSpPr>
          <p:spPr>
            <a:xfrm>
              <a:off x="5436877" y="2515151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77"/>
            <p:cNvSpPr/>
            <p:nvPr/>
          </p:nvSpPr>
          <p:spPr>
            <a:xfrm>
              <a:off x="5410420" y="2514538"/>
              <a:ext cx="66791" cy="55372"/>
            </a:xfrm>
            <a:custGeom>
              <a:rect b="b" l="l" r="r" t="t"/>
              <a:pathLst>
                <a:path extrusionOk="0" h="2798" w="3375">
                  <a:moveTo>
                    <a:pt x="1338" y="31"/>
                  </a:moveTo>
                  <a:cubicBezTo>
                    <a:pt x="1307" y="31"/>
                    <a:pt x="1246" y="62"/>
                    <a:pt x="1216" y="62"/>
                  </a:cubicBezTo>
                  <a:lnTo>
                    <a:pt x="1064" y="62"/>
                  </a:lnTo>
                  <a:cubicBezTo>
                    <a:pt x="1034" y="62"/>
                    <a:pt x="1034" y="92"/>
                    <a:pt x="1034" y="92"/>
                  </a:cubicBezTo>
                  <a:cubicBezTo>
                    <a:pt x="912" y="153"/>
                    <a:pt x="790" y="214"/>
                    <a:pt x="638" y="275"/>
                  </a:cubicBezTo>
                  <a:cubicBezTo>
                    <a:pt x="578" y="275"/>
                    <a:pt x="547" y="305"/>
                    <a:pt x="517" y="396"/>
                  </a:cubicBezTo>
                  <a:cubicBezTo>
                    <a:pt x="517" y="457"/>
                    <a:pt x="486" y="427"/>
                    <a:pt x="486" y="457"/>
                  </a:cubicBezTo>
                  <a:cubicBezTo>
                    <a:pt x="426" y="457"/>
                    <a:pt x="395" y="487"/>
                    <a:pt x="365" y="518"/>
                  </a:cubicBezTo>
                  <a:cubicBezTo>
                    <a:pt x="304" y="548"/>
                    <a:pt x="243" y="609"/>
                    <a:pt x="243" y="670"/>
                  </a:cubicBezTo>
                  <a:cubicBezTo>
                    <a:pt x="243" y="700"/>
                    <a:pt x="274" y="761"/>
                    <a:pt x="274" y="791"/>
                  </a:cubicBezTo>
                  <a:lnTo>
                    <a:pt x="274" y="822"/>
                  </a:lnTo>
                  <a:cubicBezTo>
                    <a:pt x="304" y="852"/>
                    <a:pt x="335" y="882"/>
                    <a:pt x="365" y="882"/>
                  </a:cubicBezTo>
                  <a:lnTo>
                    <a:pt x="608" y="913"/>
                  </a:lnTo>
                  <a:lnTo>
                    <a:pt x="608" y="913"/>
                  </a:lnTo>
                  <a:cubicBezTo>
                    <a:pt x="608" y="943"/>
                    <a:pt x="608" y="943"/>
                    <a:pt x="578" y="974"/>
                  </a:cubicBezTo>
                  <a:lnTo>
                    <a:pt x="335" y="974"/>
                  </a:lnTo>
                  <a:cubicBezTo>
                    <a:pt x="274" y="974"/>
                    <a:pt x="213" y="1004"/>
                    <a:pt x="183" y="1034"/>
                  </a:cubicBezTo>
                  <a:cubicBezTo>
                    <a:pt x="152" y="1034"/>
                    <a:pt x="122" y="1065"/>
                    <a:pt x="122" y="1095"/>
                  </a:cubicBezTo>
                  <a:cubicBezTo>
                    <a:pt x="122" y="1126"/>
                    <a:pt x="122" y="1156"/>
                    <a:pt x="122" y="1217"/>
                  </a:cubicBezTo>
                  <a:cubicBezTo>
                    <a:pt x="122" y="1308"/>
                    <a:pt x="152" y="1338"/>
                    <a:pt x="274" y="1369"/>
                  </a:cubicBezTo>
                  <a:cubicBezTo>
                    <a:pt x="426" y="1399"/>
                    <a:pt x="578" y="1430"/>
                    <a:pt x="730" y="1430"/>
                  </a:cubicBezTo>
                  <a:cubicBezTo>
                    <a:pt x="760" y="1430"/>
                    <a:pt x="790" y="1430"/>
                    <a:pt x="821" y="1430"/>
                  </a:cubicBezTo>
                  <a:cubicBezTo>
                    <a:pt x="912" y="1490"/>
                    <a:pt x="1003" y="1582"/>
                    <a:pt x="1064" y="1703"/>
                  </a:cubicBezTo>
                  <a:lnTo>
                    <a:pt x="1064" y="1734"/>
                  </a:lnTo>
                  <a:lnTo>
                    <a:pt x="1064" y="1734"/>
                  </a:lnTo>
                  <a:cubicBezTo>
                    <a:pt x="942" y="1734"/>
                    <a:pt x="790" y="1673"/>
                    <a:pt x="699" y="1612"/>
                  </a:cubicBezTo>
                  <a:cubicBezTo>
                    <a:pt x="638" y="1582"/>
                    <a:pt x="578" y="1582"/>
                    <a:pt x="547" y="1582"/>
                  </a:cubicBezTo>
                  <a:cubicBezTo>
                    <a:pt x="395" y="1551"/>
                    <a:pt x="274" y="1551"/>
                    <a:pt x="152" y="1582"/>
                  </a:cubicBezTo>
                  <a:cubicBezTo>
                    <a:pt x="91" y="1582"/>
                    <a:pt x="61" y="1612"/>
                    <a:pt x="31" y="1673"/>
                  </a:cubicBezTo>
                  <a:cubicBezTo>
                    <a:pt x="0" y="1734"/>
                    <a:pt x="0" y="1794"/>
                    <a:pt x="0" y="1885"/>
                  </a:cubicBezTo>
                  <a:cubicBezTo>
                    <a:pt x="0" y="2007"/>
                    <a:pt x="91" y="2098"/>
                    <a:pt x="213" y="2129"/>
                  </a:cubicBezTo>
                  <a:cubicBezTo>
                    <a:pt x="274" y="2159"/>
                    <a:pt x="335" y="2159"/>
                    <a:pt x="395" y="2189"/>
                  </a:cubicBezTo>
                  <a:cubicBezTo>
                    <a:pt x="426" y="2220"/>
                    <a:pt x="426" y="2220"/>
                    <a:pt x="426" y="2250"/>
                  </a:cubicBezTo>
                  <a:cubicBezTo>
                    <a:pt x="395" y="2311"/>
                    <a:pt x="395" y="2341"/>
                    <a:pt x="365" y="2372"/>
                  </a:cubicBezTo>
                  <a:cubicBezTo>
                    <a:pt x="365" y="2402"/>
                    <a:pt x="365" y="2433"/>
                    <a:pt x="365" y="2463"/>
                  </a:cubicBezTo>
                  <a:cubicBezTo>
                    <a:pt x="365" y="2524"/>
                    <a:pt x="395" y="2554"/>
                    <a:pt x="395" y="2615"/>
                  </a:cubicBezTo>
                  <a:cubicBezTo>
                    <a:pt x="395" y="2615"/>
                    <a:pt x="426" y="2645"/>
                    <a:pt x="456" y="2645"/>
                  </a:cubicBezTo>
                  <a:cubicBezTo>
                    <a:pt x="456" y="2645"/>
                    <a:pt x="486" y="2645"/>
                    <a:pt x="517" y="2645"/>
                  </a:cubicBezTo>
                  <a:cubicBezTo>
                    <a:pt x="638" y="2645"/>
                    <a:pt x="790" y="2645"/>
                    <a:pt x="912" y="2676"/>
                  </a:cubicBezTo>
                  <a:cubicBezTo>
                    <a:pt x="973" y="2706"/>
                    <a:pt x="1034" y="2676"/>
                    <a:pt x="1125" y="2645"/>
                  </a:cubicBezTo>
                  <a:lnTo>
                    <a:pt x="1246" y="2585"/>
                  </a:lnTo>
                  <a:cubicBezTo>
                    <a:pt x="1277" y="2554"/>
                    <a:pt x="1338" y="2554"/>
                    <a:pt x="1398" y="2554"/>
                  </a:cubicBezTo>
                  <a:cubicBezTo>
                    <a:pt x="1490" y="2585"/>
                    <a:pt x="1550" y="2554"/>
                    <a:pt x="1611" y="2493"/>
                  </a:cubicBezTo>
                  <a:cubicBezTo>
                    <a:pt x="1642" y="2493"/>
                    <a:pt x="1672" y="2463"/>
                    <a:pt x="1702" y="2463"/>
                  </a:cubicBezTo>
                  <a:cubicBezTo>
                    <a:pt x="1733" y="2433"/>
                    <a:pt x="1733" y="2433"/>
                    <a:pt x="1763" y="2463"/>
                  </a:cubicBezTo>
                  <a:lnTo>
                    <a:pt x="1763" y="2493"/>
                  </a:lnTo>
                  <a:cubicBezTo>
                    <a:pt x="1763" y="2524"/>
                    <a:pt x="1824" y="2554"/>
                    <a:pt x="1854" y="2554"/>
                  </a:cubicBezTo>
                  <a:cubicBezTo>
                    <a:pt x="1885" y="2585"/>
                    <a:pt x="1885" y="2676"/>
                    <a:pt x="1915" y="2706"/>
                  </a:cubicBezTo>
                  <a:lnTo>
                    <a:pt x="1945" y="2706"/>
                  </a:lnTo>
                  <a:cubicBezTo>
                    <a:pt x="2037" y="2737"/>
                    <a:pt x="2128" y="2767"/>
                    <a:pt x="2189" y="2797"/>
                  </a:cubicBezTo>
                  <a:cubicBezTo>
                    <a:pt x="2280" y="2797"/>
                    <a:pt x="2371" y="2797"/>
                    <a:pt x="2462" y="2797"/>
                  </a:cubicBezTo>
                  <a:cubicBezTo>
                    <a:pt x="2523" y="2767"/>
                    <a:pt x="2553" y="2737"/>
                    <a:pt x="2553" y="2706"/>
                  </a:cubicBezTo>
                  <a:cubicBezTo>
                    <a:pt x="2614" y="2615"/>
                    <a:pt x="2584" y="2524"/>
                    <a:pt x="2523" y="2463"/>
                  </a:cubicBezTo>
                  <a:lnTo>
                    <a:pt x="2523" y="2463"/>
                  </a:lnTo>
                  <a:cubicBezTo>
                    <a:pt x="2523" y="2493"/>
                    <a:pt x="2493" y="2493"/>
                    <a:pt x="2493" y="2493"/>
                  </a:cubicBezTo>
                  <a:lnTo>
                    <a:pt x="2462" y="2493"/>
                  </a:lnTo>
                  <a:cubicBezTo>
                    <a:pt x="2432" y="2493"/>
                    <a:pt x="2462" y="2463"/>
                    <a:pt x="2462" y="2463"/>
                  </a:cubicBezTo>
                  <a:lnTo>
                    <a:pt x="2523" y="2463"/>
                  </a:lnTo>
                  <a:lnTo>
                    <a:pt x="2523" y="2463"/>
                  </a:lnTo>
                  <a:lnTo>
                    <a:pt x="2523" y="2463"/>
                  </a:lnTo>
                  <a:cubicBezTo>
                    <a:pt x="2523" y="2433"/>
                    <a:pt x="2553" y="2433"/>
                    <a:pt x="2553" y="2402"/>
                  </a:cubicBezTo>
                  <a:cubicBezTo>
                    <a:pt x="2584" y="2372"/>
                    <a:pt x="2614" y="2372"/>
                    <a:pt x="2645" y="2402"/>
                  </a:cubicBezTo>
                  <a:cubicBezTo>
                    <a:pt x="2645" y="2433"/>
                    <a:pt x="2736" y="2463"/>
                    <a:pt x="2766" y="2524"/>
                  </a:cubicBezTo>
                  <a:cubicBezTo>
                    <a:pt x="2857" y="2493"/>
                    <a:pt x="2918" y="2463"/>
                    <a:pt x="2918" y="2372"/>
                  </a:cubicBezTo>
                  <a:cubicBezTo>
                    <a:pt x="2949" y="2341"/>
                    <a:pt x="2949" y="2281"/>
                    <a:pt x="2918" y="2220"/>
                  </a:cubicBezTo>
                  <a:cubicBezTo>
                    <a:pt x="2918" y="2189"/>
                    <a:pt x="2888" y="2159"/>
                    <a:pt x="2857" y="2159"/>
                  </a:cubicBezTo>
                  <a:cubicBezTo>
                    <a:pt x="2827" y="2098"/>
                    <a:pt x="2797" y="2068"/>
                    <a:pt x="2797" y="2007"/>
                  </a:cubicBezTo>
                  <a:cubicBezTo>
                    <a:pt x="2797" y="1946"/>
                    <a:pt x="2736" y="1885"/>
                    <a:pt x="2705" y="1855"/>
                  </a:cubicBezTo>
                  <a:cubicBezTo>
                    <a:pt x="2645" y="1794"/>
                    <a:pt x="2645" y="1734"/>
                    <a:pt x="2614" y="1642"/>
                  </a:cubicBezTo>
                  <a:cubicBezTo>
                    <a:pt x="2584" y="1612"/>
                    <a:pt x="2584" y="1551"/>
                    <a:pt x="2614" y="1521"/>
                  </a:cubicBezTo>
                  <a:cubicBezTo>
                    <a:pt x="2705" y="1460"/>
                    <a:pt x="2736" y="1338"/>
                    <a:pt x="2736" y="1247"/>
                  </a:cubicBezTo>
                  <a:cubicBezTo>
                    <a:pt x="2736" y="1186"/>
                    <a:pt x="2736" y="1156"/>
                    <a:pt x="2766" y="1095"/>
                  </a:cubicBezTo>
                  <a:cubicBezTo>
                    <a:pt x="2797" y="974"/>
                    <a:pt x="2857" y="852"/>
                    <a:pt x="2918" y="730"/>
                  </a:cubicBezTo>
                  <a:cubicBezTo>
                    <a:pt x="2918" y="700"/>
                    <a:pt x="2949" y="639"/>
                    <a:pt x="3009" y="639"/>
                  </a:cubicBezTo>
                  <a:cubicBezTo>
                    <a:pt x="3101" y="548"/>
                    <a:pt x="3192" y="487"/>
                    <a:pt x="3313" y="396"/>
                  </a:cubicBezTo>
                  <a:cubicBezTo>
                    <a:pt x="3313" y="396"/>
                    <a:pt x="3344" y="366"/>
                    <a:pt x="3344" y="366"/>
                  </a:cubicBezTo>
                  <a:cubicBezTo>
                    <a:pt x="3374" y="275"/>
                    <a:pt x="3313" y="183"/>
                    <a:pt x="3222" y="183"/>
                  </a:cubicBezTo>
                  <a:lnTo>
                    <a:pt x="3070" y="153"/>
                  </a:lnTo>
                  <a:cubicBezTo>
                    <a:pt x="3009" y="153"/>
                    <a:pt x="2949" y="153"/>
                    <a:pt x="2888" y="214"/>
                  </a:cubicBezTo>
                  <a:cubicBezTo>
                    <a:pt x="2857" y="244"/>
                    <a:pt x="2857" y="305"/>
                    <a:pt x="2888" y="335"/>
                  </a:cubicBezTo>
                  <a:cubicBezTo>
                    <a:pt x="2888" y="396"/>
                    <a:pt x="2888" y="457"/>
                    <a:pt x="2888" y="518"/>
                  </a:cubicBezTo>
                  <a:lnTo>
                    <a:pt x="2888" y="518"/>
                  </a:lnTo>
                  <a:lnTo>
                    <a:pt x="2888" y="518"/>
                  </a:lnTo>
                  <a:lnTo>
                    <a:pt x="2888" y="518"/>
                  </a:lnTo>
                  <a:lnTo>
                    <a:pt x="2888" y="518"/>
                  </a:lnTo>
                  <a:cubicBezTo>
                    <a:pt x="2888" y="487"/>
                    <a:pt x="2888" y="487"/>
                    <a:pt x="2888" y="487"/>
                  </a:cubicBezTo>
                  <a:cubicBezTo>
                    <a:pt x="2857" y="427"/>
                    <a:pt x="2827" y="396"/>
                    <a:pt x="2797" y="396"/>
                  </a:cubicBezTo>
                  <a:lnTo>
                    <a:pt x="2705" y="366"/>
                  </a:lnTo>
                  <a:cubicBezTo>
                    <a:pt x="2645" y="305"/>
                    <a:pt x="2584" y="366"/>
                    <a:pt x="2553" y="396"/>
                  </a:cubicBezTo>
                  <a:cubicBezTo>
                    <a:pt x="2523" y="427"/>
                    <a:pt x="2493" y="487"/>
                    <a:pt x="2493" y="518"/>
                  </a:cubicBezTo>
                  <a:cubicBezTo>
                    <a:pt x="2462" y="639"/>
                    <a:pt x="2401" y="730"/>
                    <a:pt x="2371" y="852"/>
                  </a:cubicBezTo>
                  <a:cubicBezTo>
                    <a:pt x="2310" y="943"/>
                    <a:pt x="2280" y="1065"/>
                    <a:pt x="2249" y="1186"/>
                  </a:cubicBezTo>
                  <a:cubicBezTo>
                    <a:pt x="2249" y="1186"/>
                    <a:pt x="2249" y="1186"/>
                    <a:pt x="2249" y="1217"/>
                  </a:cubicBezTo>
                  <a:lnTo>
                    <a:pt x="2249" y="1217"/>
                  </a:lnTo>
                  <a:cubicBezTo>
                    <a:pt x="2249" y="1247"/>
                    <a:pt x="2219" y="1278"/>
                    <a:pt x="2189" y="1247"/>
                  </a:cubicBezTo>
                  <a:cubicBezTo>
                    <a:pt x="2158" y="1247"/>
                    <a:pt x="2128" y="1217"/>
                    <a:pt x="2158" y="1186"/>
                  </a:cubicBezTo>
                  <a:cubicBezTo>
                    <a:pt x="2158" y="1095"/>
                    <a:pt x="2189" y="1004"/>
                    <a:pt x="2249" y="913"/>
                  </a:cubicBezTo>
                  <a:cubicBezTo>
                    <a:pt x="2280" y="791"/>
                    <a:pt x="2280" y="670"/>
                    <a:pt x="2249" y="548"/>
                  </a:cubicBezTo>
                  <a:cubicBezTo>
                    <a:pt x="2219" y="518"/>
                    <a:pt x="2219" y="487"/>
                    <a:pt x="2189" y="487"/>
                  </a:cubicBezTo>
                  <a:cubicBezTo>
                    <a:pt x="2158" y="457"/>
                    <a:pt x="2097" y="487"/>
                    <a:pt x="2097" y="487"/>
                  </a:cubicBezTo>
                  <a:cubicBezTo>
                    <a:pt x="2097" y="487"/>
                    <a:pt x="2067" y="609"/>
                    <a:pt x="2067" y="670"/>
                  </a:cubicBezTo>
                  <a:cubicBezTo>
                    <a:pt x="2067" y="700"/>
                    <a:pt x="2037" y="700"/>
                    <a:pt x="2006" y="700"/>
                  </a:cubicBezTo>
                  <a:cubicBezTo>
                    <a:pt x="1945" y="670"/>
                    <a:pt x="1854" y="670"/>
                    <a:pt x="1763" y="670"/>
                  </a:cubicBezTo>
                  <a:cubicBezTo>
                    <a:pt x="1733" y="670"/>
                    <a:pt x="1733" y="670"/>
                    <a:pt x="1733" y="670"/>
                  </a:cubicBezTo>
                  <a:lnTo>
                    <a:pt x="1763" y="670"/>
                  </a:lnTo>
                  <a:cubicBezTo>
                    <a:pt x="1794" y="639"/>
                    <a:pt x="1854" y="609"/>
                    <a:pt x="1885" y="609"/>
                  </a:cubicBezTo>
                  <a:cubicBezTo>
                    <a:pt x="1915" y="578"/>
                    <a:pt x="1915" y="518"/>
                    <a:pt x="1915" y="487"/>
                  </a:cubicBezTo>
                  <a:cubicBezTo>
                    <a:pt x="1885" y="427"/>
                    <a:pt x="1824" y="366"/>
                    <a:pt x="1763" y="335"/>
                  </a:cubicBezTo>
                  <a:cubicBezTo>
                    <a:pt x="1733" y="275"/>
                    <a:pt x="1642" y="275"/>
                    <a:pt x="1611" y="335"/>
                  </a:cubicBezTo>
                  <a:cubicBezTo>
                    <a:pt x="1581" y="366"/>
                    <a:pt x="1550" y="396"/>
                    <a:pt x="1520" y="396"/>
                  </a:cubicBezTo>
                  <a:cubicBezTo>
                    <a:pt x="1490" y="427"/>
                    <a:pt x="1490" y="427"/>
                    <a:pt x="1459" y="427"/>
                  </a:cubicBezTo>
                  <a:cubicBezTo>
                    <a:pt x="1429" y="427"/>
                    <a:pt x="1429" y="427"/>
                    <a:pt x="1459" y="366"/>
                  </a:cubicBezTo>
                  <a:cubicBezTo>
                    <a:pt x="1490" y="305"/>
                    <a:pt x="1550" y="244"/>
                    <a:pt x="1581" y="183"/>
                  </a:cubicBezTo>
                  <a:cubicBezTo>
                    <a:pt x="1581" y="123"/>
                    <a:pt x="1581" y="62"/>
                    <a:pt x="1520" y="31"/>
                  </a:cubicBezTo>
                  <a:cubicBezTo>
                    <a:pt x="1520" y="31"/>
                    <a:pt x="1490" y="31"/>
                    <a:pt x="1490" y="31"/>
                  </a:cubicBezTo>
                  <a:lnTo>
                    <a:pt x="1490" y="31"/>
                  </a:lnTo>
                  <a:lnTo>
                    <a:pt x="1490" y="31"/>
                  </a:lnTo>
                  <a:cubicBezTo>
                    <a:pt x="1459" y="1"/>
                    <a:pt x="1398" y="1"/>
                    <a:pt x="1338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77"/>
            <p:cNvSpPr/>
            <p:nvPr/>
          </p:nvSpPr>
          <p:spPr>
            <a:xfrm>
              <a:off x="6401048" y="2984908"/>
              <a:ext cx="87254" cy="47536"/>
            </a:xfrm>
            <a:custGeom>
              <a:rect b="b" l="l" r="r" t="t"/>
              <a:pathLst>
                <a:path extrusionOk="0" h="2402" w="4409">
                  <a:moveTo>
                    <a:pt x="4104" y="2067"/>
                  </a:moveTo>
                  <a:lnTo>
                    <a:pt x="4104" y="2067"/>
                  </a:lnTo>
                  <a:cubicBezTo>
                    <a:pt x="4104" y="2067"/>
                    <a:pt x="4013" y="2006"/>
                    <a:pt x="3952" y="1946"/>
                  </a:cubicBezTo>
                  <a:cubicBezTo>
                    <a:pt x="3922" y="1915"/>
                    <a:pt x="3922" y="1854"/>
                    <a:pt x="3861" y="1824"/>
                  </a:cubicBezTo>
                  <a:cubicBezTo>
                    <a:pt x="3831" y="1794"/>
                    <a:pt x="3800" y="1763"/>
                    <a:pt x="3770" y="1733"/>
                  </a:cubicBezTo>
                  <a:cubicBezTo>
                    <a:pt x="3740" y="1702"/>
                    <a:pt x="3709" y="1642"/>
                    <a:pt x="3679" y="1611"/>
                  </a:cubicBezTo>
                  <a:cubicBezTo>
                    <a:pt x="3648" y="1581"/>
                    <a:pt x="3648" y="1550"/>
                    <a:pt x="3679" y="1520"/>
                  </a:cubicBezTo>
                  <a:lnTo>
                    <a:pt x="3740" y="1459"/>
                  </a:lnTo>
                  <a:cubicBezTo>
                    <a:pt x="3800" y="1429"/>
                    <a:pt x="3800" y="1368"/>
                    <a:pt x="3740" y="1338"/>
                  </a:cubicBezTo>
                  <a:cubicBezTo>
                    <a:pt x="3709" y="1307"/>
                    <a:pt x="3709" y="1307"/>
                    <a:pt x="3679" y="1277"/>
                  </a:cubicBezTo>
                  <a:cubicBezTo>
                    <a:pt x="3618" y="1277"/>
                    <a:pt x="3557" y="1247"/>
                    <a:pt x="3496" y="1216"/>
                  </a:cubicBezTo>
                  <a:cubicBezTo>
                    <a:pt x="3405" y="1216"/>
                    <a:pt x="3344" y="1125"/>
                    <a:pt x="3344" y="1064"/>
                  </a:cubicBezTo>
                  <a:cubicBezTo>
                    <a:pt x="3344" y="1034"/>
                    <a:pt x="3314" y="1003"/>
                    <a:pt x="3284" y="973"/>
                  </a:cubicBezTo>
                  <a:cubicBezTo>
                    <a:pt x="3132" y="821"/>
                    <a:pt x="2919" y="730"/>
                    <a:pt x="2706" y="669"/>
                  </a:cubicBezTo>
                  <a:cubicBezTo>
                    <a:pt x="2615" y="639"/>
                    <a:pt x="2524" y="608"/>
                    <a:pt x="2433" y="578"/>
                  </a:cubicBezTo>
                  <a:cubicBezTo>
                    <a:pt x="2341" y="517"/>
                    <a:pt x="2250" y="487"/>
                    <a:pt x="2129" y="456"/>
                  </a:cubicBezTo>
                  <a:cubicBezTo>
                    <a:pt x="1977" y="426"/>
                    <a:pt x="1825" y="365"/>
                    <a:pt x="1703" y="304"/>
                  </a:cubicBezTo>
                  <a:cubicBezTo>
                    <a:pt x="1581" y="243"/>
                    <a:pt x="1460" y="213"/>
                    <a:pt x="1369" y="365"/>
                  </a:cubicBezTo>
                  <a:cubicBezTo>
                    <a:pt x="1369" y="395"/>
                    <a:pt x="1369" y="395"/>
                    <a:pt x="1369" y="395"/>
                  </a:cubicBezTo>
                  <a:cubicBezTo>
                    <a:pt x="1247" y="456"/>
                    <a:pt x="1156" y="547"/>
                    <a:pt x="1065" y="669"/>
                  </a:cubicBezTo>
                  <a:cubicBezTo>
                    <a:pt x="1034" y="669"/>
                    <a:pt x="1004" y="669"/>
                    <a:pt x="974" y="669"/>
                  </a:cubicBezTo>
                  <a:lnTo>
                    <a:pt x="822" y="517"/>
                  </a:lnTo>
                  <a:cubicBezTo>
                    <a:pt x="791" y="487"/>
                    <a:pt x="761" y="456"/>
                    <a:pt x="791" y="395"/>
                  </a:cubicBezTo>
                  <a:cubicBezTo>
                    <a:pt x="761" y="365"/>
                    <a:pt x="761" y="335"/>
                    <a:pt x="791" y="304"/>
                  </a:cubicBezTo>
                  <a:cubicBezTo>
                    <a:pt x="791" y="243"/>
                    <a:pt x="761" y="183"/>
                    <a:pt x="730" y="122"/>
                  </a:cubicBezTo>
                  <a:cubicBezTo>
                    <a:pt x="700" y="91"/>
                    <a:pt x="670" y="91"/>
                    <a:pt x="609" y="61"/>
                  </a:cubicBezTo>
                  <a:lnTo>
                    <a:pt x="457" y="0"/>
                  </a:lnTo>
                  <a:cubicBezTo>
                    <a:pt x="396" y="0"/>
                    <a:pt x="366" y="0"/>
                    <a:pt x="305" y="0"/>
                  </a:cubicBezTo>
                  <a:cubicBezTo>
                    <a:pt x="214" y="61"/>
                    <a:pt x="122" y="122"/>
                    <a:pt x="1" y="152"/>
                  </a:cubicBezTo>
                  <a:cubicBezTo>
                    <a:pt x="1" y="152"/>
                    <a:pt x="1" y="183"/>
                    <a:pt x="1" y="183"/>
                  </a:cubicBezTo>
                  <a:cubicBezTo>
                    <a:pt x="1" y="213"/>
                    <a:pt x="1" y="213"/>
                    <a:pt x="31" y="243"/>
                  </a:cubicBezTo>
                  <a:lnTo>
                    <a:pt x="122" y="274"/>
                  </a:lnTo>
                  <a:cubicBezTo>
                    <a:pt x="153" y="274"/>
                    <a:pt x="214" y="304"/>
                    <a:pt x="214" y="365"/>
                  </a:cubicBezTo>
                  <a:cubicBezTo>
                    <a:pt x="244" y="426"/>
                    <a:pt x="335" y="456"/>
                    <a:pt x="426" y="456"/>
                  </a:cubicBezTo>
                  <a:cubicBezTo>
                    <a:pt x="487" y="456"/>
                    <a:pt x="518" y="456"/>
                    <a:pt x="578" y="456"/>
                  </a:cubicBezTo>
                  <a:cubicBezTo>
                    <a:pt x="578" y="456"/>
                    <a:pt x="609" y="456"/>
                    <a:pt x="609" y="487"/>
                  </a:cubicBezTo>
                  <a:cubicBezTo>
                    <a:pt x="639" y="517"/>
                    <a:pt x="609" y="517"/>
                    <a:pt x="609" y="487"/>
                  </a:cubicBezTo>
                  <a:cubicBezTo>
                    <a:pt x="518" y="487"/>
                    <a:pt x="426" y="547"/>
                    <a:pt x="335" y="547"/>
                  </a:cubicBezTo>
                  <a:cubicBezTo>
                    <a:pt x="305" y="547"/>
                    <a:pt x="305" y="578"/>
                    <a:pt x="335" y="578"/>
                  </a:cubicBezTo>
                  <a:cubicBezTo>
                    <a:pt x="396" y="669"/>
                    <a:pt x="426" y="730"/>
                    <a:pt x="457" y="821"/>
                  </a:cubicBezTo>
                  <a:cubicBezTo>
                    <a:pt x="487" y="851"/>
                    <a:pt x="548" y="882"/>
                    <a:pt x="578" y="851"/>
                  </a:cubicBezTo>
                  <a:cubicBezTo>
                    <a:pt x="578" y="821"/>
                    <a:pt x="609" y="821"/>
                    <a:pt x="639" y="791"/>
                  </a:cubicBezTo>
                  <a:cubicBezTo>
                    <a:pt x="639" y="760"/>
                    <a:pt x="670" y="760"/>
                    <a:pt x="700" y="760"/>
                  </a:cubicBezTo>
                  <a:cubicBezTo>
                    <a:pt x="730" y="791"/>
                    <a:pt x="852" y="851"/>
                    <a:pt x="913" y="882"/>
                  </a:cubicBezTo>
                  <a:cubicBezTo>
                    <a:pt x="943" y="912"/>
                    <a:pt x="1004" y="943"/>
                    <a:pt x="1065" y="943"/>
                  </a:cubicBezTo>
                  <a:cubicBezTo>
                    <a:pt x="1126" y="973"/>
                    <a:pt x="1217" y="1003"/>
                    <a:pt x="1308" y="1034"/>
                  </a:cubicBezTo>
                  <a:cubicBezTo>
                    <a:pt x="1369" y="1034"/>
                    <a:pt x="1399" y="1064"/>
                    <a:pt x="1460" y="1095"/>
                  </a:cubicBezTo>
                  <a:cubicBezTo>
                    <a:pt x="1551" y="1125"/>
                    <a:pt x="1642" y="1216"/>
                    <a:pt x="1673" y="1307"/>
                  </a:cubicBezTo>
                  <a:cubicBezTo>
                    <a:pt x="1673" y="1368"/>
                    <a:pt x="1703" y="1399"/>
                    <a:pt x="1733" y="1429"/>
                  </a:cubicBezTo>
                  <a:cubicBezTo>
                    <a:pt x="1733" y="1490"/>
                    <a:pt x="1764" y="1490"/>
                    <a:pt x="1764" y="1520"/>
                  </a:cubicBezTo>
                  <a:cubicBezTo>
                    <a:pt x="1794" y="1581"/>
                    <a:pt x="1764" y="1581"/>
                    <a:pt x="1764" y="1611"/>
                  </a:cubicBezTo>
                  <a:cubicBezTo>
                    <a:pt x="1673" y="1611"/>
                    <a:pt x="1612" y="1672"/>
                    <a:pt x="1581" y="1763"/>
                  </a:cubicBezTo>
                  <a:cubicBezTo>
                    <a:pt x="1551" y="1824"/>
                    <a:pt x="1581" y="1854"/>
                    <a:pt x="1612" y="1854"/>
                  </a:cubicBezTo>
                  <a:cubicBezTo>
                    <a:pt x="1703" y="1854"/>
                    <a:pt x="1794" y="1824"/>
                    <a:pt x="1855" y="1824"/>
                  </a:cubicBezTo>
                  <a:cubicBezTo>
                    <a:pt x="1946" y="1794"/>
                    <a:pt x="2068" y="1824"/>
                    <a:pt x="2098" y="1885"/>
                  </a:cubicBezTo>
                  <a:lnTo>
                    <a:pt x="2159" y="1976"/>
                  </a:lnTo>
                  <a:cubicBezTo>
                    <a:pt x="2189" y="2006"/>
                    <a:pt x="2250" y="2037"/>
                    <a:pt x="2311" y="2037"/>
                  </a:cubicBezTo>
                  <a:cubicBezTo>
                    <a:pt x="2402" y="2037"/>
                    <a:pt x="2524" y="2037"/>
                    <a:pt x="2615" y="2067"/>
                  </a:cubicBezTo>
                  <a:cubicBezTo>
                    <a:pt x="2676" y="2098"/>
                    <a:pt x="2706" y="2067"/>
                    <a:pt x="2736" y="2067"/>
                  </a:cubicBezTo>
                  <a:cubicBezTo>
                    <a:pt x="2797" y="2037"/>
                    <a:pt x="2828" y="2006"/>
                    <a:pt x="2797" y="1915"/>
                  </a:cubicBezTo>
                  <a:lnTo>
                    <a:pt x="2797" y="1885"/>
                  </a:lnTo>
                  <a:cubicBezTo>
                    <a:pt x="2858" y="1824"/>
                    <a:pt x="2919" y="1763"/>
                    <a:pt x="2980" y="1733"/>
                  </a:cubicBezTo>
                  <a:cubicBezTo>
                    <a:pt x="3040" y="1672"/>
                    <a:pt x="3101" y="1672"/>
                    <a:pt x="3162" y="1702"/>
                  </a:cubicBezTo>
                  <a:cubicBezTo>
                    <a:pt x="3223" y="1733"/>
                    <a:pt x="3284" y="1763"/>
                    <a:pt x="3344" y="1794"/>
                  </a:cubicBezTo>
                  <a:cubicBezTo>
                    <a:pt x="3405" y="1794"/>
                    <a:pt x="3436" y="1854"/>
                    <a:pt x="3466" y="1885"/>
                  </a:cubicBezTo>
                  <a:cubicBezTo>
                    <a:pt x="3557" y="1976"/>
                    <a:pt x="3618" y="2098"/>
                    <a:pt x="3709" y="2189"/>
                  </a:cubicBezTo>
                  <a:cubicBezTo>
                    <a:pt x="3740" y="2250"/>
                    <a:pt x="3831" y="2280"/>
                    <a:pt x="3922" y="2280"/>
                  </a:cubicBezTo>
                  <a:cubicBezTo>
                    <a:pt x="4044" y="2280"/>
                    <a:pt x="4195" y="2310"/>
                    <a:pt x="4317" y="2402"/>
                  </a:cubicBezTo>
                  <a:lnTo>
                    <a:pt x="4347" y="2402"/>
                  </a:lnTo>
                  <a:cubicBezTo>
                    <a:pt x="4378" y="2371"/>
                    <a:pt x="4378" y="2371"/>
                    <a:pt x="4408" y="2371"/>
                  </a:cubicBezTo>
                  <a:cubicBezTo>
                    <a:pt x="4408" y="2341"/>
                    <a:pt x="4408" y="2341"/>
                    <a:pt x="4408" y="2310"/>
                  </a:cubicBezTo>
                  <a:cubicBezTo>
                    <a:pt x="4408" y="2280"/>
                    <a:pt x="4378" y="2250"/>
                    <a:pt x="4347" y="2250"/>
                  </a:cubicBezTo>
                  <a:cubicBezTo>
                    <a:pt x="4256" y="2219"/>
                    <a:pt x="4287" y="2158"/>
                    <a:pt x="4287" y="2128"/>
                  </a:cubicBezTo>
                  <a:cubicBezTo>
                    <a:pt x="4195" y="2158"/>
                    <a:pt x="4104" y="2158"/>
                    <a:pt x="4104" y="20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77"/>
            <p:cNvSpPr/>
            <p:nvPr/>
          </p:nvSpPr>
          <p:spPr>
            <a:xfrm>
              <a:off x="6303610" y="2951822"/>
              <a:ext cx="45141" cy="51157"/>
            </a:xfrm>
            <a:custGeom>
              <a:rect b="b" l="l" r="r" t="t"/>
              <a:pathLst>
                <a:path extrusionOk="0" h="2585" w="2281">
                  <a:moveTo>
                    <a:pt x="1" y="1520"/>
                  </a:moveTo>
                  <a:cubicBezTo>
                    <a:pt x="31" y="1612"/>
                    <a:pt x="62" y="1703"/>
                    <a:pt x="92" y="1794"/>
                  </a:cubicBezTo>
                  <a:cubicBezTo>
                    <a:pt x="92" y="1885"/>
                    <a:pt x="122" y="1915"/>
                    <a:pt x="183" y="1946"/>
                  </a:cubicBezTo>
                  <a:cubicBezTo>
                    <a:pt x="214" y="1946"/>
                    <a:pt x="214" y="1976"/>
                    <a:pt x="214" y="1976"/>
                  </a:cubicBezTo>
                  <a:cubicBezTo>
                    <a:pt x="214" y="2067"/>
                    <a:pt x="244" y="2128"/>
                    <a:pt x="274" y="2189"/>
                  </a:cubicBezTo>
                  <a:cubicBezTo>
                    <a:pt x="274" y="2280"/>
                    <a:pt x="335" y="2311"/>
                    <a:pt x="396" y="2311"/>
                  </a:cubicBezTo>
                  <a:cubicBezTo>
                    <a:pt x="426" y="2311"/>
                    <a:pt x="487" y="2311"/>
                    <a:pt x="518" y="2311"/>
                  </a:cubicBezTo>
                  <a:cubicBezTo>
                    <a:pt x="578" y="2311"/>
                    <a:pt x="609" y="2341"/>
                    <a:pt x="639" y="2371"/>
                  </a:cubicBezTo>
                  <a:cubicBezTo>
                    <a:pt x="639" y="2432"/>
                    <a:pt x="700" y="2432"/>
                    <a:pt x="761" y="2432"/>
                  </a:cubicBezTo>
                  <a:lnTo>
                    <a:pt x="913" y="2371"/>
                  </a:lnTo>
                  <a:cubicBezTo>
                    <a:pt x="913" y="2371"/>
                    <a:pt x="943" y="2371"/>
                    <a:pt x="943" y="2371"/>
                  </a:cubicBezTo>
                  <a:cubicBezTo>
                    <a:pt x="1034" y="2402"/>
                    <a:pt x="1095" y="2432"/>
                    <a:pt x="1186" y="2463"/>
                  </a:cubicBezTo>
                  <a:cubicBezTo>
                    <a:pt x="1217" y="2463"/>
                    <a:pt x="1217" y="2493"/>
                    <a:pt x="1217" y="2523"/>
                  </a:cubicBezTo>
                  <a:cubicBezTo>
                    <a:pt x="1247" y="2554"/>
                    <a:pt x="1277" y="2584"/>
                    <a:pt x="1308" y="2554"/>
                  </a:cubicBezTo>
                  <a:cubicBezTo>
                    <a:pt x="1369" y="2554"/>
                    <a:pt x="1429" y="2523"/>
                    <a:pt x="1490" y="2523"/>
                  </a:cubicBezTo>
                  <a:cubicBezTo>
                    <a:pt x="1490" y="2493"/>
                    <a:pt x="1521" y="2493"/>
                    <a:pt x="1551" y="2523"/>
                  </a:cubicBezTo>
                  <a:cubicBezTo>
                    <a:pt x="1581" y="2523"/>
                    <a:pt x="1642" y="2493"/>
                    <a:pt x="1642" y="2463"/>
                  </a:cubicBezTo>
                  <a:lnTo>
                    <a:pt x="1642" y="2432"/>
                  </a:lnTo>
                  <a:cubicBezTo>
                    <a:pt x="1581" y="2371"/>
                    <a:pt x="1581" y="2311"/>
                    <a:pt x="1642" y="2250"/>
                  </a:cubicBezTo>
                  <a:cubicBezTo>
                    <a:pt x="1642" y="2219"/>
                    <a:pt x="1673" y="2159"/>
                    <a:pt x="1673" y="2128"/>
                  </a:cubicBezTo>
                  <a:cubicBezTo>
                    <a:pt x="1642" y="2037"/>
                    <a:pt x="1673" y="1976"/>
                    <a:pt x="1733" y="1915"/>
                  </a:cubicBezTo>
                  <a:cubicBezTo>
                    <a:pt x="1794" y="1855"/>
                    <a:pt x="1825" y="1733"/>
                    <a:pt x="1885" y="1642"/>
                  </a:cubicBezTo>
                  <a:cubicBezTo>
                    <a:pt x="1885" y="1581"/>
                    <a:pt x="1916" y="1551"/>
                    <a:pt x="1946" y="1490"/>
                  </a:cubicBezTo>
                  <a:cubicBezTo>
                    <a:pt x="1946" y="1460"/>
                    <a:pt x="1976" y="1429"/>
                    <a:pt x="2007" y="1429"/>
                  </a:cubicBezTo>
                  <a:cubicBezTo>
                    <a:pt x="2037" y="1429"/>
                    <a:pt x="2068" y="1429"/>
                    <a:pt x="2098" y="1429"/>
                  </a:cubicBezTo>
                  <a:cubicBezTo>
                    <a:pt x="2098" y="1429"/>
                    <a:pt x="2128" y="1429"/>
                    <a:pt x="2159" y="1429"/>
                  </a:cubicBezTo>
                  <a:cubicBezTo>
                    <a:pt x="2159" y="1429"/>
                    <a:pt x="2189" y="1368"/>
                    <a:pt x="2159" y="1368"/>
                  </a:cubicBezTo>
                  <a:cubicBezTo>
                    <a:pt x="2159" y="1338"/>
                    <a:pt x="2068" y="1277"/>
                    <a:pt x="2007" y="1216"/>
                  </a:cubicBezTo>
                  <a:cubicBezTo>
                    <a:pt x="1976" y="1186"/>
                    <a:pt x="1976" y="1125"/>
                    <a:pt x="2007" y="1125"/>
                  </a:cubicBezTo>
                  <a:cubicBezTo>
                    <a:pt x="2037" y="1095"/>
                    <a:pt x="2037" y="1034"/>
                    <a:pt x="2007" y="1004"/>
                  </a:cubicBezTo>
                  <a:cubicBezTo>
                    <a:pt x="1916" y="943"/>
                    <a:pt x="1916" y="791"/>
                    <a:pt x="1976" y="700"/>
                  </a:cubicBezTo>
                  <a:cubicBezTo>
                    <a:pt x="2007" y="669"/>
                    <a:pt x="2007" y="639"/>
                    <a:pt x="2068" y="639"/>
                  </a:cubicBezTo>
                  <a:cubicBezTo>
                    <a:pt x="2098" y="608"/>
                    <a:pt x="2098" y="578"/>
                    <a:pt x="2098" y="548"/>
                  </a:cubicBezTo>
                  <a:cubicBezTo>
                    <a:pt x="2098" y="517"/>
                    <a:pt x="2128" y="487"/>
                    <a:pt x="2189" y="487"/>
                  </a:cubicBezTo>
                  <a:cubicBezTo>
                    <a:pt x="2220" y="487"/>
                    <a:pt x="2250" y="487"/>
                    <a:pt x="2280" y="426"/>
                  </a:cubicBezTo>
                  <a:lnTo>
                    <a:pt x="2280" y="396"/>
                  </a:lnTo>
                  <a:lnTo>
                    <a:pt x="2280" y="365"/>
                  </a:lnTo>
                  <a:lnTo>
                    <a:pt x="2068" y="274"/>
                  </a:lnTo>
                  <a:cubicBezTo>
                    <a:pt x="2007" y="244"/>
                    <a:pt x="1946" y="213"/>
                    <a:pt x="1946" y="122"/>
                  </a:cubicBezTo>
                  <a:cubicBezTo>
                    <a:pt x="1916" y="92"/>
                    <a:pt x="1855" y="31"/>
                    <a:pt x="1825" y="1"/>
                  </a:cubicBezTo>
                  <a:cubicBezTo>
                    <a:pt x="1794" y="1"/>
                    <a:pt x="1764" y="1"/>
                    <a:pt x="1764" y="1"/>
                  </a:cubicBezTo>
                  <a:cubicBezTo>
                    <a:pt x="1703" y="1"/>
                    <a:pt x="1673" y="31"/>
                    <a:pt x="1642" y="92"/>
                  </a:cubicBezTo>
                  <a:cubicBezTo>
                    <a:pt x="1612" y="122"/>
                    <a:pt x="1612" y="183"/>
                    <a:pt x="1581" y="213"/>
                  </a:cubicBezTo>
                  <a:cubicBezTo>
                    <a:pt x="1551" y="244"/>
                    <a:pt x="1521" y="274"/>
                    <a:pt x="1521" y="305"/>
                  </a:cubicBezTo>
                  <a:cubicBezTo>
                    <a:pt x="1429" y="365"/>
                    <a:pt x="1369" y="396"/>
                    <a:pt x="1308" y="456"/>
                  </a:cubicBezTo>
                  <a:cubicBezTo>
                    <a:pt x="1217" y="487"/>
                    <a:pt x="1125" y="548"/>
                    <a:pt x="1065" y="639"/>
                  </a:cubicBezTo>
                  <a:cubicBezTo>
                    <a:pt x="1034" y="700"/>
                    <a:pt x="1004" y="730"/>
                    <a:pt x="973" y="791"/>
                  </a:cubicBezTo>
                  <a:cubicBezTo>
                    <a:pt x="913" y="882"/>
                    <a:pt x="821" y="943"/>
                    <a:pt x="730" y="943"/>
                  </a:cubicBezTo>
                  <a:cubicBezTo>
                    <a:pt x="639" y="973"/>
                    <a:pt x="578" y="1034"/>
                    <a:pt x="548" y="1125"/>
                  </a:cubicBezTo>
                  <a:cubicBezTo>
                    <a:pt x="548" y="1156"/>
                    <a:pt x="518" y="1186"/>
                    <a:pt x="518" y="1216"/>
                  </a:cubicBezTo>
                  <a:cubicBezTo>
                    <a:pt x="487" y="1247"/>
                    <a:pt x="457" y="1277"/>
                    <a:pt x="396" y="1247"/>
                  </a:cubicBezTo>
                  <a:lnTo>
                    <a:pt x="244" y="1186"/>
                  </a:lnTo>
                  <a:cubicBezTo>
                    <a:pt x="183" y="1156"/>
                    <a:pt x="122" y="1186"/>
                    <a:pt x="92" y="1247"/>
                  </a:cubicBezTo>
                  <a:cubicBezTo>
                    <a:pt x="62" y="1247"/>
                    <a:pt x="62" y="1277"/>
                    <a:pt x="62" y="1308"/>
                  </a:cubicBezTo>
                  <a:cubicBezTo>
                    <a:pt x="1" y="1368"/>
                    <a:pt x="1" y="1460"/>
                    <a:pt x="1" y="152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77"/>
            <p:cNvSpPr/>
            <p:nvPr/>
          </p:nvSpPr>
          <p:spPr>
            <a:xfrm>
              <a:off x="6005280" y="3037229"/>
              <a:ext cx="34910" cy="61982"/>
            </a:xfrm>
            <a:custGeom>
              <a:rect b="b" l="l" r="r" t="t"/>
              <a:pathLst>
                <a:path extrusionOk="0" h="3132" w="1764">
                  <a:moveTo>
                    <a:pt x="1551" y="1"/>
                  </a:moveTo>
                  <a:lnTo>
                    <a:pt x="1520" y="1"/>
                  </a:lnTo>
                  <a:cubicBezTo>
                    <a:pt x="1460" y="31"/>
                    <a:pt x="1429" y="92"/>
                    <a:pt x="1429" y="122"/>
                  </a:cubicBezTo>
                  <a:cubicBezTo>
                    <a:pt x="1429" y="183"/>
                    <a:pt x="1399" y="244"/>
                    <a:pt x="1338" y="274"/>
                  </a:cubicBezTo>
                  <a:cubicBezTo>
                    <a:pt x="1338" y="274"/>
                    <a:pt x="1338" y="305"/>
                    <a:pt x="1338" y="305"/>
                  </a:cubicBezTo>
                  <a:cubicBezTo>
                    <a:pt x="1308" y="305"/>
                    <a:pt x="1216" y="365"/>
                    <a:pt x="1216" y="426"/>
                  </a:cubicBezTo>
                  <a:cubicBezTo>
                    <a:pt x="1216" y="517"/>
                    <a:pt x="1156" y="578"/>
                    <a:pt x="1064" y="609"/>
                  </a:cubicBezTo>
                  <a:cubicBezTo>
                    <a:pt x="1004" y="669"/>
                    <a:pt x="943" y="730"/>
                    <a:pt x="882" y="761"/>
                  </a:cubicBezTo>
                  <a:cubicBezTo>
                    <a:pt x="791" y="791"/>
                    <a:pt x="730" y="821"/>
                    <a:pt x="639" y="821"/>
                  </a:cubicBezTo>
                  <a:lnTo>
                    <a:pt x="639" y="821"/>
                  </a:lnTo>
                  <a:lnTo>
                    <a:pt x="396" y="913"/>
                  </a:lnTo>
                  <a:cubicBezTo>
                    <a:pt x="365" y="973"/>
                    <a:pt x="335" y="1034"/>
                    <a:pt x="304" y="1095"/>
                  </a:cubicBezTo>
                  <a:cubicBezTo>
                    <a:pt x="244" y="1186"/>
                    <a:pt x="244" y="1308"/>
                    <a:pt x="274" y="1429"/>
                  </a:cubicBezTo>
                  <a:cubicBezTo>
                    <a:pt x="274" y="1460"/>
                    <a:pt x="304" y="1490"/>
                    <a:pt x="335" y="1521"/>
                  </a:cubicBezTo>
                  <a:cubicBezTo>
                    <a:pt x="365" y="1642"/>
                    <a:pt x="365" y="1733"/>
                    <a:pt x="304" y="1824"/>
                  </a:cubicBezTo>
                  <a:cubicBezTo>
                    <a:pt x="213" y="1916"/>
                    <a:pt x="183" y="2007"/>
                    <a:pt x="122" y="2098"/>
                  </a:cubicBezTo>
                  <a:cubicBezTo>
                    <a:pt x="31" y="2189"/>
                    <a:pt x="1" y="2341"/>
                    <a:pt x="61" y="2463"/>
                  </a:cubicBezTo>
                  <a:cubicBezTo>
                    <a:pt x="92" y="2493"/>
                    <a:pt x="92" y="2584"/>
                    <a:pt x="92" y="2645"/>
                  </a:cubicBezTo>
                  <a:cubicBezTo>
                    <a:pt x="92" y="2676"/>
                    <a:pt x="92" y="2736"/>
                    <a:pt x="92" y="2797"/>
                  </a:cubicBezTo>
                  <a:cubicBezTo>
                    <a:pt x="92" y="2828"/>
                    <a:pt x="122" y="2858"/>
                    <a:pt x="122" y="2888"/>
                  </a:cubicBezTo>
                  <a:cubicBezTo>
                    <a:pt x="213" y="2979"/>
                    <a:pt x="304" y="3071"/>
                    <a:pt x="396" y="3101"/>
                  </a:cubicBezTo>
                  <a:cubicBezTo>
                    <a:pt x="456" y="3131"/>
                    <a:pt x="517" y="3071"/>
                    <a:pt x="578" y="3040"/>
                  </a:cubicBezTo>
                  <a:cubicBezTo>
                    <a:pt x="639" y="3040"/>
                    <a:pt x="669" y="3040"/>
                    <a:pt x="730" y="3040"/>
                  </a:cubicBezTo>
                  <a:cubicBezTo>
                    <a:pt x="821" y="3010"/>
                    <a:pt x="882" y="2949"/>
                    <a:pt x="943" y="2888"/>
                  </a:cubicBezTo>
                  <a:cubicBezTo>
                    <a:pt x="973" y="2797"/>
                    <a:pt x="973" y="2736"/>
                    <a:pt x="1004" y="2676"/>
                  </a:cubicBezTo>
                  <a:cubicBezTo>
                    <a:pt x="1064" y="2524"/>
                    <a:pt x="1125" y="2341"/>
                    <a:pt x="1186" y="2189"/>
                  </a:cubicBezTo>
                  <a:cubicBezTo>
                    <a:pt x="1308" y="1976"/>
                    <a:pt x="1368" y="1733"/>
                    <a:pt x="1460" y="1490"/>
                  </a:cubicBezTo>
                  <a:cubicBezTo>
                    <a:pt x="1490" y="1429"/>
                    <a:pt x="1520" y="1338"/>
                    <a:pt x="1520" y="1277"/>
                  </a:cubicBezTo>
                  <a:cubicBezTo>
                    <a:pt x="1551" y="1186"/>
                    <a:pt x="1551" y="1095"/>
                    <a:pt x="1581" y="1034"/>
                  </a:cubicBezTo>
                  <a:cubicBezTo>
                    <a:pt x="1611" y="943"/>
                    <a:pt x="1611" y="852"/>
                    <a:pt x="1703" y="821"/>
                  </a:cubicBezTo>
                  <a:cubicBezTo>
                    <a:pt x="1733" y="791"/>
                    <a:pt x="1763" y="730"/>
                    <a:pt x="1733" y="700"/>
                  </a:cubicBezTo>
                  <a:cubicBezTo>
                    <a:pt x="1733" y="609"/>
                    <a:pt x="1733" y="548"/>
                    <a:pt x="1733" y="457"/>
                  </a:cubicBezTo>
                  <a:cubicBezTo>
                    <a:pt x="1733" y="274"/>
                    <a:pt x="1672" y="122"/>
                    <a:pt x="15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77"/>
            <p:cNvSpPr/>
            <p:nvPr/>
          </p:nvSpPr>
          <p:spPr>
            <a:xfrm>
              <a:off x="5988440" y="2510343"/>
              <a:ext cx="40312" cy="73995"/>
            </a:xfrm>
            <a:custGeom>
              <a:rect b="b" l="l" r="r" t="t"/>
              <a:pathLst>
                <a:path extrusionOk="0" h="3739" w="2037">
                  <a:moveTo>
                    <a:pt x="213" y="2401"/>
                  </a:moveTo>
                  <a:cubicBezTo>
                    <a:pt x="122" y="2493"/>
                    <a:pt x="152" y="2614"/>
                    <a:pt x="92" y="2675"/>
                  </a:cubicBezTo>
                  <a:cubicBezTo>
                    <a:pt x="61" y="2736"/>
                    <a:pt x="92" y="2766"/>
                    <a:pt x="122" y="2797"/>
                  </a:cubicBezTo>
                  <a:cubicBezTo>
                    <a:pt x="122" y="2827"/>
                    <a:pt x="152" y="2857"/>
                    <a:pt x="152" y="2857"/>
                  </a:cubicBezTo>
                  <a:cubicBezTo>
                    <a:pt x="213" y="2918"/>
                    <a:pt x="183" y="3009"/>
                    <a:pt x="122" y="3040"/>
                  </a:cubicBezTo>
                  <a:cubicBezTo>
                    <a:pt x="92" y="3070"/>
                    <a:pt x="31" y="3070"/>
                    <a:pt x="31" y="3131"/>
                  </a:cubicBezTo>
                  <a:cubicBezTo>
                    <a:pt x="0" y="3161"/>
                    <a:pt x="0" y="3222"/>
                    <a:pt x="31" y="3283"/>
                  </a:cubicBezTo>
                  <a:cubicBezTo>
                    <a:pt x="61" y="3344"/>
                    <a:pt x="92" y="3374"/>
                    <a:pt x="122" y="3405"/>
                  </a:cubicBezTo>
                  <a:cubicBezTo>
                    <a:pt x="152" y="3405"/>
                    <a:pt x="183" y="3405"/>
                    <a:pt x="213" y="3405"/>
                  </a:cubicBezTo>
                  <a:cubicBezTo>
                    <a:pt x="244" y="3405"/>
                    <a:pt x="274" y="3374"/>
                    <a:pt x="304" y="3374"/>
                  </a:cubicBezTo>
                  <a:cubicBezTo>
                    <a:pt x="365" y="3374"/>
                    <a:pt x="426" y="3405"/>
                    <a:pt x="456" y="3435"/>
                  </a:cubicBezTo>
                  <a:cubicBezTo>
                    <a:pt x="487" y="3465"/>
                    <a:pt x="487" y="3496"/>
                    <a:pt x="487" y="3526"/>
                  </a:cubicBezTo>
                  <a:cubicBezTo>
                    <a:pt x="487" y="3617"/>
                    <a:pt x="578" y="3648"/>
                    <a:pt x="639" y="3678"/>
                  </a:cubicBezTo>
                  <a:cubicBezTo>
                    <a:pt x="669" y="3678"/>
                    <a:pt x="730" y="3708"/>
                    <a:pt x="760" y="3708"/>
                  </a:cubicBezTo>
                  <a:cubicBezTo>
                    <a:pt x="791" y="3739"/>
                    <a:pt x="852" y="3739"/>
                    <a:pt x="882" y="3739"/>
                  </a:cubicBezTo>
                  <a:lnTo>
                    <a:pt x="1003" y="3739"/>
                  </a:lnTo>
                  <a:lnTo>
                    <a:pt x="1155" y="3739"/>
                  </a:lnTo>
                  <a:cubicBezTo>
                    <a:pt x="1186" y="3739"/>
                    <a:pt x="1186" y="3739"/>
                    <a:pt x="1216" y="3708"/>
                  </a:cubicBezTo>
                  <a:cubicBezTo>
                    <a:pt x="1216" y="3678"/>
                    <a:pt x="1216" y="3648"/>
                    <a:pt x="1216" y="3648"/>
                  </a:cubicBezTo>
                  <a:cubicBezTo>
                    <a:pt x="1247" y="3587"/>
                    <a:pt x="1216" y="3556"/>
                    <a:pt x="1186" y="3556"/>
                  </a:cubicBezTo>
                  <a:lnTo>
                    <a:pt x="1034" y="3435"/>
                  </a:lnTo>
                  <a:cubicBezTo>
                    <a:pt x="882" y="3344"/>
                    <a:pt x="791" y="3192"/>
                    <a:pt x="730" y="3040"/>
                  </a:cubicBezTo>
                  <a:cubicBezTo>
                    <a:pt x="700" y="2949"/>
                    <a:pt x="700" y="2888"/>
                    <a:pt x="669" y="2797"/>
                  </a:cubicBezTo>
                  <a:cubicBezTo>
                    <a:pt x="669" y="2675"/>
                    <a:pt x="669" y="2553"/>
                    <a:pt x="669" y="2462"/>
                  </a:cubicBezTo>
                  <a:cubicBezTo>
                    <a:pt x="669" y="2401"/>
                    <a:pt x="700" y="2341"/>
                    <a:pt x="730" y="2310"/>
                  </a:cubicBezTo>
                  <a:cubicBezTo>
                    <a:pt x="760" y="2280"/>
                    <a:pt x="760" y="2249"/>
                    <a:pt x="791" y="2219"/>
                  </a:cubicBezTo>
                  <a:cubicBezTo>
                    <a:pt x="791" y="2067"/>
                    <a:pt x="821" y="1915"/>
                    <a:pt x="852" y="1763"/>
                  </a:cubicBezTo>
                  <a:cubicBezTo>
                    <a:pt x="852" y="1672"/>
                    <a:pt x="882" y="1611"/>
                    <a:pt x="912" y="1581"/>
                  </a:cubicBezTo>
                  <a:cubicBezTo>
                    <a:pt x="1003" y="1550"/>
                    <a:pt x="1064" y="1459"/>
                    <a:pt x="1095" y="1368"/>
                  </a:cubicBezTo>
                  <a:cubicBezTo>
                    <a:pt x="1125" y="1277"/>
                    <a:pt x="1186" y="1186"/>
                    <a:pt x="1277" y="1094"/>
                  </a:cubicBezTo>
                  <a:cubicBezTo>
                    <a:pt x="1307" y="973"/>
                    <a:pt x="1399" y="912"/>
                    <a:pt x="1490" y="821"/>
                  </a:cubicBezTo>
                  <a:cubicBezTo>
                    <a:pt x="1551" y="730"/>
                    <a:pt x="1672" y="669"/>
                    <a:pt x="1763" y="608"/>
                  </a:cubicBezTo>
                  <a:cubicBezTo>
                    <a:pt x="1824" y="578"/>
                    <a:pt x="1855" y="547"/>
                    <a:pt x="1915" y="517"/>
                  </a:cubicBezTo>
                  <a:cubicBezTo>
                    <a:pt x="2007" y="456"/>
                    <a:pt x="2037" y="335"/>
                    <a:pt x="1976" y="243"/>
                  </a:cubicBezTo>
                  <a:cubicBezTo>
                    <a:pt x="1976" y="213"/>
                    <a:pt x="1976" y="183"/>
                    <a:pt x="1976" y="183"/>
                  </a:cubicBezTo>
                  <a:cubicBezTo>
                    <a:pt x="1946" y="122"/>
                    <a:pt x="1946" y="91"/>
                    <a:pt x="1915" y="91"/>
                  </a:cubicBezTo>
                  <a:lnTo>
                    <a:pt x="1855" y="31"/>
                  </a:lnTo>
                  <a:cubicBezTo>
                    <a:pt x="1794" y="0"/>
                    <a:pt x="1703" y="0"/>
                    <a:pt x="1642" y="31"/>
                  </a:cubicBezTo>
                  <a:cubicBezTo>
                    <a:pt x="1551" y="61"/>
                    <a:pt x="1459" y="152"/>
                    <a:pt x="1429" y="274"/>
                  </a:cubicBezTo>
                  <a:cubicBezTo>
                    <a:pt x="1429" y="335"/>
                    <a:pt x="1368" y="395"/>
                    <a:pt x="1307" y="456"/>
                  </a:cubicBezTo>
                  <a:cubicBezTo>
                    <a:pt x="1247" y="517"/>
                    <a:pt x="1155" y="547"/>
                    <a:pt x="1034" y="547"/>
                  </a:cubicBezTo>
                  <a:cubicBezTo>
                    <a:pt x="882" y="547"/>
                    <a:pt x="760" y="639"/>
                    <a:pt x="700" y="760"/>
                  </a:cubicBezTo>
                  <a:cubicBezTo>
                    <a:pt x="700" y="790"/>
                    <a:pt x="700" y="790"/>
                    <a:pt x="700" y="790"/>
                  </a:cubicBezTo>
                  <a:cubicBezTo>
                    <a:pt x="669" y="821"/>
                    <a:pt x="639" y="851"/>
                    <a:pt x="608" y="882"/>
                  </a:cubicBezTo>
                  <a:cubicBezTo>
                    <a:pt x="548" y="882"/>
                    <a:pt x="548" y="912"/>
                    <a:pt x="517" y="942"/>
                  </a:cubicBezTo>
                  <a:cubicBezTo>
                    <a:pt x="517" y="1003"/>
                    <a:pt x="487" y="1034"/>
                    <a:pt x="487" y="1064"/>
                  </a:cubicBezTo>
                  <a:cubicBezTo>
                    <a:pt x="456" y="1125"/>
                    <a:pt x="456" y="1155"/>
                    <a:pt x="456" y="1216"/>
                  </a:cubicBezTo>
                  <a:lnTo>
                    <a:pt x="456" y="1246"/>
                  </a:lnTo>
                  <a:lnTo>
                    <a:pt x="426" y="1246"/>
                  </a:lnTo>
                  <a:cubicBezTo>
                    <a:pt x="396" y="1277"/>
                    <a:pt x="365" y="1307"/>
                    <a:pt x="335" y="1338"/>
                  </a:cubicBezTo>
                  <a:cubicBezTo>
                    <a:pt x="304" y="1368"/>
                    <a:pt x="274" y="1398"/>
                    <a:pt x="244" y="1368"/>
                  </a:cubicBezTo>
                  <a:cubicBezTo>
                    <a:pt x="213" y="1398"/>
                    <a:pt x="213" y="1429"/>
                    <a:pt x="213" y="1459"/>
                  </a:cubicBezTo>
                  <a:cubicBezTo>
                    <a:pt x="244" y="1490"/>
                    <a:pt x="274" y="1550"/>
                    <a:pt x="304" y="1611"/>
                  </a:cubicBezTo>
                  <a:cubicBezTo>
                    <a:pt x="304" y="1672"/>
                    <a:pt x="304" y="1763"/>
                    <a:pt x="304" y="1824"/>
                  </a:cubicBezTo>
                  <a:cubicBezTo>
                    <a:pt x="304" y="1854"/>
                    <a:pt x="304" y="1915"/>
                    <a:pt x="274" y="1946"/>
                  </a:cubicBezTo>
                  <a:cubicBezTo>
                    <a:pt x="244" y="2006"/>
                    <a:pt x="213" y="2067"/>
                    <a:pt x="183" y="2128"/>
                  </a:cubicBezTo>
                  <a:cubicBezTo>
                    <a:pt x="152" y="2158"/>
                    <a:pt x="152" y="2189"/>
                    <a:pt x="213" y="2219"/>
                  </a:cubicBezTo>
                  <a:cubicBezTo>
                    <a:pt x="244" y="2341"/>
                    <a:pt x="244" y="2371"/>
                    <a:pt x="213" y="240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77"/>
            <p:cNvSpPr/>
            <p:nvPr/>
          </p:nvSpPr>
          <p:spPr>
            <a:xfrm>
              <a:off x="6377599" y="2761754"/>
              <a:ext cx="45141" cy="67385"/>
            </a:xfrm>
            <a:custGeom>
              <a:rect b="b" l="l" r="r" t="t"/>
              <a:pathLst>
                <a:path extrusionOk="0" h="3405" w="2281">
                  <a:moveTo>
                    <a:pt x="456" y="3344"/>
                  </a:moveTo>
                  <a:lnTo>
                    <a:pt x="456" y="3344"/>
                  </a:lnTo>
                  <a:cubicBezTo>
                    <a:pt x="487" y="3314"/>
                    <a:pt x="517" y="3253"/>
                    <a:pt x="517" y="3222"/>
                  </a:cubicBezTo>
                  <a:cubicBezTo>
                    <a:pt x="517" y="3071"/>
                    <a:pt x="548" y="2949"/>
                    <a:pt x="578" y="2797"/>
                  </a:cubicBezTo>
                  <a:cubicBezTo>
                    <a:pt x="578" y="2645"/>
                    <a:pt x="517" y="2584"/>
                    <a:pt x="365" y="2554"/>
                  </a:cubicBezTo>
                  <a:cubicBezTo>
                    <a:pt x="365" y="2554"/>
                    <a:pt x="365" y="2523"/>
                    <a:pt x="365" y="2523"/>
                  </a:cubicBezTo>
                  <a:lnTo>
                    <a:pt x="365" y="2523"/>
                  </a:lnTo>
                  <a:cubicBezTo>
                    <a:pt x="365" y="2493"/>
                    <a:pt x="396" y="2523"/>
                    <a:pt x="426" y="2523"/>
                  </a:cubicBezTo>
                  <a:cubicBezTo>
                    <a:pt x="426" y="2523"/>
                    <a:pt x="517" y="2523"/>
                    <a:pt x="548" y="2463"/>
                  </a:cubicBezTo>
                  <a:cubicBezTo>
                    <a:pt x="578" y="2432"/>
                    <a:pt x="608" y="2402"/>
                    <a:pt x="639" y="2402"/>
                  </a:cubicBezTo>
                  <a:cubicBezTo>
                    <a:pt x="700" y="2371"/>
                    <a:pt x="791" y="2371"/>
                    <a:pt x="852" y="2402"/>
                  </a:cubicBezTo>
                  <a:lnTo>
                    <a:pt x="852" y="2402"/>
                  </a:lnTo>
                  <a:lnTo>
                    <a:pt x="852" y="2402"/>
                  </a:lnTo>
                  <a:lnTo>
                    <a:pt x="852" y="2402"/>
                  </a:lnTo>
                  <a:lnTo>
                    <a:pt x="852" y="2402"/>
                  </a:lnTo>
                  <a:cubicBezTo>
                    <a:pt x="852" y="2463"/>
                    <a:pt x="791" y="2493"/>
                    <a:pt x="730" y="2493"/>
                  </a:cubicBezTo>
                  <a:lnTo>
                    <a:pt x="669" y="2493"/>
                  </a:lnTo>
                  <a:cubicBezTo>
                    <a:pt x="639" y="2493"/>
                    <a:pt x="578" y="2584"/>
                    <a:pt x="608" y="2645"/>
                  </a:cubicBezTo>
                  <a:cubicBezTo>
                    <a:pt x="608" y="2675"/>
                    <a:pt x="639" y="2706"/>
                    <a:pt x="639" y="2767"/>
                  </a:cubicBezTo>
                  <a:lnTo>
                    <a:pt x="639" y="2767"/>
                  </a:lnTo>
                  <a:cubicBezTo>
                    <a:pt x="669" y="2797"/>
                    <a:pt x="760" y="2797"/>
                    <a:pt x="791" y="2767"/>
                  </a:cubicBezTo>
                  <a:cubicBezTo>
                    <a:pt x="791" y="2706"/>
                    <a:pt x="791" y="2675"/>
                    <a:pt x="821" y="2645"/>
                  </a:cubicBezTo>
                  <a:cubicBezTo>
                    <a:pt x="882" y="2615"/>
                    <a:pt x="912" y="2645"/>
                    <a:pt x="973" y="2645"/>
                  </a:cubicBezTo>
                  <a:lnTo>
                    <a:pt x="1004" y="2645"/>
                  </a:lnTo>
                  <a:cubicBezTo>
                    <a:pt x="1064" y="2584"/>
                    <a:pt x="1095" y="2523"/>
                    <a:pt x="1064" y="2463"/>
                  </a:cubicBezTo>
                  <a:cubicBezTo>
                    <a:pt x="1034" y="2402"/>
                    <a:pt x="1004" y="2371"/>
                    <a:pt x="973" y="2341"/>
                  </a:cubicBezTo>
                  <a:cubicBezTo>
                    <a:pt x="943" y="2311"/>
                    <a:pt x="943" y="2280"/>
                    <a:pt x="973" y="2280"/>
                  </a:cubicBezTo>
                  <a:cubicBezTo>
                    <a:pt x="1004" y="2250"/>
                    <a:pt x="1034" y="2250"/>
                    <a:pt x="1034" y="2250"/>
                  </a:cubicBezTo>
                  <a:lnTo>
                    <a:pt x="1064" y="2250"/>
                  </a:lnTo>
                  <a:cubicBezTo>
                    <a:pt x="1095" y="2250"/>
                    <a:pt x="1064" y="2250"/>
                    <a:pt x="1064" y="2280"/>
                  </a:cubicBezTo>
                  <a:cubicBezTo>
                    <a:pt x="1064" y="2311"/>
                    <a:pt x="1034" y="2341"/>
                    <a:pt x="1064" y="2371"/>
                  </a:cubicBezTo>
                  <a:cubicBezTo>
                    <a:pt x="1064" y="2402"/>
                    <a:pt x="1095" y="2463"/>
                    <a:pt x="1125" y="2493"/>
                  </a:cubicBezTo>
                  <a:cubicBezTo>
                    <a:pt x="1155" y="2523"/>
                    <a:pt x="1186" y="2554"/>
                    <a:pt x="1247" y="2584"/>
                  </a:cubicBezTo>
                  <a:cubicBezTo>
                    <a:pt x="1277" y="2615"/>
                    <a:pt x="1307" y="2584"/>
                    <a:pt x="1338" y="2554"/>
                  </a:cubicBezTo>
                  <a:cubicBezTo>
                    <a:pt x="1399" y="2463"/>
                    <a:pt x="1429" y="2371"/>
                    <a:pt x="1490" y="2280"/>
                  </a:cubicBezTo>
                  <a:cubicBezTo>
                    <a:pt x="1490" y="2250"/>
                    <a:pt x="1520" y="2250"/>
                    <a:pt x="1551" y="2250"/>
                  </a:cubicBezTo>
                  <a:lnTo>
                    <a:pt x="1703" y="2250"/>
                  </a:lnTo>
                  <a:cubicBezTo>
                    <a:pt x="1733" y="2250"/>
                    <a:pt x="1794" y="2189"/>
                    <a:pt x="1824" y="2159"/>
                  </a:cubicBezTo>
                  <a:cubicBezTo>
                    <a:pt x="1885" y="2128"/>
                    <a:pt x="1855" y="2159"/>
                    <a:pt x="1885" y="2159"/>
                  </a:cubicBezTo>
                  <a:cubicBezTo>
                    <a:pt x="1885" y="2159"/>
                    <a:pt x="1946" y="2159"/>
                    <a:pt x="1946" y="2128"/>
                  </a:cubicBezTo>
                  <a:cubicBezTo>
                    <a:pt x="1946" y="2128"/>
                    <a:pt x="1946" y="2007"/>
                    <a:pt x="2007" y="1976"/>
                  </a:cubicBezTo>
                  <a:lnTo>
                    <a:pt x="2037" y="1976"/>
                  </a:lnTo>
                  <a:cubicBezTo>
                    <a:pt x="2037" y="2007"/>
                    <a:pt x="2037" y="2037"/>
                    <a:pt x="2067" y="2037"/>
                  </a:cubicBezTo>
                  <a:cubicBezTo>
                    <a:pt x="2067" y="2067"/>
                    <a:pt x="2098" y="2098"/>
                    <a:pt x="2128" y="2067"/>
                  </a:cubicBezTo>
                  <a:cubicBezTo>
                    <a:pt x="2219" y="2037"/>
                    <a:pt x="2280" y="1915"/>
                    <a:pt x="2250" y="1794"/>
                  </a:cubicBezTo>
                  <a:cubicBezTo>
                    <a:pt x="2189" y="1703"/>
                    <a:pt x="2159" y="1612"/>
                    <a:pt x="2189" y="1520"/>
                  </a:cubicBezTo>
                  <a:cubicBezTo>
                    <a:pt x="2189" y="1399"/>
                    <a:pt x="2159" y="1277"/>
                    <a:pt x="2128" y="1156"/>
                  </a:cubicBezTo>
                  <a:cubicBezTo>
                    <a:pt x="2098" y="1095"/>
                    <a:pt x="2128" y="1064"/>
                    <a:pt x="2159" y="1034"/>
                  </a:cubicBezTo>
                  <a:cubicBezTo>
                    <a:pt x="2189" y="1004"/>
                    <a:pt x="2219" y="973"/>
                    <a:pt x="2219" y="912"/>
                  </a:cubicBezTo>
                  <a:cubicBezTo>
                    <a:pt x="2219" y="882"/>
                    <a:pt x="2219" y="821"/>
                    <a:pt x="2219" y="791"/>
                  </a:cubicBezTo>
                  <a:cubicBezTo>
                    <a:pt x="2219" y="639"/>
                    <a:pt x="2189" y="517"/>
                    <a:pt x="2128" y="396"/>
                  </a:cubicBezTo>
                  <a:cubicBezTo>
                    <a:pt x="2037" y="274"/>
                    <a:pt x="1946" y="153"/>
                    <a:pt x="1885" y="31"/>
                  </a:cubicBezTo>
                  <a:cubicBezTo>
                    <a:pt x="1885" y="1"/>
                    <a:pt x="1794" y="1"/>
                    <a:pt x="1794" y="31"/>
                  </a:cubicBezTo>
                  <a:cubicBezTo>
                    <a:pt x="1672" y="122"/>
                    <a:pt x="1611" y="274"/>
                    <a:pt x="1672" y="396"/>
                  </a:cubicBezTo>
                  <a:cubicBezTo>
                    <a:pt x="1672" y="487"/>
                    <a:pt x="1642" y="548"/>
                    <a:pt x="1703" y="608"/>
                  </a:cubicBezTo>
                  <a:cubicBezTo>
                    <a:pt x="1703" y="608"/>
                    <a:pt x="1703" y="639"/>
                    <a:pt x="1733" y="639"/>
                  </a:cubicBezTo>
                  <a:cubicBezTo>
                    <a:pt x="1763" y="852"/>
                    <a:pt x="1733" y="1034"/>
                    <a:pt x="1642" y="1216"/>
                  </a:cubicBezTo>
                  <a:cubicBezTo>
                    <a:pt x="1642" y="1247"/>
                    <a:pt x="1611" y="1277"/>
                    <a:pt x="1611" y="1338"/>
                  </a:cubicBezTo>
                  <a:cubicBezTo>
                    <a:pt x="1581" y="1429"/>
                    <a:pt x="1490" y="1520"/>
                    <a:pt x="1399" y="1551"/>
                  </a:cubicBezTo>
                  <a:cubicBezTo>
                    <a:pt x="1368" y="1551"/>
                    <a:pt x="1338" y="1520"/>
                    <a:pt x="1338" y="1490"/>
                  </a:cubicBezTo>
                  <a:lnTo>
                    <a:pt x="1338" y="1460"/>
                  </a:lnTo>
                  <a:cubicBezTo>
                    <a:pt x="1338" y="1429"/>
                    <a:pt x="1307" y="1399"/>
                    <a:pt x="1277" y="1399"/>
                  </a:cubicBezTo>
                  <a:cubicBezTo>
                    <a:pt x="1277" y="1399"/>
                    <a:pt x="1247" y="1429"/>
                    <a:pt x="1216" y="1429"/>
                  </a:cubicBezTo>
                  <a:cubicBezTo>
                    <a:pt x="1216" y="1460"/>
                    <a:pt x="1216" y="1520"/>
                    <a:pt x="1216" y="1551"/>
                  </a:cubicBezTo>
                  <a:cubicBezTo>
                    <a:pt x="1247" y="1581"/>
                    <a:pt x="1247" y="1612"/>
                    <a:pt x="1216" y="1642"/>
                  </a:cubicBezTo>
                  <a:cubicBezTo>
                    <a:pt x="1186" y="1733"/>
                    <a:pt x="1155" y="1824"/>
                    <a:pt x="1155" y="1946"/>
                  </a:cubicBezTo>
                  <a:cubicBezTo>
                    <a:pt x="1155" y="1946"/>
                    <a:pt x="1125" y="1976"/>
                    <a:pt x="1095" y="1976"/>
                  </a:cubicBezTo>
                  <a:cubicBezTo>
                    <a:pt x="1034" y="1946"/>
                    <a:pt x="973" y="1946"/>
                    <a:pt x="882" y="1976"/>
                  </a:cubicBezTo>
                  <a:cubicBezTo>
                    <a:pt x="791" y="1976"/>
                    <a:pt x="700" y="2007"/>
                    <a:pt x="608" y="2037"/>
                  </a:cubicBezTo>
                  <a:cubicBezTo>
                    <a:pt x="578" y="2037"/>
                    <a:pt x="548" y="2037"/>
                    <a:pt x="517" y="2098"/>
                  </a:cubicBezTo>
                  <a:cubicBezTo>
                    <a:pt x="426" y="2189"/>
                    <a:pt x="335" y="2311"/>
                    <a:pt x="213" y="2402"/>
                  </a:cubicBezTo>
                  <a:cubicBezTo>
                    <a:pt x="213" y="2402"/>
                    <a:pt x="213" y="2463"/>
                    <a:pt x="213" y="2493"/>
                  </a:cubicBezTo>
                  <a:cubicBezTo>
                    <a:pt x="213" y="2523"/>
                    <a:pt x="183" y="2523"/>
                    <a:pt x="183" y="2554"/>
                  </a:cubicBezTo>
                  <a:cubicBezTo>
                    <a:pt x="122" y="2615"/>
                    <a:pt x="92" y="2645"/>
                    <a:pt x="61" y="2706"/>
                  </a:cubicBezTo>
                  <a:cubicBezTo>
                    <a:pt x="31" y="2736"/>
                    <a:pt x="0" y="2767"/>
                    <a:pt x="0" y="2827"/>
                  </a:cubicBezTo>
                  <a:cubicBezTo>
                    <a:pt x="0" y="2858"/>
                    <a:pt x="31" y="2919"/>
                    <a:pt x="61" y="2949"/>
                  </a:cubicBezTo>
                  <a:lnTo>
                    <a:pt x="61" y="2949"/>
                  </a:lnTo>
                  <a:lnTo>
                    <a:pt x="61" y="2949"/>
                  </a:lnTo>
                  <a:lnTo>
                    <a:pt x="61" y="2949"/>
                  </a:lnTo>
                  <a:cubicBezTo>
                    <a:pt x="122" y="2949"/>
                    <a:pt x="152" y="2949"/>
                    <a:pt x="152" y="2979"/>
                  </a:cubicBezTo>
                  <a:cubicBezTo>
                    <a:pt x="152" y="3010"/>
                    <a:pt x="122" y="3040"/>
                    <a:pt x="122" y="3071"/>
                  </a:cubicBezTo>
                  <a:lnTo>
                    <a:pt x="122" y="3071"/>
                  </a:lnTo>
                  <a:lnTo>
                    <a:pt x="122" y="3071"/>
                  </a:lnTo>
                  <a:lnTo>
                    <a:pt x="122" y="3071"/>
                  </a:lnTo>
                  <a:lnTo>
                    <a:pt x="213" y="3344"/>
                  </a:lnTo>
                  <a:cubicBezTo>
                    <a:pt x="274" y="3405"/>
                    <a:pt x="396" y="3405"/>
                    <a:pt x="456" y="3344"/>
                  </a:cubicBezTo>
                  <a:close/>
                  <a:moveTo>
                    <a:pt x="1855" y="61"/>
                  </a:moveTo>
                  <a:lnTo>
                    <a:pt x="1855" y="6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77"/>
            <p:cNvSpPr/>
            <p:nvPr/>
          </p:nvSpPr>
          <p:spPr>
            <a:xfrm>
              <a:off x="5543952" y="2433346"/>
              <a:ext cx="30694" cy="48149"/>
            </a:xfrm>
            <a:custGeom>
              <a:rect b="b" l="l" r="r" t="t"/>
              <a:pathLst>
                <a:path extrusionOk="0" h="2433" w="1551">
                  <a:moveTo>
                    <a:pt x="213" y="2341"/>
                  </a:moveTo>
                  <a:cubicBezTo>
                    <a:pt x="243" y="2371"/>
                    <a:pt x="274" y="2371"/>
                    <a:pt x="304" y="2371"/>
                  </a:cubicBezTo>
                  <a:cubicBezTo>
                    <a:pt x="365" y="2371"/>
                    <a:pt x="426" y="2371"/>
                    <a:pt x="486" y="2402"/>
                  </a:cubicBezTo>
                  <a:cubicBezTo>
                    <a:pt x="517" y="2432"/>
                    <a:pt x="547" y="2432"/>
                    <a:pt x="578" y="2402"/>
                  </a:cubicBezTo>
                  <a:cubicBezTo>
                    <a:pt x="608" y="2371"/>
                    <a:pt x="638" y="2371"/>
                    <a:pt x="669" y="2341"/>
                  </a:cubicBezTo>
                  <a:lnTo>
                    <a:pt x="669" y="2341"/>
                  </a:lnTo>
                  <a:lnTo>
                    <a:pt x="669" y="2341"/>
                  </a:lnTo>
                  <a:lnTo>
                    <a:pt x="669" y="2341"/>
                  </a:lnTo>
                  <a:cubicBezTo>
                    <a:pt x="730" y="2311"/>
                    <a:pt x="790" y="2280"/>
                    <a:pt x="851" y="2219"/>
                  </a:cubicBezTo>
                  <a:cubicBezTo>
                    <a:pt x="881" y="2189"/>
                    <a:pt x="942" y="2159"/>
                    <a:pt x="1003" y="2128"/>
                  </a:cubicBezTo>
                  <a:lnTo>
                    <a:pt x="1033" y="2037"/>
                  </a:lnTo>
                  <a:cubicBezTo>
                    <a:pt x="1064" y="2007"/>
                    <a:pt x="1094" y="1976"/>
                    <a:pt x="1155" y="1976"/>
                  </a:cubicBezTo>
                  <a:lnTo>
                    <a:pt x="1155" y="1976"/>
                  </a:lnTo>
                  <a:cubicBezTo>
                    <a:pt x="1155" y="1946"/>
                    <a:pt x="1155" y="1946"/>
                    <a:pt x="1155" y="1976"/>
                  </a:cubicBezTo>
                  <a:lnTo>
                    <a:pt x="1155" y="1976"/>
                  </a:lnTo>
                  <a:cubicBezTo>
                    <a:pt x="1155" y="2037"/>
                    <a:pt x="1155" y="2037"/>
                    <a:pt x="1216" y="2067"/>
                  </a:cubicBezTo>
                  <a:lnTo>
                    <a:pt x="1246" y="2067"/>
                  </a:lnTo>
                  <a:cubicBezTo>
                    <a:pt x="1307" y="2007"/>
                    <a:pt x="1307" y="1946"/>
                    <a:pt x="1368" y="1885"/>
                  </a:cubicBezTo>
                  <a:cubicBezTo>
                    <a:pt x="1429" y="1855"/>
                    <a:pt x="1489" y="1824"/>
                    <a:pt x="1489" y="1764"/>
                  </a:cubicBezTo>
                  <a:cubicBezTo>
                    <a:pt x="1489" y="1672"/>
                    <a:pt x="1489" y="1581"/>
                    <a:pt x="1429" y="1490"/>
                  </a:cubicBezTo>
                  <a:cubicBezTo>
                    <a:pt x="1429" y="1490"/>
                    <a:pt x="1398" y="1490"/>
                    <a:pt x="1398" y="1460"/>
                  </a:cubicBezTo>
                  <a:cubicBezTo>
                    <a:pt x="1368" y="1429"/>
                    <a:pt x="1368" y="1399"/>
                    <a:pt x="1398" y="1368"/>
                  </a:cubicBezTo>
                  <a:cubicBezTo>
                    <a:pt x="1429" y="1338"/>
                    <a:pt x="1459" y="1277"/>
                    <a:pt x="1520" y="1247"/>
                  </a:cubicBezTo>
                  <a:cubicBezTo>
                    <a:pt x="1489" y="1186"/>
                    <a:pt x="1489" y="1125"/>
                    <a:pt x="1520" y="1064"/>
                  </a:cubicBezTo>
                  <a:cubicBezTo>
                    <a:pt x="1520" y="1034"/>
                    <a:pt x="1550" y="973"/>
                    <a:pt x="1550" y="943"/>
                  </a:cubicBezTo>
                  <a:cubicBezTo>
                    <a:pt x="1550" y="882"/>
                    <a:pt x="1459" y="882"/>
                    <a:pt x="1429" y="852"/>
                  </a:cubicBezTo>
                  <a:cubicBezTo>
                    <a:pt x="1398" y="791"/>
                    <a:pt x="1337" y="791"/>
                    <a:pt x="1307" y="760"/>
                  </a:cubicBezTo>
                  <a:cubicBezTo>
                    <a:pt x="1277" y="730"/>
                    <a:pt x="1277" y="700"/>
                    <a:pt x="1277" y="669"/>
                  </a:cubicBezTo>
                  <a:cubicBezTo>
                    <a:pt x="1246" y="608"/>
                    <a:pt x="1246" y="548"/>
                    <a:pt x="1277" y="457"/>
                  </a:cubicBezTo>
                  <a:cubicBezTo>
                    <a:pt x="1277" y="396"/>
                    <a:pt x="1277" y="335"/>
                    <a:pt x="1307" y="274"/>
                  </a:cubicBezTo>
                  <a:cubicBezTo>
                    <a:pt x="1307" y="183"/>
                    <a:pt x="1246" y="92"/>
                    <a:pt x="1185" y="31"/>
                  </a:cubicBezTo>
                  <a:cubicBezTo>
                    <a:pt x="1125" y="1"/>
                    <a:pt x="1064" y="1"/>
                    <a:pt x="1003" y="1"/>
                  </a:cubicBezTo>
                  <a:cubicBezTo>
                    <a:pt x="973" y="1"/>
                    <a:pt x="942" y="31"/>
                    <a:pt x="942" y="61"/>
                  </a:cubicBezTo>
                  <a:cubicBezTo>
                    <a:pt x="942" y="92"/>
                    <a:pt x="942" y="122"/>
                    <a:pt x="973" y="122"/>
                  </a:cubicBezTo>
                  <a:cubicBezTo>
                    <a:pt x="1003" y="153"/>
                    <a:pt x="1064" y="153"/>
                    <a:pt x="1094" y="183"/>
                  </a:cubicBezTo>
                  <a:cubicBezTo>
                    <a:pt x="1094" y="183"/>
                    <a:pt x="1094" y="213"/>
                    <a:pt x="1094" y="213"/>
                  </a:cubicBezTo>
                  <a:lnTo>
                    <a:pt x="1064" y="213"/>
                  </a:lnTo>
                  <a:lnTo>
                    <a:pt x="942" y="213"/>
                  </a:lnTo>
                  <a:cubicBezTo>
                    <a:pt x="881" y="244"/>
                    <a:pt x="851" y="244"/>
                    <a:pt x="790" y="244"/>
                  </a:cubicBezTo>
                  <a:cubicBezTo>
                    <a:pt x="760" y="274"/>
                    <a:pt x="730" y="335"/>
                    <a:pt x="730" y="396"/>
                  </a:cubicBezTo>
                  <a:cubicBezTo>
                    <a:pt x="730" y="426"/>
                    <a:pt x="760" y="457"/>
                    <a:pt x="760" y="487"/>
                  </a:cubicBezTo>
                  <a:cubicBezTo>
                    <a:pt x="760" y="487"/>
                    <a:pt x="760" y="517"/>
                    <a:pt x="760" y="517"/>
                  </a:cubicBezTo>
                  <a:lnTo>
                    <a:pt x="730" y="517"/>
                  </a:lnTo>
                  <a:cubicBezTo>
                    <a:pt x="730" y="517"/>
                    <a:pt x="669" y="487"/>
                    <a:pt x="608" y="517"/>
                  </a:cubicBezTo>
                  <a:cubicBezTo>
                    <a:pt x="578" y="578"/>
                    <a:pt x="517" y="578"/>
                    <a:pt x="456" y="578"/>
                  </a:cubicBezTo>
                  <a:cubicBezTo>
                    <a:pt x="395" y="578"/>
                    <a:pt x="395" y="608"/>
                    <a:pt x="395" y="669"/>
                  </a:cubicBezTo>
                  <a:cubicBezTo>
                    <a:pt x="426" y="700"/>
                    <a:pt x="426" y="760"/>
                    <a:pt x="456" y="791"/>
                  </a:cubicBezTo>
                  <a:cubicBezTo>
                    <a:pt x="517" y="821"/>
                    <a:pt x="517" y="852"/>
                    <a:pt x="547" y="912"/>
                  </a:cubicBezTo>
                  <a:lnTo>
                    <a:pt x="547" y="912"/>
                  </a:lnTo>
                  <a:lnTo>
                    <a:pt x="547" y="912"/>
                  </a:lnTo>
                  <a:lnTo>
                    <a:pt x="578" y="912"/>
                  </a:lnTo>
                  <a:lnTo>
                    <a:pt x="547" y="912"/>
                  </a:lnTo>
                  <a:lnTo>
                    <a:pt x="517" y="912"/>
                  </a:lnTo>
                  <a:lnTo>
                    <a:pt x="517" y="912"/>
                  </a:lnTo>
                  <a:cubicBezTo>
                    <a:pt x="486" y="912"/>
                    <a:pt x="426" y="882"/>
                    <a:pt x="395" y="852"/>
                  </a:cubicBezTo>
                  <a:cubicBezTo>
                    <a:pt x="365" y="852"/>
                    <a:pt x="334" y="852"/>
                    <a:pt x="304" y="852"/>
                  </a:cubicBezTo>
                  <a:cubicBezTo>
                    <a:pt x="243" y="1004"/>
                    <a:pt x="213" y="1156"/>
                    <a:pt x="122" y="1308"/>
                  </a:cubicBezTo>
                  <a:cubicBezTo>
                    <a:pt x="122" y="1368"/>
                    <a:pt x="122" y="1429"/>
                    <a:pt x="182" y="1429"/>
                  </a:cubicBezTo>
                  <a:cubicBezTo>
                    <a:pt x="213" y="1490"/>
                    <a:pt x="274" y="1490"/>
                    <a:pt x="334" y="1490"/>
                  </a:cubicBezTo>
                  <a:cubicBezTo>
                    <a:pt x="334" y="1520"/>
                    <a:pt x="365" y="1520"/>
                    <a:pt x="395" y="1551"/>
                  </a:cubicBezTo>
                  <a:cubicBezTo>
                    <a:pt x="395" y="1551"/>
                    <a:pt x="395" y="1581"/>
                    <a:pt x="395" y="1581"/>
                  </a:cubicBezTo>
                  <a:cubicBezTo>
                    <a:pt x="395" y="1612"/>
                    <a:pt x="395" y="1612"/>
                    <a:pt x="365" y="1642"/>
                  </a:cubicBezTo>
                  <a:cubicBezTo>
                    <a:pt x="365" y="1642"/>
                    <a:pt x="334" y="1642"/>
                    <a:pt x="304" y="1642"/>
                  </a:cubicBezTo>
                  <a:cubicBezTo>
                    <a:pt x="213" y="1612"/>
                    <a:pt x="122" y="1672"/>
                    <a:pt x="91" y="1764"/>
                  </a:cubicBezTo>
                  <a:cubicBezTo>
                    <a:pt x="61" y="1855"/>
                    <a:pt x="30" y="1946"/>
                    <a:pt x="30" y="2007"/>
                  </a:cubicBezTo>
                  <a:cubicBezTo>
                    <a:pt x="0" y="2159"/>
                    <a:pt x="91" y="2280"/>
                    <a:pt x="213" y="23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77"/>
            <p:cNvSpPr/>
            <p:nvPr/>
          </p:nvSpPr>
          <p:spPr>
            <a:xfrm>
              <a:off x="5563800" y="2474842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77"/>
            <p:cNvSpPr/>
            <p:nvPr/>
          </p:nvSpPr>
          <p:spPr>
            <a:xfrm>
              <a:off x="6241672" y="2957838"/>
              <a:ext cx="52345" cy="52345"/>
            </a:xfrm>
            <a:custGeom>
              <a:rect b="b" l="l" r="r" t="t"/>
              <a:pathLst>
                <a:path extrusionOk="0" h="2645" w="2645">
                  <a:moveTo>
                    <a:pt x="2492" y="2007"/>
                  </a:moveTo>
                  <a:lnTo>
                    <a:pt x="2492" y="2007"/>
                  </a:lnTo>
                  <a:lnTo>
                    <a:pt x="2432" y="1946"/>
                  </a:lnTo>
                  <a:lnTo>
                    <a:pt x="2432" y="1915"/>
                  </a:lnTo>
                  <a:lnTo>
                    <a:pt x="2432" y="1885"/>
                  </a:lnTo>
                  <a:lnTo>
                    <a:pt x="2432" y="1885"/>
                  </a:lnTo>
                  <a:lnTo>
                    <a:pt x="2432" y="1915"/>
                  </a:lnTo>
                  <a:lnTo>
                    <a:pt x="2432" y="1915"/>
                  </a:lnTo>
                  <a:lnTo>
                    <a:pt x="2492" y="1976"/>
                  </a:lnTo>
                  <a:lnTo>
                    <a:pt x="2492" y="1976"/>
                  </a:lnTo>
                  <a:lnTo>
                    <a:pt x="2553" y="2007"/>
                  </a:lnTo>
                  <a:lnTo>
                    <a:pt x="2584" y="2007"/>
                  </a:lnTo>
                  <a:cubicBezTo>
                    <a:pt x="2584" y="2007"/>
                    <a:pt x="2644" y="1946"/>
                    <a:pt x="2614" y="1946"/>
                  </a:cubicBezTo>
                  <a:cubicBezTo>
                    <a:pt x="2584" y="1855"/>
                    <a:pt x="2523" y="1763"/>
                    <a:pt x="2462" y="1703"/>
                  </a:cubicBezTo>
                  <a:cubicBezTo>
                    <a:pt x="2432" y="1672"/>
                    <a:pt x="2432" y="1672"/>
                    <a:pt x="2401" y="1703"/>
                  </a:cubicBezTo>
                  <a:cubicBezTo>
                    <a:pt x="2371" y="1703"/>
                    <a:pt x="2340" y="1703"/>
                    <a:pt x="2310" y="1733"/>
                  </a:cubicBezTo>
                  <a:cubicBezTo>
                    <a:pt x="2310" y="1763"/>
                    <a:pt x="2310" y="1763"/>
                    <a:pt x="2310" y="1794"/>
                  </a:cubicBezTo>
                  <a:cubicBezTo>
                    <a:pt x="2280" y="1824"/>
                    <a:pt x="2219" y="1824"/>
                    <a:pt x="2219" y="1794"/>
                  </a:cubicBezTo>
                  <a:cubicBezTo>
                    <a:pt x="2189" y="1733"/>
                    <a:pt x="2158" y="1703"/>
                    <a:pt x="2158" y="1642"/>
                  </a:cubicBezTo>
                  <a:cubicBezTo>
                    <a:pt x="2128" y="1611"/>
                    <a:pt x="2097" y="1581"/>
                    <a:pt x="2067" y="1581"/>
                  </a:cubicBezTo>
                  <a:cubicBezTo>
                    <a:pt x="2037" y="1581"/>
                    <a:pt x="2006" y="1581"/>
                    <a:pt x="1976" y="1551"/>
                  </a:cubicBezTo>
                  <a:cubicBezTo>
                    <a:pt x="1945" y="1520"/>
                    <a:pt x="1945" y="1520"/>
                    <a:pt x="1945" y="1490"/>
                  </a:cubicBezTo>
                  <a:cubicBezTo>
                    <a:pt x="1945" y="1490"/>
                    <a:pt x="1915" y="1399"/>
                    <a:pt x="1945" y="1368"/>
                  </a:cubicBezTo>
                  <a:cubicBezTo>
                    <a:pt x="1945" y="1338"/>
                    <a:pt x="1945" y="1308"/>
                    <a:pt x="1945" y="1277"/>
                  </a:cubicBezTo>
                  <a:cubicBezTo>
                    <a:pt x="1885" y="1216"/>
                    <a:pt x="1824" y="1186"/>
                    <a:pt x="1793" y="1095"/>
                  </a:cubicBezTo>
                  <a:cubicBezTo>
                    <a:pt x="1793" y="1064"/>
                    <a:pt x="1763" y="1064"/>
                    <a:pt x="1733" y="1034"/>
                  </a:cubicBezTo>
                  <a:cubicBezTo>
                    <a:pt x="1702" y="1034"/>
                    <a:pt x="1641" y="1004"/>
                    <a:pt x="1581" y="973"/>
                  </a:cubicBezTo>
                  <a:cubicBezTo>
                    <a:pt x="1550" y="943"/>
                    <a:pt x="1520" y="943"/>
                    <a:pt x="1520" y="943"/>
                  </a:cubicBezTo>
                  <a:cubicBezTo>
                    <a:pt x="1520" y="912"/>
                    <a:pt x="1429" y="852"/>
                    <a:pt x="1368" y="821"/>
                  </a:cubicBezTo>
                  <a:cubicBezTo>
                    <a:pt x="1337" y="760"/>
                    <a:pt x="1277" y="730"/>
                    <a:pt x="1185" y="700"/>
                  </a:cubicBezTo>
                  <a:cubicBezTo>
                    <a:pt x="1155" y="700"/>
                    <a:pt x="1125" y="669"/>
                    <a:pt x="1094" y="608"/>
                  </a:cubicBezTo>
                  <a:cubicBezTo>
                    <a:pt x="1064" y="548"/>
                    <a:pt x="1003" y="517"/>
                    <a:pt x="973" y="487"/>
                  </a:cubicBezTo>
                  <a:cubicBezTo>
                    <a:pt x="821" y="396"/>
                    <a:pt x="669" y="304"/>
                    <a:pt x="578" y="152"/>
                  </a:cubicBezTo>
                  <a:cubicBezTo>
                    <a:pt x="547" y="92"/>
                    <a:pt x="486" y="61"/>
                    <a:pt x="456" y="61"/>
                  </a:cubicBezTo>
                  <a:cubicBezTo>
                    <a:pt x="334" y="61"/>
                    <a:pt x="213" y="31"/>
                    <a:pt x="122" y="1"/>
                  </a:cubicBezTo>
                  <a:cubicBezTo>
                    <a:pt x="91" y="1"/>
                    <a:pt x="61" y="1"/>
                    <a:pt x="30" y="1"/>
                  </a:cubicBezTo>
                  <a:cubicBezTo>
                    <a:pt x="0" y="1"/>
                    <a:pt x="0" y="61"/>
                    <a:pt x="0" y="92"/>
                  </a:cubicBezTo>
                  <a:cubicBezTo>
                    <a:pt x="30" y="122"/>
                    <a:pt x="30" y="183"/>
                    <a:pt x="61" y="213"/>
                  </a:cubicBezTo>
                  <a:cubicBezTo>
                    <a:pt x="122" y="304"/>
                    <a:pt x="213" y="365"/>
                    <a:pt x="304" y="426"/>
                  </a:cubicBezTo>
                  <a:cubicBezTo>
                    <a:pt x="365" y="456"/>
                    <a:pt x="426" y="487"/>
                    <a:pt x="456" y="548"/>
                  </a:cubicBezTo>
                  <a:cubicBezTo>
                    <a:pt x="486" y="578"/>
                    <a:pt x="517" y="608"/>
                    <a:pt x="547" y="669"/>
                  </a:cubicBezTo>
                  <a:cubicBezTo>
                    <a:pt x="608" y="760"/>
                    <a:pt x="669" y="852"/>
                    <a:pt x="760" y="912"/>
                  </a:cubicBezTo>
                  <a:cubicBezTo>
                    <a:pt x="790" y="943"/>
                    <a:pt x="790" y="973"/>
                    <a:pt x="821" y="1004"/>
                  </a:cubicBezTo>
                  <a:cubicBezTo>
                    <a:pt x="851" y="1064"/>
                    <a:pt x="851" y="1125"/>
                    <a:pt x="881" y="1186"/>
                  </a:cubicBezTo>
                  <a:cubicBezTo>
                    <a:pt x="912" y="1216"/>
                    <a:pt x="912" y="1247"/>
                    <a:pt x="942" y="1277"/>
                  </a:cubicBezTo>
                  <a:cubicBezTo>
                    <a:pt x="1033" y="1368"/>
                    <a:pt x="1125" y="1459"/>
                    <a:pt x="1155" y="1611"/>
                  </a:cubicBezTo>
                  <a:cubicBezTo>
                    <a:pt x="1155" y="1672"/>
                    <a:pt x="1216" y="1733"/>
                    <a:pt x="1216" y="1794"/>
                  </a:cubicBezTo>
                  <a:cubicBezTo>
                    <a:pt x="1246" y="1824"/>
                    <a:pt x="1277" y="1885"/>
                    <a:pt x="1307" y="1946"/>
                  </a:cubicBezTo>
                  <a:cubicBezTo>
                    <a:pt x="1398" y="2037"/>
                    <a:pt x="1489" y="2098"/>
                    <a:pt x="1550" y="2189"/>
                  </a:cubicBezTo>
                  <a:cubicBezTo>
                    <a:pt x="1641" y="2280"/>
                    <a:pt x="1733" y="2371"/>
                    <a:pt x="1824" y="2432"/>
                  </a:cubicBezTo>
                  <a:cubicBezTo>
                    <a:pt x="1885" y="2493"/>
                    <a:pt x="1976" y="2554"/>
                    <a:pt x="2037" y="2615"/>
                  </a:cubicBezTo>
                  <a:cubicBezTo>
                    <a:pt x="2037" y="2645"/>
                    <a:pt x="2067" y="2645"/>
                    <a:pt x="2128" y="2645"/>
                  </a:cubicBezTo>
                  <a:cubicBezTo>
                    <a:pt x="2219" y="2615"/>
                    <a:pt x="2310" y="2615"/>
                    <a:pt x="2401" y="2645"/>
                  </a:cubicBezTo>
                  <a:lnTo>
                    <a:pt x="2401" y="2341"/>
                  </a:lnTo>
                  <a:cubicBezTo>
                    <a:pt x="2432" y="2219"/>
                    <a:pt x="2462" y="2098"/>
                    <a:pt x="2492" y="20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77"/>
            <p:cNvSpPr/>
            <p:nvPr/>
          </p:nvSpPr>
          <p:spPr>
            <a:xfrm>
              <a:off x="6289778" y="3010158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77"/>
            <p:cNvSpPr/>
            <p:nvPr/>
          </p:nvSpPr>
          <p:spPr>
            <a:xfrm>
              <a:off x="5397181" y="2495303"/>
              <a:ext cx="43320" cy="34296"/>
            </a:xfrm>
            <a:custGeom>
              <a:rect b="b" l="l" r="r" t="t"/>
              <a:pathLst>
                <a:path extrusionOk="0" h="1733" w="2189">
                  <a:moveTo>
                    <a:pt x="92" y="1459"/>
                  </a:moveTo>
                  <a:lnTo>
                    <a:pt x="92" y="1672"/>
                  </a:lnTo>
                  <a:cubicBezTo>
                    <a:pt x="92" y="1702"/>
                    <a:pt x="122" y="1733"/>
                    <a:pt x="152" y="1733"/>
                  </a:cubicBezTo>
                  <a:cubicBezTo>
                    <a:pt x="244" y="1733"/>
                    <a:pt x="335" y="1702"/>
                    <a:pt x="426" y="1642"/>
                  </a:cubicBezTo>
                  <a:lnTo>
                    <a:pt x="426" y="1642"/>
                  </a:lnTo>
                  <a:lnTo>
                    <a:pt x="426" y="1642"/>
                  </a:lnTo>
                  <a:lnTo>
                    <a:pt x="426" y="1642"/>
                  </a:lnTo>
                  <a:lnTo>
                    <a:pt x="426" y="1642"/>
                  </a:lnTo>
                  <a:cubicBezTo>
                    <a:pt x="456" y="1672"/>
                    <a:pt x="487" y="1702"/>
                    <a:pt x="517" y="1702"/>
                  </a:cubicBezTo>
                  <a:cubicBezTo>
                    <a:pt x="578" y="1702"/>
                    <a:pt x="608" y="1702"/>
                    <a:pt x="669" y="1672"/>
                  </a:cubicBezTo>
                  <a:cubicBezTo>
                    <a:pt x="669" y="1642"/>
                    <a:pt x="700" y="1611"/>
                    <a:pt x="730" y="1611"/>
                  </a:cubicBezTo>
                  <a:cubicBezTo>
                    <a:pt x="760" y="1550"/>
                    <a:pt x="791" y="1520"/>
                    <a:pt x="821" y="1459"/>
                  </a:cubicBezTo>
                  <a:cubicBezTo>
                    <a:pt x="852" y="1399"/>
                    <a:pt x="943" y="1368"/>
                    <a:pt x="1004" y="1338"/>
                  </a:cubicBezTo>
                  <a:cubicBezTo>
                    <a:pt x="1064" y="1338"/>
                    <a:pt x="1095" y="1307"/>
                    <a:pt x="1125" y="1277"/>
                  </a:cubicBezTo>
                  <a:cubicBezTo>
                    <a:pt x="1186" y="1247"/>
                    <a:pt x="1216" y="1216"/>
                    <a:pt x="1247" y="1186"/>
                  </a:cubicBezTo>
                  <a:cubicBezTo>
                    <a:pt x="1277" y="1155"/>
                    <a:pt x="1307" y="1125"/>
                    <a:pt x="1338" y="1125"/>
                  </a:cubicBezTo>
                  <a:cubicBezTo>
                    <a:pt x="1429" y="1125"/>
                    <a:pt x="1520" y="1095"/>
                    <a:pt x="1642" y="1064"/>
                  </a:cubicBezTo>
                  <a:cubicBezTo>
                    <a:pt x="1672" y="1064"/>
                    <a:pt x="1703" y="1064"/>
                    <a:pt x="1733" y="1064"/>
                  </a:cubicBezTo>
                  <a:lnTo>
                    <a:pt x="1733" y="1064"/>
                  </a:lnTo>
                  <a:lnTo>
                    <a:pt x="1733" y="1064"/>
                  </a:lnTo>
                  <a:lnTo>
                    <a:pt x="1733" y="1064"/>
                  </a:lnTo>
                  <a:cubicBezTo>
                    <a:pt x="1763" y="1034"/>
                    <a:pt x="1824" y="1003"/>
                    <a:pt x="1885" y="1003"/>
                  </a:cubicBezTo>
                  <a:lnTo>
                    <a:pt x="2007" y="1003"/>
                  </a:lnTo>
                  <a:cubicBezTo>
                    <a:pt x="2037" y="973"/>
                    <a:pt x="2098" y="943"/>
                    <a:pt x="2159" y="943"/>
                  </a:cubicBezTo>
                  <a:cubicBezTo>
                    <a:pt x="2189" y="821"/>
                    <a:pt x="2189" y="669"/>
                    <a:pt x="2159" y="517"/>
                  </a:cubicBezTo>
                  <a:cubicBezTo>
                    <a:pt x="2159" y="456"/>
                    <a:pt x="2128" y="395"/>
                    <a:pt x="2067" y="335"/>
                  </a:cubicBezTo>
                  <a:cubicBezTo>
                    <a:pt x="2037" y="304"/>
                    <a:pt x="1976" y="304"/>
                    <a:pt x="1946" y="304"/>
                  </a:cubicBezTo>
                  <a:cubicBezTo>
                    <a:pt x="1855" y="304"/>
                    <a:pt x="1794" y="274"/>
                    <a:pt x="1733" y="243"/>
                  </a:cubicBezTo>
                  <a:cubicBezTo>
                    <a:pt x="1703" y="213"/>
                    <a:pt x="1672" y="183"/>
                    <a:pt x="1642" y="152"/>
                  </a:cubicBezTo>
                  <a:cubicBezTo>
                    <a:pt x="1581" y="61"/>
                    <a:pt x="1490" y="0"/>
                    <a:pt x="1399" y="31"/>
                  </a:cubicBezTo>
                  <a:lnTo>
                    <a:pt x="1155" y="31"/>
                  </a:lnTo>
                  <a:cubicBezTo>
                    <a:pt x="1095" y="31"/>
                    <a:pt x="1064" y="31"/>
                    <a:pt x="1004" y="31"/>
                  </a:cubicBezTo>
                  <a:cubicBezTo>
                    <a:pt x="973" y="31"/>
                    <a:pt x="943" y="61"/>
                    <a:pt x="943" y="122"/>
                  </a:cubicBezTo>
                  <a:cubicBezTo>
                    <a:pt x="912" y="152"/>
                    <a:pt x="912" y="213"/>
                    <a:pt x="912" y="274"/>
                  </a:cubicBezTo>
                  <a:cubicBezTo>
                    <a:pt x="912" y="335"/>
                    <a:pt x="882" y="365"/>
                    <a:pt x="852" y="395"/>
                  </a:cubicBezTo>
                  <a:cubicBezTo>
                    <a:pt x="760" y="456"/>
                    <a:pt x="669" y="547"/>
                    <a:pt x="578" y="608"/>
                  </a:cubicBezTo>
                  <a:cubicBezTo>
                    <a:pt x="548" y="639"/>
                    <a:pt x="517" y="699"/>
                    <a:pt x="517" y="730"/>
                  </a:cubicBezTo>
                  <a:cubicBezTo>
                    <a:pt x="517" y="760"/>
                    <a:pt x="487" y="791"/>
                    <a:pt x="487" y="791"/>
                  </a:cubicBezTo>
                  <a:cubicBezTo>
                    <a:pt x="335" y="882"/>
                    <a:pt x="213" y="1003"/>
                    <a:pt x="92" y="1095"/>
                  </a:cubicBezTo>
                  <a:cubicBezTo>
                    <a:pt x="61" y="1125"/>
                    <a:pt x="0" y="1155"/>
                    <a:pt x="0" y="1186"/>
                  </a:cubicBezTo>
                  <a:cubicBezTo>
                    <a:pt x="0" y="1216"/>
                    <a:pt x="31" y="1247"/>
                    <a:pt x="61" y="1277"/>
                  </a:cubicBezTo>
                  <a:cubicBezTo>
                    <a:pt x="92" y="1338"/>
                    <a:pt x="92" y="1399"/>
                    <a:pt x="92" y="145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77"/>
            <p:cNvSpPr/>
            <p:nvPr/>
          </p:nvSpPr>
          <p:spPr>
            <a:xfrm>
              <a:off x="5792356" y="2686578"/>
              <a:ext cx="33702" cy="52345"/>
            </a:xfrm>
            <a:custGeom>
              <a:rect b="b" l="l" r="r" t="t"/>
              <a:pathLst>
                <a:path extrusionOk="0" h="2645" w="1703">
                  <a:moveTo>
                    <a:pt x="61" y="426"/>
                  </a:moveTo>
                  <a:cubicBezTo>
                    <a:pt x="92" y="486"/>
                    <a:pt x="122" y="578"/>
                    <a:pt x="92" y="669"/>
                  </a:cubicBezTo>
                  <a:cubicBezTo>
                    <a:pt x="92" y="669"/>
                    <a:pt x="122" y="699"/>
                    <a:pt x="122" y="730"/>
                  </a:cubicBezTo>
                  <a:cubicBezTo>
                    <a:pt x="183" y="760"/>
                    <a:pt x="183" y="790"/>
                    <a:pt x="122" y="821"/>
                  </a:cubicBezTo>
                  <a:cubicBezTo>
                    <a:pt x="92" y="851"/>
                    <a:pt x="122" y="851"/>
                    <a:pt x="92" y="882"/>
                  </a:cubicBezTo>
                  <a:lnTo>
                    <a:pt x="122" y="912"/>
                  </a:lnTo>
                  <a:lnTo>
                    <a:pt x="122" y="973"/>
                  </a:lnTo>
                  <a:cubicBezTo>
                    <a:pt x="122" y="973"/>
                    <a:pt x="183" y="1034"/>
                    <a:pt x="244" y="973"/>
                  </a:cubicBezTo>
                  <a:lnTo>
                    <a:pt x="244" y="942"/>
                  </a:lnTo>
                  <a:cubicBezTo>
                    <a:pt x="244" y="973"/>
                    <a:pt x="244" y="973"/>
                    <a:pt x="244" y="1003"/>
                  </a:cubicBezTo>
                  <a:lnTo>
                    <a:pt x="213" y="1125"/>
                  </a:lnTo>
                  <a:cubicBezTo>
                    <a:pt x="213" y="1186"/>
                    <a:pt x="244" y="1216"/>
                    <a:pt x="304" y="1216"/>
                  </a:cubicBezTo>
                  <a:lnTo>
                    <a:pt x="396" y="1216"/>
                  </a:lnTo>
                  <a:cubicBezTo>
                    <a:pt x="426" y="1216"/>
                    <a:pt x="456" y="1216"/>
                    <a:pt x="517" y="1216"/>
                  </a:cubicBezTo>
                  <a:cubicBezTo>
                    <a:pt x="578" y="1216"/>
                    <a:pt x="548" y="1307"/>
                    <a:pt x="578" y="1338"/>
                  </a:cubicBezTo>
                  <a:cubicBezTo>
                    <a:pt x="578" y="1368"/>
                    <a:pt x="608" y="1368"/>
                    <a:pt x="608" y="1398"/>
                  </a:cubicBezTo>
                  <a:cubicBezTo>
                    <a:pt x="639" y="1429"/>
                    <a:pt x="669" y="1459"/>
                    <a:pt x="669" y="1520"/>
                  </a:cubicBezTo>
                  <a:cubicBezTo>
                    <a:pt x="639" y="1641"/>
                    <a:pt x="608" y="1672"/>
                    <a:pt x="456" y="1641"/>
                  </a:cubicBezTo>
                  <a:lnTo>
                    <a:pt x="426" y="1641"/>
                  </a:lnTo>
                  <a:cubicBezTo>
                    <a:pt x="396" y="1641"/>
                    <a:pt x="396" y="1641"/>
                    <a:pt x="396" y="1672"/>
                  </a:cubicBezTo>
                  <a:cubicBezTo>
                    <a:pt x="396" y="1702"/>
                    <a:pt x="396" y="1824"/>
                    <a:pt x="426" y="1885"/>
                  </a:cubicBezTo>
                  <a:cubicBezTo>
                    <a:pt x="456" y="1915"/>
                    <a:pt x="456" y="1945"/>
                    <a:pt x="426" y="1976"/>
                  </a:cubicBezTo>
                  <a:lnTo>
                    <a:pt x="335" y="2037"/>
                  </a:lnTo>
                  <a:cubicBezTo>
                    <a:pt x="335" y="2067"/>
                    <a:pt x="304" y="2067"/>
                    <a:pt x="304" y="2097"/>
                  </a:cubicBezTo>
                  <a:cubicBezTo>
                    <a:pt x="274" y="2097"/>
                    <a:pt x="274" y="2128"/>
                    <a:pt x="304" y="2128"/>
                  </a:cubicBezTo>
                  <a:cubicBezTo>
                    <a:pt x="304" y="2128"/>
                    <a:pt x="304" y="2189"/>
                    <a:pt x="335" y="2189"/>
                  </a:cubicBezTo>
                  <a:cubicBezTo>
                    <a:pt x="426" y="2189"/>
                    <a:pt x="548" y="2249"/>
                    <a:pt x="639" y="2280"/>
                  </a:cubicBezTo>
                  <a:lnTo>
                    <a:pt x="639" y="2280"/>
                  </a:lnTo>
                  <a:lnTo>
                    <a:pt x="578" y="2280"/>
                  </a:lnTo>
                  <a:cubicBezTo>
                    <a:pt x="517" y="2280"/>
                    <a:pt x="426" y="2310"/>
                    <a:pt x="396" y="2401"/>
                  </a:cubicBezTo>
                  <a:cubicBezTo>
                    <a:pt x="335" y="2462"/>
                    <a:pt x="244" y="2553"/>
                    <a:pt x="183" y="2614"/>
                  </a:cubicBezTo>
                  <a:lnTo>
                    <a:pt x="183" y="2645"/>
                  </a:lnTo>
                  <a:cubicBezTo>
                    <a:pt x="183" y="2645"/>
                    <a:pt x="213" y="2645"/>
                    <a:pt x="213" y="2645"/>
                  </a:cubicBezTo>
                  <a:cubicBezTo>
                    <a:pt x="244" y="2645"/>
                    <a:pt x="244" y="2645"/>
                    <a:pt x="274" y="2645"/>
                  </a:cubicBezTo>
                  <a:cubicBezTo>
                    <a:pt x="335" y="2614"/>
                    <a:pt x="365" y="2584"/>
                    <a:pt x="426" y="2584"/>
                  </a:cubicBezTo>
                  <a:cubicBezTo>
                    <a:pt x="517" y="2614"/>
                    <a:pt x="608" y="2584"/>
                    <a:pt x="639" y="2493"/>
                  </a:cubicBezTo>
                  <a:cubicBezTo>
                    <a:pt x="669" y="2493"/>
                    <a:pt x="700" y="2462"/>
                    <a:pt x="730" y="2462"/>
                  </a:cubicBezTo>
                  <a:cubicBezTo>
                    <a:pt x="821" y="2493"/>
                    <a:pt x="912" y="2493"/>
                    <a:pt x="1003" y="2462"/>
                  </a:cubicBezTo>
                  <a:cubicBezTo>
                    <a:pt x="1125" y="2462"/>
                    <a:pt x="1216" y="2432"/>
                    <a:pt x="1338" y="2432"/>
                  </a:cubicBezTo>
                  <a:cubicBezTo>
                    <a:pt x="1429" y="2432"/>
                    <a:pt x="1520" y="2371"/>
                    <a:pt x="1581" y="2310"/>
                  </a:cubicBezTo>
                  <a:cubicBezTo>
                    <a:pt x="1611" y="2280"/>
                    <a:pt x="1611" y="2249"/>
                    <a:pt x="1581" y="2219"/>
                  </a:cubicBezTo>
                  <a:cubicBezTo>
                    <a:pt x="1581" y="2219"/>
                    <a:pt x="1551" y="2219"/>
                    <a:pt x="1551" y="2189"/>
                  </a:cubicBezTo>
                  <a:cubicBezTo>
                    <a:pt x="1520" y="2189"/>
                    <a:pt x="1490" y="2158"/>
                    <a:pt x="1520" y="2128"/>
                  </a:cubicBezTo>
                  <a:cubicBezTo>
                    <a:pt x="1551" y="2097"/>
                    <a:pt x="1581" y="2037"/>
                    <a:pt x="1611" y="1976"/>
                  </a:cubicBezTo>
                  <a:cubicBezTo>
                    <a:pt x="1703" y="1854"/>
                    <a:pt x="1611" y="1733"/>
                    <a:pt x="1490" y="1702"/>
                  </a:cubicBezTo>
                  <a:lnTo>
                    <a:pt x="1338" y="1702"/>
                  </a:lnTo>
                  <a:lnTo>
                    <a:pt x="1338" y="1702"/>
                  </a:lnTo>
                  <a:lnTo>
                    <a:pt x="1338" y="1702"/>
                  </a:lnTo>
                  <a:lnTo>
                    <a:pt x="1338" y="1702"/>
                  </a:lnTo>
                  <a:lnTo>
                    <a:pt x="1338" y="1702"/>
                  </a:lnTo>
                  <a:cubicBezTo>
                    <a:pt x="1368" y="1702"/>
                    <a:pt x="1368" y="1672"/>
                    <a:pt x="1338" y="1641"/>
                  </a:cubicBezTo>
                  <a:cubicBezTo>
                    <a:pt x="1307" y="1581"/>
                    <a:pt x="1277" y="1489"/>
                    <a:pt x="1247" y="1398"/>
                  </a:cubicBezTo>
                  <a:cubicBezTo>
                    <a:pt x="1216" y="1338"/>
                    <a:pt x="1186" y="1307"/>
                    <a:pt x="1155" y="1277"/>
                  </a:cubicBezTo>
                  <a:cubicBezTo>
                    <a:pt x="1064" y="1216"/>
                    <a:pt x="1003" y="1155"/>
                    <a:pt x="973" y="1064"/>
                  </a:cubicBezTo>
                  <a:cubicBezTo>
                    <a:pt x="943" y="942"/>
                    <a:pt x="852" y="821"/>
                    <a:pt x="730" y="790"/>
                  </a:cubicBezTo>
                  <a:cubicBezTo>
                    <a:pt x="730" y="790"/>
                    <a:pt x="730" y="760"/>
                    <a:pt x="730" y="760"/>
                  </a:cubicBezTo>
                  <a:cubicBezTo>
                    <a:pt x="760" y="699"/>
                    <a:pt x="760" y="669"/>
                    <a:pt x="791" y="638"/>
                  </a:cubicBezTo>
                  <a:cubicBezTo>
                    <a:pt x="821" y="547"/>
                    <a:pt x="882" y="456"/>
                    <a:pt x="882" y="365"/>
                  </a:cubicBezTo>
                  <a:cubicBezTo>
                    <a:pt x="912" y="334"/>
                    <a:pt x="882" y="304"/>
                    <a:pt x="821" y="274"/>
                  </a:cubicBezTo>
                  <a:lnTo>
                    <a:pt x="760" y="274"/>
                  </a:lnTo>
                  <a:lnTo>
                    <a:pt x="578" y="274"/>
                  </a:lnTo>
                  <a:cubicBezTo>
                    <a:pt x="578" y="274"/>
                    <a:pt x="548" y="274"/>
                    <a:pt x="548" y="243"/>
                  </a:cubicBezTo>
                  <a:cubicBezTo>
                    <a:pt x="548" y="213"/>
                    <a:pt x="548" y="243"/>
                    <a:pt x="548" y="213"/>
                  </a:cubicBezTo>
                  <a:lnTo>
                    <a:pt x="639" y="91"/>
                  </a:lnTo>
                  <a:lnTo>
                    <a:pt x="639" y="61"/>
                  </a:lnTo>
                  <a:cubicBezTo>
                    <a:pt x="639" y="31"/>
                    <a:pt x="608" y="0"/>
                    <a:pt x="578" y="0"/>
                  </a:cubicBezTo>
                  <a:lnTo>
                    <a:pt x="365" y="0"/>
                  </a:lnTo>
                  <a:cubicBezTo>
                    <a:pt x="335" y="0"/>
                    <a:pt x="304" y="31"/>
                    <a:pt x="304" y="61"/>
                  </a:cubicBezTo>
                  <a:cubicBezTo>
                    <a:pt x="244" y="152"/>
                    <a:pt x="213" y="213"/>
                    <a:pt x="152" y="304"/>
                  </a:cubicBezTo>
                  <a:cubicBezTo>
                    <a:pt x="152" y="334"/>
                    <a:pt x="152" y="304"/>
                    <a:pt x="122" y="304"/>
                  </a:cubicBezTo>
                  <a:cubicBezTo>
                    <a:pt x="92" y="304"/>
                    <a:pt x="0" y="395"/>
                    <a:pt x="61" y="4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77"/>
            <p:cNvSpPr/>
            <p:nvPr/>
          </p:nvSpPr>
          <p:spPr>
            <a:xfrm>
              <a:off x="5845884" y="2492889"/>
              <a:ext cx="42727" cy="42727"/>
            </a:xfrm>
            <a:custGeom>
              <a:rect b="b" l="l" r="r" t="t"/>
              <a:pathLst>
                <a:path extrusionOk="0" h="2159" w="2159">
                  <a:moveTo>
                    <a:pt x="153" y="669"/>
                  </a:moveTo>
                  <a:cubicBezTo>
                    <a:pt x="153" y="761"/>
                    <a:pt x="183" y="821"/>
                    <a:pt x="244" y="882"/>
                  </a:cubicBezTo>
                  <a:cubicBezTo>
                    <a:pt x="274" y="913"/>
                    <a:pt x="335" y="973"/>
                    <a:pt x="335" y="1034"/>
                  </a:cubicBezTo>
                  <a:cubicBezTo>
                    <a:pt x="365" y="1095"/>
                    <a:pt x="457" y="1186"/>
                    <a:pt x="548" y="1217"/>
                  </a:cubicBezTo>
                  <a:lnTo>
                    <a:pt x="548" y="1217"/>
                  </a:lnTo>
                  <a:cubicBezTo>
                    <a:pt x="578" y="1186"/>
                    <a:pt x="609" y="1125"/>
                    <a:pt x="639" y="1095"/>
                  </a:cubicBezTo>
                  <a:cubicBezTo>
                    <a:pt x="669" y="1065"/>
                    <a:pt x="669" y="1004"/>
                    <a:pt x="669" y="973"/>
                  </a:cubicBezTo>
                  <a:cubicBezTo>
                    <a:pt x="669" y="943"/>
                    <a:pt x="669" y="943"/>
                    <a:pt x="700" y="943"/>
                  </a:cubicBezTo>
                  <a:cubicBezTo>
                    <a:pt x="700" y="913"/>
                    <a:pt x="730" y="913"/>
                    <a:pt x="730" y="943"/>
                  </a:cubicBezTo>
                  <a:cubicBezTo>
                    <a:pt x="761" y="1004"/>
                    <a:pt x="821" y="973"/>
                    <a:pt x="882" y="973"/>
                  </a:cubicBezTo>
                  <a:cubicBezTo>
                    <a:pt x="913" y="973"/>
                    <a:pt x="882" y="973"/>
                    <a:pt x="882" y="973"/>
                  </a:cubicBezTo>
                  <a:cubicBezTo>
                    <a:pt x="913" y="973"/>
                    <a:pt x="882" y="1004"/>
                    <a:pt x="882" y="1004"/>
                  </a:cubicBezTo>
                  <a:cubicBezTo>
                    <a:pt x="821" y="1034"/>
                    <a:pt x="761" y="1095"/>
                    <a:pt x="730" y="1125"/>
                  </a:cubicBezTo>
                  <a:cubicBezTo>
                    <a:pt x="669" y="1186"/>
                    <a:pt x="609" y="1217"/>
                    <a:pt x="548" y="1186"/>
                  </a:cubicBezTo>
                  <a:lnTo>
                    <a:pt x="548" y="1186"/>
                  </a:lnTo>
                  <a:lnTo>
                    <a:pt x="548" y="1338"/>
                  </a:lnTo>
                  <a:cubicBezTo>
                    <a:pt x="548" y="1369"/>
                    <a:pt x="578" y="1399"/>
                    <a:pt x="609" y="1399"/>
                  </a:cubicBezTo>
                  <a:cubicBezTo>
                    <a:pt x="639" y="1399"/>
                    <a:pt x="700" y="1399"/>
                    <a:pt x="700" y="1460"/>
                  </a:cubicBezTo>
                  <a:lnTo>
                    <a:pt x="791" y="1460"/>
                  </a:lnTo>
                  <a:cubicBezTo>
                    <a:pt x="821" y="1460"/>
                    <a:pt x="821" y="1460"/>
                    <a:pt x="791" y="1490"/>
                  </a:cubicBezTo>
                  <a:lnTo>
                    <a:pt x="761" y="1490"/>
                  </a:lnTo>
                  <a:cubicBezTo>
                    <a:pt x="730" y="1490"/>
                    <a:pt x="730" y="1460"/>
                    <a:pt x="700" y="1460"/>
                  </a:cubicBezTo>
                  <a:lnTo>
                    <a:pt x="700" y="1460"/>
                  </a:lnTo>
                  <a:cubicBezTo>
                    <a:pt x="669" y="1460"/>
                    <a:pt x="639" y="1460"/>
                    <a:pt x="609" y="1490"/>
                  </a:cubicBezTo>
                  <a:cubicBezTo>
                    <a:pt x="609" y="1551"/>
                    <a:pt x="609" y="1581"/>
                    <a:pt x="609" y="1642"/>
                  </a:cubicBezTo>
                  <a:cubicBezTo>
                    <a:pt x="700" y="1764"/>
                    <a:pt x="791" y="1855"/>
                    <a:pt x="943" y="1916"/>
                  </a:cubicBezTo>
                  <a:lnTo>
                    <a:pt x="943" y="1916"/>
                  </a:lnTo>
                  <a:lnTo>
                    <a:pt x="943" y="1916"/>
                  </a:lnTo>
                  <a:cubicBezTo>
                    <a:pt x="943" y="1916"/>
                    <a:pt x="943" y="1946"/>
                    <a:pt x="943" y="1946"/>
                  </a:cubicBezTo>
                  <a:cubicBezTo>
                    <a:pt x="943" y="2007"/>
                    <a:pt x="1004" y="2068"/>
                    <a:pt x="1064" y="2128"/>
                  </a:cubicBezTo>
                  <a:cubicBezTo>
                    <a:pt x="1095" y="2159"/>
                    <a:pt x="1125" y="2159"/>
                    <a:pt x="1156" y="2128"/>
                  </a:cubicBezTo>
                  <a:cubicBezTo>
                    <a:pt x="1156" y="2128"/>
                    <a:pt x="1186" y="2098"/>
                    <a:pt x="1186" y="2068"/>
                  </a:cubicBezTo>
                  <a:cubicBezTo>
                    <a:pt x="1186" y="1946"/>
                    <a:pt x="1186" y="1855"/>
                    <a:pt x="1216" y="1733"/>
                  </a:cubicBezTo>
                  <a:cubicBezTo>
                    <a:pt x="1216" y="1672"/>
                    <a:pt x="1247" y="1612"/>
                    <a:pt x="1277" y="1551"/>
                  </a:cubicBezTo>
                  <a:cubicBezTo>
                    <a:pt x="1308" y="1521"/>
                    <a:pt x="1308" y="1490"/>
                    <a:pt x="1308" y="1460"/>
                  </a:cubicBezTo>
                  <a:cubicBezTo>
                    <a:pt x="1308" y="1308"/>
                    <a:pt x="1399" y="1186"/>
                    <a:pt x="1368" y="1034"/>
                  </a:cubicBezTo>
                  <a:cubicBezTo>
                    <a:pt x="1368" y="1004"/>
                    <a:pt x="1368" y="1004"/>
                    <a:pt x="1368" y="973"/>
                  </a:cubicBezTo>
                  <a:cubicBezTo>
                    <a:pt x="1399" y="913"/>
                    <a:pt x="1429" y="852"/>
                    <a:pt x="1490" y="821"/>
                  </a:cubicBezTo>
                  <a:cubicBezTo>
                    <a:pt x="1520" y="821"/>
                    <a:pt x="1551" y="852"/>
                    <a:pt x="1551" y="852"/>
                  </a:cubicBezTo>
                  <a:lnTo>
                    <a:pt x="1551" y="943"/>
                  </a:lnTo>
                  <a:cubicBezTo>
                    <a:pt x="1581" y="1065"/>
                    <a:pt x="1642" y="1156"/>
                    <a:pt x="1672" y="1247"/>
                  </a:cubicBezTo>
                  <a:cubicBezTo>
                    <a:pt x="1672" y="1308"/>
                    <a:pt x="1672" y="1338"/>
                    <a:pt x="1672" y="1399"/>
                  </a:cubicBezTo>
                  <a:cubicBezTo>
                    <a:pt x="1672" y="1429"/>
                    <a:pt x="1642" y="1460"/>
                    <a:pt x="1642" y="1521"/>
                  </a:cubicBezTo>
                  <a:cubicBezTo>
                    <a:pt x="1642" y="1551"/>
                    <a:pt x="1672" y="1581"/>
                    <a:pt x="1703" y="1581"/>
                  </a:cubicBezTo>
                  <a:lnTo>
                    <a:pt x="1824" y="1521"/>
                  </a:lnTo>
                  <a:cubicBezTo>
                    <a:pt x="1885" y="1521"/>
                    <a:pt x="1885" y="1521"/>
                    <a:pt x="1885" y="1581"/>
                  </a:cubicBezTo>
                  <a:cubicBezTo>
                    <a:pt x="1885" y="1581"/>
                    <a:pt x="1885" y="1581"/>
                    <a:pt x="1885" y="1612"/>
                  </a:cubicBezTo>
                  <a:cubicBezTo>
                    <a:pt x="1885" y="1642"/>
                    <a:pt x="1946" y="1642"/>
                    <a:pt x="1976" y="1642"/>
                  </a:cubicBezTo>
                  <a:cubicBezTo>
                    <a:pt x="2068" y="1551"/>
                    <a:pt x="2128" y="1429"/>
                    <a:pt x="2159" y="1308"/>
                  </a:cubicBezTo>
                  <a:cubicBezTo>
                    <a:pt x="2159" y="1308"/>
                    <a:pt x="2159" y="1277"/>
                    <a:pt x="2128" y="1277"/>
                  </a:cubicBezTo>
                  <a:cubicBezTo>
                    <a:pt x="2128" y="1277"/>
                    <a:pt x="2098" y="1277"/>
                    <a:pt x="2068" y="1277"/>
                  </a:cubicBezTo>
                  <a:cubicBezTo>
                    <a:pt x="1976" y="1277"/>
                    <a:pt x="1946" y="1217"/>
                    <a:pt x="1946" y="1125"/>
                  </a:cubicBezTo>
                  <a:cubicBezTo>
                    <a:pt x="1946" y="1034"/>
                    <a:pt x="1916" y="1034"/>
                    <a:pt x="1824" y="1065"/>
                  </a:cubicBezTo>
                  <a:cubicBezTo>
                    <a:pt x="1703" y="1095"/>
                    <a:pt x="1764" y="1065"/>
                    <a:pt x="1794" y="1034"/>
                  </a:cubicBezTo>
                  <a:cubicBezTo>
                    <a:pt x="1794" y="1004"/>
                    <a:pt x="1794" y="973"/>
                    <a:pt x="1794" y="943"/>
                  </a:cubicBezTo>
                  <a:cubicBezTo>
                    <a:pt x="1794" y="882"/>
                    <a:pt x="1794" y="852"/>
                    <a:pt x="1733" y="852"/>
                  </a:cubicBezTo>
                  <a:cubicBezTo>
                    <a:pt x="1672" y="821"/>
                    <a:pt x="1612" y="821"/>
                    <a:pt x="1581" y="761"/>
                  </a:cubicBezTo>
                  <a:cubicBezTo>
                    <a:pt x="1551" y="700"/>
                    <a:pt x="1490" y="669"/>
                    <a:pt x="1460" y="578"/>
                  </a:cubicBezTo>
                  <a:cubicBezTo>
                    <a:pt x="1460" y="578"/>
                    <a:pt x="1460" y="548"/>
                    <a:pt x="1429" y="548"/>
                  </a:cubicBezTo>
                  <a:cubicBezTo>
                    <a:pt x="1399" y="548"/>
                    <a:pt x="1368" y="548"/>
                    <a:pt x="1338" y="548"/>
                  </a:cubicBezTo>
                  <a:cubicBezTo>
                    <a:pt x="1247" y="517"/>
                    <a:pt x="1216" y="457"/>
                    <a:pt x="1186" y="396"/>
                  </a:cubicBezTo>
                  <a:cubicBezTo>
                    <a:pt x="1156" y="335"/>
                    <a:pt x="1125" y="244"/>
                    <a:pt x="1064" y="214"/>
                  </a:cubicBezTo>
                  <a:cubicBezTo>
                    <a:pt x="1034" y="214"/>
                    <a:pt x="1034" y="183"/>
                    <a:pt x="1004" y="153"/>
                  </a:cubicBezTo>
                  <a:cubicBezTo>
                    <a:pt x="973" y="122"/>
                    <a:pt x="943" y="62"/>
                    <a:pt x="882" y="62"/>
                  </a:cubicBezTo>
                  <a:cubicBezTo>
                    <a:pt x="852" y="31"/>
                    <a:pt x="821" y="31"/>
                    <a:pt x="791" y="1"/>
                  </a:cubicBezTo>
                  <a:cubicBezTo>
                    <a:pt x="761" y="1"/>
                    <a:pt x="730" y="1"/>
                    <a:pt x="730" y="31"/>
                  </a:cubicBezTo>
                  <a:cubicBezTo>
                    <a:pt x="730" y="92"/>
                    <a:pt x="700" y="153"/>
                    <a:pt x="669" y="214"/>
                  </a:cubicBezTo>
                  <a:lnTo>
                    <a:pt x="669" y="214"/>
                  </a:lnTo>
                  <a:lnTo>
                    <a:pt x="669" y="214"/>
                  </a:lnTo>
                  <a:cubicBezTo>
                    <a:pt x="700" y="274"/>
                    <a:pt x="700" y="305"/>
                    <a:pt x="700" y="335"/>
                  </a:cubicBezTo>
                  <a:lnTo>
                    <a:pt x="700" y="365"/>
                  </a:lnTo>
                  <a:cubicBezTo>
                    <a:pt x="700" y="365"/>
                    <a:pt x="669" y="365"/>
                    <a:pt x="669" y="365"/>
                  </a:cubicBezTo>
                  <a:lnTo>
                    <a:pt x="669" y="244"/>
                  </a:lnTo>
                  <a:lnTo>
                    <a:pt x="669" y="244"/>
                  </a:lnTo>
                  <a:lnTo>
                    <a:pt x="669" y="244"/>
                  </a:lnTo>
                  <a:lnTo>
                    <a:pt x="639" y="244"/>
                  </a:lnTo>
                  <a:cubicBezTo>
                    <a:pt x="578" y="214"/>
                    <a:pt x="517" y="214"/>
                    <a:pt x="457" y="244"/>
                  </a:cubicBezTo>
                  <a:lnTo>
                    <a:pt x="457" y="244"/>
                  </a:lnTo>
                  <a:lnTo>
                    <a:pt x="457" y="244"/>
                  </a:lnTo>
                  <a:cubicBezTo>
                    <a:pt x="457" y="274"/>
                    <a:pt x="457" y="274"/>
                    <a:pt x="457" y="274"/>
                  </a:cubicBezTo>
                  <a:cubicBezTo>
                    <a:pt x="457" y="305"/>
                    <a:pt x="457" y="305"/>
                    <a:pt x="426" y="305"/>
                  </a:cubicBezTo>
                  <a:lnTo>
                    <a:pt x="426" y="305"/>
                  </a:lnTo>
                  <a:lnTo>
                    <a:pt x="426" y="274"/>
                  </a:lnTo>
                  <a:lnTo>
                    <a:pt x="487" y="274"/>
                  </a:lnTo>
                  <a:lnTo>
                    <a:pt x="487" y="274"/>
                  </a:lnTo>
                  <a:lnTo>
                    <a:pt x="487" y="274"/>
                  </a:lnTo>
                  <a:cubicBezTo>
                    <a:pt x="457" y="214"/>
                    <a:pt x="426" y="183"/>
                    <a:pt x="365" y="183"/>
                  </a:cubicBezTo>
                  <a:cubicBezTo>
                    <a:pt x="305" y="214"/>
                    <a:pt x="213" y="244"/>
                    <a:pt x="153" y="244"/>
                  </a:cubicBezTo>
                  <a:cubicBezTo>
                    <a:pt x="122" y="244"/>
                    <a:pt x="61" y="274"/>
                    <a:pt x="61" y="335"/>
                  </a:cubicBezTo>
                  <a:lnTo>
                    <a:pt x="31" y="396"/>
                  </a:lnTo>
                  <a:cubicBezTo>
                    <a:pt x="1" y="487"/>
                    <a:pt x="1" y="609"/>
                    <a:pt x="92" y="669"/>
                  </a:cubicBezTo>
                  <a:cubicBezTo>
                    <a:pt x="122" y="639"/>
                    <a:pt x="153" y="639"/>
                    <a:pt x="153" y="669"/>
                  </a:cubicBezTo>
                  <a:close/>
                  <a:moveTo>
                    <a:pt x="821" y="1429"/>
                  </a:moveTo>
                  <a:lnTo>
                    <a:pt x="791" y="1429"/>
                  </a:lnTo>
                  <a:close/>
                  <a:moveTo>
                    <a:pt x="761" y="578"/>
                  </a:moveTo>
                  <a:lnTo>
                    <a:pt x="761" y="57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77"/>
            <p:cNvSpPr/>
            <p:nvPr/>
          </p:nvSpPr>
          <p:spPr>
            <a:xfrm>
              <a:off x="5521690" y="2488081"/>
              <a:ext cx="45141" cy="41519"/>
            </a:xfrm>
            <a:custGeom>
              <a:rect b="b" l="l" r="r" t="t"/>
              <a:pathLst>
                <a:path extrusionOk="0" h="2098" w="2281">
                  <a:moveTo>
                    <a:pt x="2158" y="1460"/>
                  </a:moveTo>
                  <a:cubicBezTo>
                    <a:pt x="2128" y="1429"/>
                    <a:pt x="2098" y="1399"/>
                    <a:pt x="2067" y="1368"/>
                  </a:cubicBezTo>
                  <a:cubicBezTo>
                    <a:pt x="2067" y="1338"/>
                    <a:pt x="2006" y="1277"/>
                    <a:pt x="1946" y="1308"/>
                  </a:cubicBezTo>
                  <a:cubicBezTo>
                    <a:pt x="1855" y="1308"/>
                    <a:pt x="1794" y="1308"/>
                    <a:pt x="1703" y="1247"/>
                  </a:cubicBezTo>
                  <a:cubicBezTo>
                    <a:pt x="1672" y="1247"/>
                    <a:pt x="1642" y="1247"/>
                    <a:pt x="1642" y="1247"/>
                  </a:cubicBezTo>
                  <a:cubicBezTo>
                    <a:pt x="1520" y="1247"/>
                    <a:pt x="1399" y="1277"/>
                    <a:pt x="1277" y="1308"/>
                  </a:cubicBezTo>
                  <a:cubicBezTo>
                    <a:pt x="1155" y="1308"/>
                    <a:pt x="1155" y="1338"/>
                    <a:pt x="1095" y="1247"/>
                  </a:cubicBezTo>
                  <a:cubicBezTo>
                    <a:pt x="1064" y="1216"/>
                    <a:pt x="1034" y="1216"/>
                    <a:pt x="1003" y="1216"/>
                  </a:cubicBezTo>
                  <a:cubicBezTo>
                    <a:pt x="882" y="1186"/>
                    <a:pt x="821" y="1095"/>
                    <a:pt x="791" y="1004"/>
                  </a:cubicBezTo>
                  <a:cubicBezTo>
                    <a:pt x="791" y="943"/>
                    <a:pt x="730" y="912"/>
                    <a:pt x="699" y="912"/>
                  </a:cubicBezTo>
                  <a:cubicBezTo>
                    <a:pt x="639" y="912"/>
                    <a:pt x="669" y="912"/>
                    <a:pt x="699" y="882"/>
                  </a:cubicBezTo>
                  <a:lnTo>
                    <a:pt x="760" y="821"/>
                  </a:lnTo>
                  <a:lnTo>
                    <a:pt x="760" y="821"/>
                  </a:lnTo>
                  <a:lnTo>
                    <a:pt x="760" y="821"/>
                  </a:lnTo>
                  <a:lnTo>
                    <a:pt x="760" y="821"/>
                  </a:lnTo>
                  <a:lnTo>
                    <a:pt x="760" y="821"/>
                  </a:lnTo>
                  <a:cubicBezTo>
                    <a:pt x="821" y="821"/>
                    <a:pt x="882" y="821"/>
                    <a:pt x="912" y="821"/>
                  </a:cubicBezTo>
                  <a:cubicBezTo>
                    <a:pt x="943" y="821"/>
                    <a:pt x="973" y="760"/>
                    <a:pt x="943" y="760"/>
                  </a:cubicBezTo>
                  <a:cubicBezTo>
                    <a:pt x="943" y="730"/>
                    <a:pt x="943" y="730"/>
                    <a:pt x="912" y="700"/>
                  </a:cubicBezTo>
                  <a:cubicBezTo>
                    <a:pt x="882" y="669"/>
                    <a:pt x="851" y="608"/>
                    <a:pt x="882" y="548"/>
                  </a:cubicBezTo>
                  <a:cubicBezTo>
                    <a:pt x="851" y="487"/>
                    <a:pt x="821" y="457"/>
                    <a:pt x="760" y="426"/>
                  </a:cubicBezTo>
                  <a:lnTo>
                    <a:pt x="639" y="426"/>
                  </a:lnTo>
                  <a:cubicBezTo>
                    <a:pt x="608" y="426"/>
                    <a:pt x="578" y="396"/>
                    <a:pt x="547" y="365"/>
                  </a:cubicBezTo>
                  <a:cubicBezTo>
                    <a:pt x="547" y="335"/>
                    <a:pt x="547" y="305"/>
                    <a:pt x="517" y="274"/>
                  </a:cubicBezTo>
                  <a:cubicBezTo>
                    <a:pt x="517" y="244"/>
                    <a:pt x="487" y="213"/>
                    <a:pt x="487" y="213"/>
                  </a:cubicBezTo>
                  <a:cubicBezTo>
                    <a:pt x="426" y="122"/>
                    <a:pt x="335" y="92"/>
                    <a:pt x="274" y="31"/>
                  </a:cubicBezTo>
                  <a:cubicBezTo>
                    <a:pt x="213" y="1"/>
                    <a:pt x="122" y="1"/>
                    <a:pt x="61" y="61"/>
                  </a:cubicBezTo>
                  <a:cubicBezTo>
                    <a:pt x="31" y="92"/>
                    <a:pt x="0" y="122"/>
                    <a:pt x="31" y="183"/>
                  </a:cubicBezTo>
                  <a:cubicBezTo>
                    <a:pt x="61" y="274"/>
                    <a:pt x="61" y="396"/>
                    <a:pt x="92" y="487"/>
                  </a:cubicBezTo>
                  <a:cubicBezTo>
                    <a:pt x="92" y="517"/>
                    <a:pt x="92" y="517"/>
                    <a:pt x="122" y="548"/>
                  </a:cubicBezTo>
                  <a:lnTo>
                    <a:pt x="335" y="639"/>
                  </a:lnTo>
                  <a:cubicBezTo>
                    <a:pt x="396" y="639"/>
                    <a:pt x="426" y="669"/>
                    <a:pt x="426" y="730"/>
                  </a:cubicBezTo>
                  <a:lnTo>
                    <a:pt x="426" y="882"/>
                  </a:lnTo>
                  <a:cubicBezTo>
                    <a:pt x="426" y="943"/>
                    <a:pt x="396" y="1004"/>
                    <a:pt x="335" y="1034"/>
                  </a:cubicBezTo>
                  <a:cubicBezTo>
                    <a:pt x="304" y="1064"/>
                    <a:pt x="244" y="1125"/>
                    <a:pt x="244" y="1156"/>
                  </a:cubicBezTo>
                  <a:cubicBezTo>
                    <a:pt x="152" y="1277"/>
                    <a:pt x="122" y="1399"/>
                    <a:pt x="152" y="1551"/>
                  </a:cubicBezTo>
                  <a:cubicBezTo>
                    <a:pt x="152" y="1612"/>
                    <a:pt x="274" y="1612"/>
                    <a:pt x="304" y="1672"/>
                  </a:cubicBezTo>
                  <a:lnTo>
                    <a:pt x="335" y="1672"/>
                  </a:lnTo>
                  <a:cubicBezTo>
                    <a:pt x="365" y="1733"/>
                    <a:pt x="456" y="1733"/>
                    <a:pt x="517" y="1703"/>
                  </a:cubicBezTo>
                  <a:cubicBezTo>
                    <a:pt x="547" y="1703"/>
                    <a:pt x="547" y="1672"/>
                    <a:pt x="578" y="1672"/>
                  </a:cubicBezTo>
                  <a:cubicBezTo>
                    <a:pt x="578" y="1672"/>
                    <a:pt x="608" y="1672"/>
                    <a:pt x="608" y="1703"/>
                  </a:cubicBezTo>
                  <a:cubicBezTo>
                    <a:pt x="578" y="1733"/>
                    <a:pt x="578" y="1764"/>
                    <a:pt x="608" y="1794"/>
                  </a:cubicBezTo>
                  <a:cubicBezTo>
                    <a:pt x="608" y="1824"/>
                    <a:pt x="639" y="1855"/>
                    <a:pt x="669" y="1855"/>
                  </a:cubicBezTo>
                  <a:cubicBezTo>
                    <a:pt x="760" y="1885"/>
                    <a:pt x="851" y="1915"/>
                    <a:pt x="943" y="1915"/>
                  </a:cubicBezTo>
                  <a:cubicBezTo>
                    <a:pt x="1125" y="1915"/>
                    <a:pt x="1277" y="2007"/>
                    <a:pt x="1429" y="2007"/>
                  </a:cubicBezTo>
                  <a:cubicBezTo>
                    <a:pt x="1490" y="2007"/>
                    <a:pt x="1520" y="2007"/>
                    <a:pt x="1551" y="2037"/>
                  </a:cubicBezTo>
                  <a:cubicBezTo>
                    <a:pt x="1581" y="2067"/>
                    <a:pt x="1672" y="2098"/>
                    <a:pt x="1733" y="2098"/>
                  </a:cubicBezTo>
                  <a:lnTo>
                    <a:pt x="1915" y="2098"/>
                  </a:lnTo>
                  <a:cubicBezTo>
                    <a:pt x="1946" y="2067"/>
                    <a:pt x="1946" y="2067"/>
                    <a:pt x="1976" y="2067"/>
                  </a:cubicBezTo>
                  <a:cubicBezTo>
                    <a:pt x="2037" y="2007"/>
                    <a:pt x="2067" y="1976"/>
                    <a:pt x="2128" y="1946"/>
                  </a:cubicBezTo>
                  <a:cubicBezTo>
                    <a:pt x="2158" y="1915"/>
                    <a:pt x="2189" y="1885"/>
                    <a:pt x="2189" y="1855"/>
                  </a:cubicBezTo>
                  <a:cubicBezTo>
                    <a:pt x="2158" y="1824"/>
                    <a:pt x="2189" y="1794"/>
                    <a:pt x="2219" y="1764"/>
                  </a:cubicBezTo>
                  <a:cubicBezTo>
                    <a:pt x="2280" y="1672"/>
                    <a:pt x="2250" y="1520"/>
                    <a:pt x="2158" y="14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77"/>
            <p:cNvSpPr/>
            <p:nvPr/>
          </p:nvSpPr>
          <p:spPr>
            <a:xfrm>
              <a:off x="5445307" y="2476663"/>
              <a:ext cx="43914" cy="27073"/>
            </a:xfrm>
            <a:custGeom>
              <a:rect b="b" l="l" r="r" t="t"/>
              <a:pathLst>
                <a:path extrusionOk="0" h="1368" w="2219">
                  <a:moveTo>
                    <a:pt x="1429" y="851"/>
                  </a:moveTo>
                  <a:lnTo>
                    <a:pt x="1186" y="821"/>
                  </a:lnTo>
                  <a:cubicBezTo>
                    <a:pt x="1186" y="821"/>
                    <a:pt x="1186" y="760"/>
                    <a:pt x="1186" y="760"/>
                  </a:cubicBezTo>
                  <a:cubicBezTo>
                    <a:pt x="1216" y="699"/>
                    <a:pt x="1186" y="608"/>
                    <a:pt x="1186" y="547"/>
                  </a:cubicBezTo>
                  <a:lnTo>
                    <a:pt x="1186" y="334"/>
                  </a:lnTo>
                  <a:cubicBezTo>
                    <a:pt x="1186" y="274"/>
                    <a:pt x="1125" y="243"/>
                    <a:pt x="1064" y="243"/>
                  </a:cubicBezTo>
                  <a:cubicBezTo>
                    <a:pt x="1003" y="213"/>
                    <a:pt x="1003" y="243"/>
                    <a:pt x="1003" y="182"/>
                  </a:cubicBezTo>
                  <a:cubicBezTo>
                    <a:pt x="1003" y="91"/>
                    <a:pt x="973" y="30"/>
                    <a:pt x="912" y="30"/>
                  </a:cubicBezTo>
                  <a:cubicBezTo>
                    <a:pt x="851" y="30"/>
                    <a:pt x="790" y="0"/>
                    <a:pt x="760" y="30"/>
                  </a:cubicBezTo>
                  <a:cubicBezTo>
                    <a:pt x="730" y="61"/>
                    <a:pt x="608" y="122"/>
                    <a:pt x="517" y="152"/>
                  </a:cubicBezTo>
                  <a:cubicBezTo>
                    <a:pt x="486" y="182"/>
                    <a:pt x="486" y="213"/>
                    <a:pt x="456" y="243"/>
                  </a:cubicBezTo>
                  <a:cubicBezTo>
                    <a:pt x="456" y="304"/>
                    <a:pt x="426" y="334"/>
                    <a:pt x="365" y="365"/>
                  </a:cubicBezTo>
                  <a:cubicBezTo>
                    <a:pt x="334" y="365"/>
                    <a:pt x="304" y="395"/>
                    <a:pt x="274" y="456"/>
                  </a:cubicBezTo>
                  <a:cubicBezTo>
                    <a:pt x="243" y="456"/>
                    <a:pt x="243" y="486"/>
                    <a:pt x="274" y="486"/>
                  </a:cubicBezTo>
                  <a:cubicBezTo>
                    <a:pt x="304" y="517"/>
                    <a:pt x="334" y="517"/>
                    <a:pt x="365" y="547"/>
                  </a:cubicBezTo>
                  <a:cubicBezTo>
                    <a:pt x="395" y="547"/>
                    <a:pt x="395" y="578"/>
                    <a:pt x="365" y="578"/>
                  </a:cubicBezTo>
                  <a:cubicBezTo>
                    <a:pt x="334" y="608"/>
                    <a:pt x="365" y="578"/>
                    <a:pt x="334" y="578"/>
                  </a:cubicBezTo>
                  <a:cubicBezTo>
                    <a:pt x="274" y="578"/>
                    <a:pt x="213" y="578"/>
                    <a:pt x="152" y="578"/>
                  </a:cubicBezTo>
                  <a:cubicBezTo>
                    <a:pt x="91" y="578"/>
                    <a:pt x="31" y="608"/>
                    <a:pt x="31" y="669"/>
                  </a:cubicBezTo>
                  <a:cubicBezTo>
                    <a:pt x="0" y="730"/>
                    <a:pt x="31" y="760"/>
                    <a:pt x="61" y="790"/>
                  </a:cubicBezTo>
                  <a:lnTo>
                    <a:pt x="182" y="882"/>
                  </a:lnTo>
                  <a:cubicBezTo>
                    <a:pt x="274" y="942"/>
                    <a:pt x="334" y="1003"/>
                    <a:pt x="456" y="942"/>
                  </a:cubicBezTo>
                  <a:cubicBezTo>
                    <a:pt x="486" y="942"/>
                    <a:pt x="486" y="942"/>
                    <a:pt x="517" y="942"/>
                  </a:cubicBezTo>
                  <a:cubicBezTo>
                    <a:pt x="578" y="973"/>
                    <a:pt x="638" y="1003"/>
                    <a:pt x="730" y="1003"/>
                  </a:cubicBezTo>
                  <a:lnTo>
                    <a:pt x="730" y="1003"/>
                  </a:lnTo>
                  <a:lnTo>
                    <a:pt x="730" y="1003"/>
                  </a:lnTo>
                  <a:lnTo>
                    <a:pt x="365" y="1064"/>
                  </a:lnTo>
                  <a:cubicBezTo>
                    <a:pt x="334" y="1064"/>
                    <a:pt x="304" y="1094"/>
                    <a:pt x="304" y="1125"/>
                  </a:cubicBezTo>
                  <a:cubicBezTo>
                    <a:pt x="304" y="1216"/>
                    <a:pt x="334" y="1277"/>
                    <a:pt x="395" y="1307"/>
                  </a:cubicBezTo>
                  <a:cubicBezTo>
                    <a:pt x="426" y="1337"/>
                    <a:pt x="456" y="1337"/>
                    <a:pt x="486" y="1337"/>
                  </a:cubicBezTo>
                  <a:lnTo>
                    <a:pt x="669" y="1337"/>
                  </a:lnTo>
                  <a:cubicBezTo>
                    <a:pt x="760" y="1368"/>
                    <a:pt x="851" y="1337"/>
                    <a:pt x="942" y="1277"/>
                  </a:cubicBezTo>
                  <a:cubicBezTo>
                    <a:pt x="973" y="1246"/>
                    <a:pt x="1003" y="1246"/>
                    <a:pt x="1034" y="1246"/>
                  </a:cubicBezTo>
                  <a:cubicBezTo>
                    <a:pt x="1125" y="1246"/>
                    <a:pt x="1216" y="1216"/>
                    <a:pt x="1277" y="1216"/>
                  </a:cubicBezTo>
                  <a:cubicBezTo>
                    <a:pt x="1307" y="1185"/>
                    <a:pt x="1307" y="1185"/>
                    <a:pt x="1338" y="1216"/>
                  </a:cubicBezTo>
                  <a:cubicBezTo>
                    <a:pt x="1398" y="1216"/>
                    <a:pt x="1459" y="1246"/>
                    <a:pt x="1520" y="1277"/>
                  </a:cubicBezTo>
                  <a:cubicBezTo>
                    <a:pt x="1550" y="1277"/>
                    <a:pt x="1581" y="1277"/>
                    <a:pt x="1641" y="1277"/>
                  </a:cubicBezTo>
                  <a:lnTo>
                    <a:pt x="1733" y="1277"/>
                  </a:lnTo>
                  <a:cubicBezTo>
                    <a:pt x="1793" y="1277"/>
                    <a:pt x="1854" y="1246"/>
                    <a:pt x="1885" y="1185"/>
                  </a:cubicBezTo>
                  <a:cubicBezTo>
                    <a:pt x="1976" y="1125"/>
                    <a:pt x="2037" y="1034"/>
                    <a:pt x="2128" y="942"/>
                  </a:cubicBezTo>
                  <a:cubicBezTo>
                    <a:pt x="2158" y="912"/>
                    <a:pt x="2189" y="882"/>
                    <a:pt x="2189" y="851"/>
                  </a:cubicBezTo>
                  <a:cubicBezTo>
                    <a:pt x="2219" y="790"/>
                    <a:pt x="2189" y="699"/>
                    <a:pt x="2128" y="638"/>
                  </a:cubicBezTo>
                  <a:cubicBezTo>
                    <a:pt x="2097" y="638"/>
                    <a:pt x="2097" y="638"/>
                    <a:pt x="2067" y="638"/>
                  </a:cubicBezTo>
                  <a:cubicBezTo>
                    <a:pt x="2037" y="669"/>
                    <a:pt x="2006" y="669"/>
                    <a:pt x="1976" y="699"/>
                  </a:cubicBezTo>
                  <a:cubicBezTo>
                    <a:pt x="1976" y="730"/>
                    <a:pt x="1976" y="730"/>
                    <a:pt x="1945" y="699"/>
                  </a:cubicBezTo>
                  <a:cubicBezTo>
                    <a:pt x="1945" y="669"/>
                    <a:pt x="1854" y="669"/>
                    <a:pt x="1854" y="578"/>
                  </a:cubicBezTo>
                  <a:cubicBezTo>
                    <a:pt x="1885" y="517"/>
                    <a:pt x="1824" y="517"/>
                    <a:pt x="1854" y="456"/>
                  </a:cubicBezTo>
                  <a:cubicBezTo>
                    <a:pt x="1885" y="426"/>
                    <a:pt x="1915" y="395"/>
                    <a:pt x="1915" y="365"/>
                  </a:cubicBezTo>
                  <a:cubicBezTo>
                    <a:pt x="1885" y="274"/>
                    <a:pt x="1915" y="213"/>
                    <a:pt x="1945" y="122"/>
                  </a:cubicBezTo>
                  <a:cubicBezTo>
                    <a:pt x="1976" y="122"/>
                    <a:pt x="1945" y="91"/>
                    <a:pt x="1945" y="61"/>
                  </a:cubicBezTo>
                  <a:cubicBezTo>
                    <a:pt x="1915" y="30"/>
                    <a:pt x="1854" y="30"/>
                    <a:pt x="1824" y="61"/>
                  </a:cubicBezTo>
                  <a:lnTo>
                    <a:pt x="1611" y="213"/>
                  </a:lnTo>
                  <a:cubicBezTo>
                    <a:pt x="1581" y="243"/>
                    <a:pt x="1550" y="304"/>
                    <a:pt x="1581" y="334"/>
                  </a:cubicBezTo>
                  <a:cubicBezTo>
                    <a:pt x="1581" y="365"/>
                    <a:pt x="1581" y="395"/>
                    <a:pt x="1581" y="426"/>
                  </a:cubicBezTo>
                  <a:cubicBezTo>
                    <a:pt x="1581" y="486"/>
                    <a:pt x="1581" y="517"/>
                    <a:pt x="1520" y="517"/>
                  </a:cubicBezTo>
                  <a:lnTo>
                    <a:pt x="1489" y="517"/>
                  </a:lnTo>
                  <a:cubicBezTo>
                    <a:pt x="1459" y="547"/>
                    <a:pt x="1459" y="608"/>
                    <a:pt x="1459" y="638"/>
                  </a:cubicBezTo>
                  <a:cubicBezTo>
                    <a:pt x="1489" y="699"/>
                    <a:pt x="1459" y="669"/>
                    <a:pt x="1459" y="699"/>
                  </a:cubicBezTo>
                  <a:cubicBezTo>
                    <a:pt x="1459" y="730"/>
                    <a:pt x="1459" y="851"/>
                    <a:pt x="1429" y="8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77"/>
            <p:cNvSpPr/>
            <p:nvPr/>
          </p:nvSpPr>
          <p:spPr>
            <a:xfrm>
              <a:off x="6513526" y="3213465"/>
              <a:ext cx="44547" cy="44528"/>
            </a:xfrm>
            <a:custGeom>
              <a:rect b="b" l="l" r="r" t="t"/>
              <a:pathLst>
                <a:path extrusionOk="0" h="2250" w="2251">
                  <a:moveTo>
                    <a:pt x="2189" y="183"/>
                  </a:moveTo>
                  <a:cubicBezTo>
                    <a:pt x="2159" y="183"/>
                    <a:pt x="2098" y="183"/>
                    <a:pt x="2068" y="183"/>
                  </a:cubicBezTo>
                  <a:cubicBezTo>
                    <a:pt x="2007" y="183"/>
                    <a:pt x="2037" y="122"/>
                    <a:pt x="2007" y="92"/>
                  </a:cubicBezTo>
                  <a:cubicBezTo>
                    <a:pt x="2007" y="61"/>
                    <a:pt x="2007" y="61"/>
                    <a:pt x="1977" y="31"/>
                  </a:cubicBezTo>
                  <a:cubicBezTo>
                    <a:pt x="1946" y="1"/>
                    <a:pt x="1916" y="1"/>
                    <a:pt x="1885" y="31"/>
                  </a:cubicBezTo>
                  <a:cubicBezTo>
                    <a:pt x="1855" y="31"/>
                    <a:pt x="1825" y="61"/>
                    <a:pt x="1825" y="92"/>
                  </a:cubicBezTo>
                  <a:cubicBezTo>
                    <a:pt x="1794" y="213"/>
                    <a:pt x="1673" y="335"/>
                    <a:pt x="1551" y="426"/>
                  </a:cubicBezTo>
                  <a:cubicBezTo>
                    <a:pt x="1521" y="426"/>
                    <a:pt x="1521" y="457"/>
                    <a:pt x="1490" y="517"/>
                  </a:cubicBezTo>
                  <a:cubicBezTo>
                    <a:pt x="1460" y="548"/>
                    <a:pt x="1460" y="578"/>
                    <a:pt x="1429" y="639"/>
                  </a:cubicBezTo>
                  <a:cubicBezTo>
                    <a:pt x="1399" y="730"/>
                    <a:pt x="1338" y="791"/>
                    <a:pt x="1247" y="821"/>
                  </a:cubicBezTo>
                  <a:lnTo>
                    <a:pt x="943" y="1004"/>
                  </a:lnTo>
                  <a:cubicBezTo>
                    <a:pt x="852" y="1064"/>
                    <a:pt x="791" y="1156"/>
                    <a:pt x="670" y="1156"/>
                  </a:cubicBezTo>
                  <a:cubicBezTo>
                    <a:pt x="639" y="1156"/>
                    <a:pt x="639" y="1186"/>
                    <a:pt x="609" y="1186"/>
                  </a:cubicBezTo>
                  <a:cubicBezTo>
                    <a:pt x="457" y="1308"/>
                    <a:pt x="335" y="1399"/>
                    <a:pt x="214" y="1520"/>
                  </a:cubicBezTo>
                  <a:cubicBezTo>
                    <a:pt x="122" y="1642"/>
                    <a:pt x="62" y="1733"/>
                    <a:pt x="1" y="1855"/>
                  </a:cubicBezTo>
                  <a:cubicBezTo>
                    <a:pt x="1" y="1916"/>
                    <a:pt x="1" y="1946"/>
                    <a:pt x="62" y="1976"/>
                  </a:cubicBezTo>
                  <a:cubicBezTo>
                    <a:pt x="122" y="2007"/>
                    <a:pt x="214" y="2068"/>
                    <a:pt x="274" y="2128"/>
                  </a:cubicBezTo>
                  <a:lnTo>
                    <a:pt x="305" y="2159"/>
                  </a:lnTo>
                  <a:cubicBezTo>
                    <a:pt x="366" y="2220"/>
                    <a:pt x="457" y="2250"/>
                    <a:pt x="518" y="2189"/>
                  </a:cubicBezTo>
                  <a:cubicBezTo>
                    <a:pt x="670" y="2159"/>
                    <a:pt x="761" y="2007"/>
                    <a:pt x="882" y="1946"/>
                  </a:cubicBezTo>
                  <a:lnTo>
                    <a:pt x="1004" y="1764"/>
                  </a:lnTo>
                  <a:cubicBezTo>
                    <a:pt x="1034" y="1733"/>
                    <a:pt x="1034" y="1703"/>
                    <a:pt x="1095" y="1672"/>
                  </a:cubicBezTo>
                  <a:cubicBezTo>
                    <a:pt x="1126" y="1612"/>
                    <a:pt x="1156" y="1551"/>
                    <a:pt x="1186" y="1520"/>
                  </a:cubicBezTo>
                  <a:cubicBezTo>
                    <a:pt x="1308" y="1308"/>
                    <a:pt x="1277" y="1368"/>
                    <a:pt x="1460" y="1247"/>
                  </a:cubicBezTo>
                  <a:cubicBezTo>
                    <a:pt x="1490" y="1247"/>
                    <a:pt x="1551" y="1216"/>
                    <a:pt x="1612" y="1216"/>
                  </a:cubicBezTo>
                  <a:cubicBezTo>
                    <a:pt x="1673" y="1216"/>
                    <a:pt x="1703" y="1186"/>
                    <a:pt x="1703" y="1156"/>
                  </a:cubicBezTo>
                  <a:cubicBezTo>
                    <a:pt x="1673" y="1064"/>
                    <a:pt x="1703" y="973"/>
                    <a:pt x="1794" y="943"/>
                  </a:cubicBezTo>
                  <a:cubicBezTo>
                    <a:pt x="1825" y="943"/>
                    <a:pt x="1825" y="913"/>
                    <a:pt x="1855" y="882"/>
                  </a:cubicBezTo>
                  <a:cubicBezTo>
                    <a:pt x="1946" y="761"/>
                    <a:pt x="2068" y="639"/>
                    <a:pt x="2159" y="548"/>
                  </a:cubicBezTo>
                  <a:cubicBezTo>
                    <a:pt x="2189" y="517"/>
                    <a:pt x="2189" y="487"/>
                    <a:pt x="2220" y="426"/>
                  </a:cubicBezTo>
                  <a:lnTo>
                    <a:pt x="2220" y="365"/>
                  </a:lnTo>
                  <a:cubicBezTo>
                    <a:pt x="2220" y="335"/>
                    <a:pt x="2220" y="305"/>
                    <a:pt x="2220" y="305"/>
                  </a:cubicBezTo>
                  <a:lnTo>
                    <a:pt x="2220" y="244"/>
                  </a:lnTo>
                  <a:cubicBezTo>
                    <a:pt x="2220" y="244"/>
                    <a:pt x="2220" y="244"/>
                    <a:pt x="2220" y="213"/>
                  </a:cubicBezTo>
                  <a:cubicBezTo>
                    <a:pt x="2250" y="183"/>
                    <a:pt x="2220" y="153"/>
                    <a:pt x="2189" y="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77"/>
            <p:cNvSpPr/>
            <p:nvPr/>
          </p:nvSpPr>
          <p:spPr>
            <a:xfrm>
              <a:off x="5729191" y="2627628"/>
              <a:ext cx="38531" cy="24084"/>
            </a:xfrm>
            <a:custGeom>
              <a:rect b="b" l="l" r="r" t="t"/>
              <a:pathLst>
                <a:path extrusionOk="0" h="1217" w="1947">
                  <a:moveTo>
                    <a:pt x="1034" y="1186"/>
                  </a:moveTo>
                  <a:cubicBezTo>
                    <a:pt x="1156" y="1125"/>
                    <a:pt x="1278" y="1064"/>
                    <a:pt x="1429" y="1034"/>
                  </a:cubicBezTo>
                  <a:cubicBezTo>
                    <a:pt x="1429" y="1003"/>
                    <a:pt x="1460" y="1003"/>
                    <a:pt x="1490" y="973"/>
                  </a:cubicBezTo>
                  <a:cubicBezTo>
                    <a:pt x="1551" y="912"/>
                    <a:pt x="1642" y="882"/>
                    <a:pt x="1733" y="851"/>
                  </a:cubicBezTo>
                  <a:cubicBezTo>
                    <a:pt x="1764" y="851"/>
                    <a:pt x="1794" y="821"/>
                    <a:pt x="1794" y="791"/>
                  </a:cubicBezTo>
                  <a:cubicBezTo>
                    <a:pt x="1825" y="760"/>
                    <a:pt x="1855" y="730"/>
                    <a:pt x="1885" y="699"/>
                  </a:cubicBezTo>
                  <a:cubicBezTo>
                    <a:pt x="1916" y="669"/>
                    <a:pt x="1885" y="639"/>
                    <a:pt x="1885" y="639"/>
                  </a:cubicBezTo>
                  <a:cubicBezTo>
                    <a:pt x="1855" y="578"/>
                    <a:pt x="1885" y="487"/>
                    <a:pt x="1946" y="426"/>
                  </a:cubicBezTo>
                  <a:cubicBezTo>
                    <a:pt x="1946" y="426"/>
                    <a:pt x="1946" y="426"/>
                    <a:pt x="1946" y="426"/>
                  </a:cubicBezTo>
                  <a:lnTo>
                    <a:pt x="1855" y="365"/>
                  </a:lnTo>
                  <a:cubicBezTo>
                    <a:pt x="1794" y="335"/>
                    <a:pt x="1855" y="274"/>
                    <a:pt x="1794" y="244"/>
                  </a:cubicBezTo>
                  <a:cubicBezTo>
                    <a:pt x="1764" y="183"/>
                    <a:pt x="1764" y="152"/>
                    <a:pt x="1764" y="122"/>
                  </a:cubicBezTo>
                  <a:cubicBezTo>
                    <a:pt x="1733" y="92"/>
                    <a:pt x="1703" y="92"/>
                    <a:pt x="1703" y="122"/>
                  </a:cubicBezTo>
                  <a:cubicBezTo>
                    <a:pt x="1673" y="122"/>
                    <a:pt x="1642" y="122"/>
                    <a:pt x="1612" y="92"/>
                  </a:cubicBezTo>
                  <a:cubicBezTo>
                    <a:pt x="1551" y="31"/>
                    <a:pt x="1521" y="61"/>
                    <a:pt x="1460" y="92"/>
                  </a:cubicBezTo>
                  <a:cubicBezTo>
                    <a:pt x="1399" y="183"/>
                    <a:pt x="1278" y="183"/>
                    <a:pt x="1186" y="152"/>
                  </a:cubicBezTo>
                  <a:lnTo>
                    <a:pt x="1095" y="152"/>
                  </a:lnTo>
                  <a:cubicBezTo>
                    <a:pt x="1065" y="152"/>
                    <a:pt x="943" y="152"/>
                    <a:pt x="913" y="244"/>
                  </a:cubicBezTo>
                  <a:lnTo>
                    <a:pt x="882" y="244"/>
                  </a:lnTo>
                  <a:cubicBezTo>
                    <a:pt x="852" y="244"/>
                    <a:pt x="852" y="213"/>
                    <a:pt x="822" y="183"/>
                  </a:cubicBezTo>
                  <a:cubicBezTo>
                    <a:pt x="791" y="152"/>
                    <a:pt x="761" y="183"/>
                    <a:pt x="761" y="183"/>
                  </a:cubicBezTo>
                  <a:cubicBezTo>
                    <a:pt x="730" y="213"/>
                    <a:pt x="730" y="244"/>
                    <a:pt x="761" y="274"/>
                  </a:cubicBezTo>
                  <a:cubicBezTo>
                    <a:pt x="761" y="335"/>
                    <a:pt x="730" y="365"/>
                    <a:pt x="700" y="395"/>
                  </a:cubicBezTo>
                  <a:lnTo>
                    <a:pt x="639" y="395"/>
                  </a:lnTo>
                  <a:lnTo>
                    <a:pt x="639" y="395"/>
                  </a:lnTo>
                  <a:lnTo>
                    <a:pt x="639" y="395"/>
                  </a:lnTo>
                  <a:lnTo>
                    <a:pt x="639" y="395"/>
                  </a:lnTo>
                  <a:cubicBezTo>
                    <a:pt x="609" y="365"/>
                    <a:pt x="609" y="304"/>
                    <a:pt x="609" y="274"/>
                  </a:cubicBezTo>
                  <a:cubicBezTo>
                    <a:pt x="609" y="213"/>
                    <a:pt x="578" y="152"/>
                    <a:pt x="548" y="122"/>
                  </a:cubicBezTo>
                  <a:cubicBezTo>
                    <a:pt x="518" y="92"/>
                    <a:pt x="487" y="92"/>
                    <a:pt x="487" y="61"/>
                  </a:cubicBezTo>
                  <a:cubicBezTo>
                    <a:pt x="426" y="0"/>
                    <a:pt x="396" y="0"/>
                    <a:pt x="305" y="61"/>
                  </a:cubicBezTo>
                  <a:lnTo>
                    <a:pt x="305" y="61"/>
                  </a:lnTo>
                  <a:lnTo>
                    <a:pt x="305" y="61"/>
                  </a:lnTo>
                  <a:lnTo>
                    <a:pt x="305" y="61"/>
                  </a:lnTo>
                  <a:cubicBezTo>
                    <a:pt x="274" y="61"/>
                    <a:pt x="214" y="92"/>
                    <a:pt x="183" y="122"/>
                  </a:cubicBezTo>
                  <a:cubicBezTo>
                    <a:pt x="153" y="183"/>
                    <a:pt x="92" y="244"/>
                    <a:pt x="62" y="335"/>
                  </a:cubicBezTo>
                  <a:cubicBezTo>
                    <a:pt x="1" y="395"/>
                    <a:pt x="92" y="395"/>
                    <a:pt x="122" y="395"/>
                  </a:cubicBezTo>
                  <a:cubicBezTo>
                    <a:pt x="122" y="395"/>
                    <a:pt x="153" y="395"/>
                    <a:pt x="183" y="395"/>
                  </a:cubicBezTo>
                  <a:cubicBezTo>
                    <a:pt x="244" y="365"/>
                    <a:pt x="305" y="395"/>
                    <a:pt x="366" y="426"/>
                  </a:cubicBezTo>
                  <a:cubicBezTo>
                    <a:pt x="396" y="426"/>
                    <a:pt x="396" y="426"/>
                    <a:pt x="366" y="456"/>
                  </a:cubicBezTo>
                  <a:cubicBezTo>
                    <a:pt x="335" y="487"/>
                    <a:pt x="335" y="547"/>
                    <a:pt x="274" y="547"/>
                  </a:cubicBezTo>
                  <a:cubicBezTo>
                    <a:pt x="214" y="547"/>
                    <a:pt x="153" y="578"/>
                    <a:pt x="92" y="578"/>
                  </a:cubicBezTo>
                  <a:cubicBezTo>
                    <a:pt x="92" y="578"/>
                    <a:pt x="62" y="608"/>
                    <a:pt x="92" y="639"/>
                  </a:cubicBezTo>
                  <a:cubicBezTo>
                    <a:pt x="92" y="639"/>
                    <a:pt x="92" y="669"/>
                    <a:pt x="122" y="669"/>
                  </a:cubicBezTo>
                  <a:cubicBezTo>
                    <a:pt x="153" y="669"/>
                    <a:pt x="214" y="699"/>
                    <a:pt x="244" y="699"/>
                  </a:cubicBezTo>
                  <a:cubicBezTo>
                    <a:pt x="274" y="699"/>
                    <a:pt x="305" y="699"/>
                    <a:pt x="335" y="730"/>
                  </a:cubicBezTo>
                  <a:cubicBezTo>
                    <a:pt x="335" y="760"/>
                    <a:pt x="366" y="791"/>
                    <a:pt x="396" y="851"/>
                  </a:cubicBezTo>
                  <a:lnTo>
                    <a:pt x="396" y="882"/>
                  </a:lnTo>
                  <a:cubicBezTo>
                    <a:pt x="366" y="912"/>
                    <a:pt x="366" y="912"/>
                    <a:pt x="335" y="912"/>
                  </a:cubicBezTo>
                  <a:cubicBezTo>
                    <a:pt x="305" y="912"/>
                    <a:pt x="274" y="943"/>
                    <a:pt x="274" y="1003"/>
                  </a:cubicBezTo>
                  <a:cubicBezTo>
                    <a:pt x="274" y="1034"/>
                    <a:pt x="335" y="1064"/>
                    <a:pt x="366" y="1064"/>
                  </a:cubicBezTo>
                  <a:cubicBezTo>
                    <a:pt x="396" y="1064"/>
                    <a:pt x="426" y="1064"/>
                    <a:pt x="457" y="1064"/>
                  </a:cubicBezTo>
                  <a:cubicBezTo>
                    <a:pt x="548" y="1064"/>
                    <a:pt x="639" y="1064"/>
                    <a:pt x="700" y="1155"/>
                  </a:cubicBezTo>
                  <a:cubicBezTo>
                    <a:pt x="791" y="1155"/>
                    <a:pt x="882" y="1216"/>
                    <a:pt x="943" y="1216"/>
                  </a:cubicBezTo>
                  <a:cubicBezTo>
                    <a:pt x="974" y="1216"/>
                    <a:pt x="1004" y="1216"/>
                    <a:pt x="1034" y="118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77"/>
            <p:cNvSpPr/>
            <p:nvPr/>
          </p:nvSpPr>
          <p:spPr>
            <a:xfrm>
              <a:off x="6066624" y="2434553"/>
              <a:ext cx="36710" cy="31901"/>
            </a:xfrm>
            <a:custGeom>
              <a:rect b="b" l="l" r="r" t="t"/>
              <a:pathLst>
                <a:path extrusionOk="0" h="1612" w="1855">
                  <a:moveTo>
                    <a:pt x="62" y="851"/>
                  </a:moveTo>
                  <a:cubicBezTo>
                    <a:pt x="62" y="882"/>
                    <a:pt x="62" y="882"/>
                    <a:pt x="122" y="912"/>
                  </a:cubicBezTo>
                  <a:cubicBezTo>
                    <a:pt x="153" y="882"/>
                    <a:pt x="183" y="882"/>
                    <a:pt x="183" y="912"/>
                  </a:cubicBezTo>
                  <a:cubicBezTo>
                    <a:pt x="244" y="943"/>
                    <a:pt x="305" y="973"/>
                    <a:pt x="366" y="973"/>
                  </a:cubicBezTo>
                  <a:lnTo>
                    <a:pt x="396" y="973"/>
                  </a:lnTo>
                  <a:cubicBezTo>
                    <a:pt x="396" y="973"/>
                    <a:pt x="396" y="973"/>
                    <a:pt x="366" y="973"/>
                  </a:cubicBezTo>
                  <a:lnTo>
                    <a:pt x="274" y="973"/>
                  </a:lnTo>
                  <a:cubicBezTo>
                    <a:pt x="214" y="1003"/>
                    <a:pt x="183" y="1003"/>
                    <a:pt x="183" y="1034"/>
                  </a:cubicBezTo>
                  <a:cubicBezTo>
                    <a:pt x="183" y="1064"/>
                    <a:pt x="183" y="1095"/>
                    <a:pt x="214" y="1125"/>
                  </a:cubicBezTo>
                  <a:lnTo>
                    <a:pt x="366" y="1277"/>
                  </a:lnTo>
                  <a:cubicBezTo>
                    <a:pt x="396" y="1277"/>
                    <a:pt x="396" y="1277"/>
                    <a:pt x="426" y="1277"/>
                  </a:cubicBezTo>
                  <a:cubicBezTo>
                    <a:pt x="518" y="1247"/>
                    <a:pt x="609" y="1155"/>
                    <a:pt x="578" y="1034"/>
                  </a:cubicBezTo>
                  <a:cubicBezTo>
                    <a:pt x="578" y="1003"/>
                    <a:pt x="548" y="973"/>
                    <a:pt x="578" y="973"/>
                  </a:cubicBezTo>
                  <a:lnTo>
                    <a:pt x="609" y="973"/>
                  </a:lnTo>
                  <a:cubicBezTo>
                    <a:pt x="639" y="1003"/>
                    <a:pt x="670" y="1064"/>
                    <a:pt x="670" y="1125"/>
                  </a:cubicBezTo>
                  <a:lnTo>
                    <a:pt x="670" y="1247"/>
                  </a:lnTo>
                  <a:cubicBezTo>
                    <a:pt x="670" y="1338"/>
                    <a:pt x="670" y="1338"/>
                    <a:pt x="730" y="1338"/>
                  </a:cubicBezTo>
                  <a:cubicBezTo>
                    <a:pt x="791" y="1338"/>
                    <a:pt x="852" y="1368"/>
                    <a:pt x="882" y="1399"/>
                  </a:cubicBezTo>
                  <a:cubicBezTo>
                    <a:pt x="943" y="1490"/>
                    <a:pt x="1034" y="1551"/>
                    <a:pt x="1126" y="1520"/>
                  </a:cubicBezTo>
                  <a:cubicBezTo>
                    <a:pt x="1277" y="1520"/>
                    <a:pt x="1429" y="1551"/>
                    <a:pt x="1581" y="1581"/>
                  </a:cubicBezTo>
                  <a:cubicBezTo>
                    <a:pt x="1612" y="1611"/>
                    <a:pt x="1612" y="1611"/>
                    <a:pt x="1642" y="1581"/>
                  </a:cubicBezTo>
                  <a:cubicBezTo>
                    <a:pt x="1703" y="1551"/>
                    <a:pt x="1764" y="1520"/>
                    <a:pt x="1825" y="1459"/>
                  </a:cubicBezTo>
                  <a:cubicBezTo>
                    <a:pt x="1855" y="1429"/>
                    <a:pt x="1855" y="1399"/>
                    <a:pt x="1825" y="1368"/>
                  </a:cubicBezTo>
                  <a:cubicBezTo>
                    <a:pt x="1825" y="1338"/>
                    <a:pt x="1794" y="1338"/>
                    <a:pt x="1794" y="1307"/>
                  </a:cubicBezTo>
                  <a:cubicBezTo>
                    <a:pt x="1764" y="1307"/>
                    <a:pt x="1733" y="1277"/>
                    <a:pt x="1703" y="1247"/>
                  </a:cubicBezTo>
                  <a:cubicBezTo>
                    <a:pt x="1673" y="1247"/>
                    <a:pt x="1642" y="1216"/>
                    <a:pt x="1673" y="1155"/>
                  </a:cubicBezTo>
                  <a:cubicBezTo>
                    <a:pt x="1673" y="1095"/>
                    <a:pt x="1612" y="1034"/>
                    <a:pt x="1581" y="973"/>
                  </a:cubicBezTo>
                  <a:cubicBezTo>
                    <a:pt x="1551" y="851"/>
                    <a:pt x="1460" y="730"/>
                    <a:pt x="1369" y="699"/>
                  </a:cubicBezTo>
                  <a:cubicBezTo>
                    <a:pt x="1308" y="669"/>
                    <a:pt x="1247" y="669"/>
                    <a:pt x="1217" y="699"/>
                  </a:cubicBezTo>
                  <a:cubicBezTo>
                    <a:pt x="1156" y="730"/>
                    <a:pt x="1126" y="730"/>
                    <a:pt x="1065" y="699"/>
                  </a:cubicBezTo>
                  <a:cubicBezTo>
                    <a:pt x="1034" y="639"/>
                    <a:pt x="943" y="639"/>
                    <a:pt x="913" y="699"/>
                  </a:cubicBezTo>
                  <a:lnTo>
                    <a:pt x="852" y="699"/>
                  </a:lnTo>
                  <a:lnTo>
                    <a:pt x="852" y="699"/>
                  </a:lnTo>
                  <a:lnTo>
                    <a:pt x="852" y="699"/>
                  </a:lnTo>
                  <a:lnTo>
                    <a:pt x="730" y="821"/>
                  </a:lnTo>
                  <a:cubicBezTo>
                    <a:pt x="730" y="851"/>
                    <a:pt x="700" y="851"/>
                    <a:pt x="700" y="821"/>
                  </a:cubicBezTo>
                  <a:cubicBezTo>
                    <a:pt x="700" y="821"/>
                    <a:pt x="700" y="821"/>
                    <a:pt x="700" y="821"/>
                  </a:cubicBezTo>
                  <a:cubicBezTo>
                    <a:pt x="730" y="760"/>
                    <a:pt x="791" y="730"/>
                    <a:pt x="852" y="730"/>
                  </a:cubicBezTo>
                  <a:lnTo>
                    <a:pt x="852" y="730"/>
                  </a:lnTo>
                  <a:lnTo>
                    <a:pt x="852" y="730"/>
                  </a:lnTo>
                  <a:cubicBezTo>
                    <a:pt x="882" y="639"/>
                    <a:pt x="852" y="547"/>
                    <a:pt x="791" y="517"/>
                  </a:cubicBezTo>
                  <a:cubicBezTo>
                    <a:pt x="730" y="456"/>
                    <a:pt x="700" y="396"/>
                    <a:pt x="700" y="335"/>
                  </a:cubicBezTo>
                  <a:cubicBezTo>
                    <a:pt x="700" y="274"/>
                    <a:pt x="670" y="244"/>
                    <a:pt x="639" y="244"/>
                  </a:cubicBezTo>
                  <a:cubicBezTo>
                    <a:pt x="518" y="244"/>
                    <a:pt x="426" y="183"/>
                    <a:pt x="366" y="92"/>
                  </a:cubicBezTo>
                  <a:cubicBezTo>
                    <a:pt x="335" y="61"/>
                    <a:pt x="274" y="31"/>
                    <a:pt x="244" y="0"/>
                  </a:cubicBezTo>
                  <a:cubicBezTo>
                    <a:pt x="214" y="0"/>
                    <a:pt x="183" y="31"/>
                    <a:pt x="153" y="61"/>
                  </a:cubicBezTo>
                  <a:cubicBezTo>
                    <a:pt x="122" y="122"/>
                    <a:pt x="122" y="183"/>
                    <a:pt x="62" y="244"/>
                  </a:cubicBezTo>
                  <a:cubicBezTo>
                    <a:pt x="1" y="335"/>
                    <a:pt x="1" y="456"/>
                    <a:pt x="31" y="547"/>
                  </a:cubicBezTo>
                  <a:cubicBezTo>
                    <a:pt x="92" y="639"/>
                    <a:pt x="92" y="760"/>
                    <a:pt x="62" y="8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77"/>
            <p:cNvSpPr/>
            <p:nvPr/>
          </p:nvSpPr>
          <p:spPr>
            <a:xfrm>
              <a:off x="6560444" y="3169554"/>
              <a:ext cx="24678" cy="51751"/>
            </a:xfrm>
            <a:custGeom>
              <a:rect b="b" l="l" r="r" t="t"/>
              <a:pathLst>
                <a:path extrusionOk="0" h="2615" w="1247">
                  <a:moveTo>
                    <a:pt x="1125" y="1247"/>
                  </a:moveTo>
                  <a:cubicBezTo>
                    <a:pt x="1125" y="1247"/>
                    <a:pt x="1095" y="1247"/>
                    <a:pt x="1065" y="1247"/>
                  </a:cubicBezTo>
                  <a:lnTo>
                    <a:pt x="1004" y="1277"/>
                  </a:lnTo>
                  <a:cubicBezTo>
                    <a:pt x="913" y="1338"/>
                    <a:pt x="882" y="1338"/>
                    <a:pt x="791" y="1277"/>
                  </a:cubicBezTo>
                  <a:cubicBezTo>
                    <a:pt x="761" y="1247"/>
                    <a:pt x="730" y="1186"/>
                    <a:pt x="730" y="1125"/>
                  </a:cubicBezTo>
                  <a:cubicBezTo>
                    <a:pt x="730" y="1065"/>
                    <a:pt x="700" y="1004"/>
                    <a:pt x="700" y="943"/>
                  </a:cubicBezTo>
                  <a:cubicBezTo>
                    <a:pt x="700" y="913"/>
                    <a:pt x="669" y="913"/>
                    <a:pt x="669" y="882"/>
                  </a:cubicBezTo>
                  <a:cubicBezTo>
                    <a:pt x="669" y="882"/>
                    <a:pt x="639" y="882"/>
                    <a:pt x="609" y="852"/>
                  </a:cubicBezTo>
                  <a:lnTo>
                    <a:pt x="609" y="882"/>
                  </a:lnTo>
                  <a:lnTo>
                    <a:pt x="609" y="913"/>
                  </a:lnTo>
                  <a:cubicBezTo>
                    <a:pt x="609" y="943"/>
                    <a:pt x="609" y="943"/>
                    <a:pt x="578" y="943"/>
                  </a:cubicBezTo>
                  <a:cubicBezTo>
                    <a:pt x="578" y="943"/>
                    <a:pt x="548" y="913"/>
                    <a:pt x="548" y="913"/>
                  </a:cubicBezTo>
                  <a:cubicBezTo>
                    <a:pt x="548" y="791"/>
                    <a:pt x="548" y="639"/>
                    <a:pt x="578" y="517"/>
                  </a:cubicBezTo>
                  <a:cubicBezTo>
                    <a:pt x="609" y="457"/>
                    <a:pt x="578" y="366"/>
                    <a:pt x="548" y="335"/>
                  </a:cubicBezTo>
                  <a:cubicBezTo>
                    <a:pt x="487" y="244"/>
                    <a:pt x="426" y="153"/>
                    <a:pt x="365" y="92"/>
                  </a:cubicBezTo>
                  <a:cubicBezTo>
                    <a:pt x="335" y="62"/>
                    <a:pt x="335" y="62"/>
                    <a:pt x="305" y="31"/>
                  </a:cubicBezTo>
                  <a:lnTo>
                    <a:pt x="305" y="1"/>
                  </a:lnTo>
                  <a:cubicBezTo>
                    <a:pt x="305" y="1"/>
                    <a:pt x="274" y="1"/>
                    <a:pt x="274" y="1"/>
                  </a:cubicBezTo>
                  <a:cubicBezTo>
                    <a:pt x="274" y="1"/>
                    <a:pt x="274" y="31"/>
                    <a:pt x="274" y="31"/>
                  </a:cubicBezTo>
                  <a:cubicBezTo>
                    <a:pt x="274" y="92"/>
                    <a:pt x="335" y="153"/>
                    <a:pt x="305" y="244"/>
                  </a:cubicBezTo>
                  <a:cubicBezTo>
                    <a:pt x="274" y="274"/>
                    <a:pt x="274" y="335"/>
                    <a:pt x="305" y="396"/>
                  </a:cubicBezTo>
                  <a:cubicBezTo>
                    <a:pt x="335" y="487"/>
                    <a:pt x="365" y="548"/>
                    <a:pt x="365" y="639"/>
                  </a:cubicBezTo>
                  <a:cubicBezTo>
                    <a:pt x="365" y="700"/>
                    <a:pt x="426" y="791"/>
                    <a:pt x="396" y="882"/>
                  </a:cubicBezTo>
                  <a:cubicBezTo>
                    <a:pt x="396" y="882"/>
                    <a:pt x="396" y="913"/>
                    <a:pt x="396" y="943"/>
                  </a:cubicBezTo>
                  <a:lnTo>
                    <a:pt x="457" y="1034"/>
                  </a:lnTo>
                  <a:cubicBezTo>
                    <a:pt x="426" y="1125"/>
                    <a:pt x="426" y="1217"/>
                    <a:pt x="396" y="1277"/>
                  </a:cubicBezTo>
                  <a:cubicBezTo>
                    <a:pt x="365" y="1369"/>
                    <a:pt x="335" y="1460"/>
                    <a:pt x="305" y="1521"/>
                  </a:cubicBezTo>
                  <a:cubicBezTo>
                    <a:pt x="274" y="1581"/>
                    <a:pt x="244" y="1612"/>
                    <a:pt x="214" y="1612"/>
                  </a:cubicBezTo>
                  <a:cubicBezTo>
                    <a:pt x="153" y="1642"/>
                    <a:pt x="122" y="1642"/>
                    <a:pt x="62" y="1673"/>
                  </a:cubicBezTo>
                  <a:cubicBezTo>
                    <a:pt x="1" y="1703"/>
                    <a:pt x="1" y="1794"/>
                    <a:pt x="31" y="1855"/>
                  </a:cubicBezTo>
                  <a:lnTo>
                    <a:pt x="183" y="2007"/>
                  </a:lnTo>
                  <a:cubicBezTo>
                    <a:pt x="214" y="2037"/>
                    <a:pt x="244" y="2098"/>
                    <a:pt x="214" y="2159"/>
                  </a:cubicBezTo>
                  <a:cubicBezTo>
                    <a:pt x="214" y="2189"/>
                    <a:pt x="214" y="2250"/>
                    <a:pt x="183" y="2280"/>
                  </a:cubicBezTo>
                  <a:lnTo>
                    <a:pt x="31" y="2463"/>
                  </a:lnTo>
                  <a:cubicBezTo>
                    <a:pt x="31" y="2493"/>
                    <a:pt x="31" y="2493"/>
                    <a:pt x="31" y="2524"/>
                  </a:cubicBezTo>
                  <a:lnTo>
                    <a:pt x="122" y="2615"/>
                  </a:lnTo>
                  <a:cubicBezTo>
                    <a:pt x="122" y="2615"/>
                    <a:pt x="153" y="2615"/>
                    <a:pt x="153" y="2615"/>
                  </a:cubicBezTo>
                  <a:cubicBezTo>
                    <a:pt x="244" y="2584"/>
                    <a:pt x="305" y="2524"/>
                    <a:pt x="335" y="2493"/>
                  </a:cubicBezTo>
                  <a:cubicBezTo>
                    <a:pt x="426" y="2402"/>
                    <a:pt x="517" y="2311"/>
                    <a:pt x="609" y="2220"/>
                  </a:cubicBezTo>
                  <a:cubicBezTo>
                    <a:pt x="700" y="2128"/>
                    <a:pt x="730" y="2007"/>
                    <a:pt x="761" y="1885"/>
                  </a:cubicBezTo>
                  <a:cubicBezTo>
                    <a:pt x="761" y="1824"/>
                    <a:pt x="821" y="1794"/>
                    <a:pt x="882" y="1794"/>
                  </a:cubicBezTo>
                  <a:lnTo>
                    <a:pt x="943" y="1794"/>
                  </a:lnTo>
                  <a:cubicBezTo>
                    <a:pt x="943" y="1794"/>
                    <a:pt x="973" y="1794"/>
                    <a:pt x="973" y="1764"/>
                  </a:cubicBezTo>
                  <a:cubicBezTo>
                    <a:pt x="1004" y="1673"/>
                    <a:pt x="1065" y="1612"/>
                    <a:pt x="1125" y="1581"/>
                  </a:cubicBezTo>
                  <a:cubicBezTo>
                    <a:pt x="1156" y="1551"/>
                    <a:pt x="1186" y="1521"/>
                    <a:pt x="1186" y="1490"/>
                  </a:cubicBezTo>
                  <a:cubicBezTo>
                    <a:pt x="1186" y="1429"/>
                    <a:pt x="1217" y="1369"/>
                    <a:pt x="1247" y="1338"/>
                  </a:cubicBezTo>
                  <a:cubicBezTo>
                    <a:pt x="1247" y="1277"/>
                    <a:pt x="1186" y="1247"/>
                    <a:pt x="1125" y="124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77"/>
            <p:cNvSpPr/>
            <p:nvPr/>
          </p:nvSpPr>
          <p:spPr>
            <a:xfrm>
              <a:off x="6238664" y="2453194"/>
              <a:ext cx="31882" cy="21076"/>
            </a:xfrm>
            <a:custGeom>
              <a:rect b="b" l="l" r="r" t="t"/>
              <a:pathLst>
                <a:path extrusionOk="0" h="1065" w="1611">
                  <a:moveTo>
                    <a:pt x="182" y="578"/>
                  </a:moveTo>
                  <a:cubicBezTo>
                    <a:pt x="243" y="639"/>
                    <a:pt x="274" y="700"/>
                    <a:pt x="274" y="761"/>
                  </a:cubicBezTo>
                  <a:cubicBezTo>
                    <a:pt x="274" y="791"/>
                    <a:pt x="304" y="821"/>
                    <a:pt x="334" y="821"/>
                  </a:cubicBezTo>
                  <a:cubicBezTo>
                    <a:pt x="365" y="852"/>
                    <a:pt x="426" y="882"/>
                    <a:pt x="486" y="912"/>
                  </a:cubicBezTo>
                  <a:cubicBezTo>
                    <a:pt x="547" y="912"/>
                    <a:pt x="578" y="943"/>
                    <a:pt x="638" y="1004"/>
                  </a:cubicBezTo>
                  <a:cubicBezTo>
                    <a:pt x="669" y="1034"/>
                    <a:pt x="730" y="1064"/>
                    <a:pt x="790" y="1034"/>
                  </a:cubicBezTo>
                  <a:lnTo>
                    <a:pt x="912" y="1034"/>
                  </a:lnTo>
                  <a:cubicBezTo>
                    <a:pt x="942" y="1034"/>
                    <a:pt x="973" y="1034"/>
                    <a:pt x="973" y="1004"/>
                  </a:cubicBezTo>
                  <a:cubicBezTo>
                    <a:pt x="1003" y="973"/>
                    <a:pt x="1003" y="912"/>
                    <a:pt x="1033" y="882"/>
                  </a:cubicBezTo>
                  <a:cubicBezTo>
                    <a:pt x="1094" y="852"/>
                    <a:pt x="1094" y="821"/>
                    <a:pt x="1125" y="791"/>
                  </a:cubicBezTo>
                  <a:cubicBezTo>
                    <a:pt x="1155" y="700"/>
                    <a:pt x="1246" y="669"/>
                    <a:pt x="1337" y="700"/>
                  </a:cubicBezTo>
                  <a:cubicBezTo>
                    <a:pt x="1368" y="700"/>
                    <a:pt x="1398" y="700"/>
                    <a:pt x="1398" y="700"/>
                  </a:cubicBezTo>
                  <a:cubicBezTo>
                    <a:pt x="1429" y="669"/>
                    <a:pt x="1459" y="669"/>
                    <a:pt x="1459" y="639"/>
                  </a:cubicBezTo>
                  <a:cubicBezTo>
                    <a:pt x="1489" y="639"/>
                    <a:pt x="1489" y="609"/>
                    <a:pt x="1459" y="609"/>
                  </a:cubicBezTo>
                  <a:cubicBezTo>
                    <a:pt x="1459" y="578"/>
                    <a:pt x="1489" y="548"/>
                    <a:pt x="1520" y="548"/>
                  </a:cubicBezTo>
                  <a:cubicBezTo>
                    <a:pt x="1520" y="517"/>
                    <a:pt x="1550" y="517"/>
                    <a:pt x="1550" y="487"/>
                  </a:cubicBezTo>
                  <a:cubicBezTo>
                    <a:pt x="1581" y="457"/>
                    <a:pt x="1611" y="396"/>
                    <a:pt x="1581" y="335"/>
                  </a:cubicBezTo>
                  <a:cubicBezTo>
                    <a:pt x="1581" y="274"/>
                    <a:pt x="1550" y="244"/>
                    <a:pt x="1550" y="213"/>
                  </a:cubicBezTo>
                  <a:cubicBezTo>
                    <a:pt x="1550" y="122"/>
                    <a:pt x="1520" y="92"/>
                    <a:pt x="1459" y="61"/>
                  </a:cubicBezTo>
                  <a:lnTo>
                    <a:pt x="1094" y="1"/>
                  </a:lnTo>
                  <a:lnTo>
                    <a:pt x="1064" y="1"/>
                  </a:lnTo>
                  <a:cubicBezTo>
                    <a:pt x="1064" y="1"/>
                    <a:pt x="1033" y="31"/>
                    <a:pt x="1003" y="31"/>
                  </a:cubicBezTo>
                  <a:lnTo>
                    <a:pt x="1003" y="92"/>
                  </a:lnTo>
                  <a:cubicBezTo>
                    <a:pt x="1064" y="153"/>
                    <a:pt x="1094" y="244"/>
                    <a:pt x="1094" y="335"/>
                  </a:cubicBezTo>
                  <a:cubicBezTo>
                    <a:pt x="1064" y="365"/>
                    <a:pt x="1064" y="396"/>
                    <a:pt x="1094" y="396"/>
                  </a:cubicBezTo>
                  <a:lnTo>
                    <a:pt x="1094" y="396"/>
                  </a:lnTo>
                  <a:lnTo>
                    <a:pt x="1094" y="426"/>
                  </a:lnTo>
                  <a:lnTo>
                    <a:pt x="1064" y="426"/>
                  </a:lnTo>
                  <a:lnTo>
                    <a:pt x="1064" y="426"/>
                  </a:lnTo>
                  <a:cubicBezTo>
                    <a:pt x="1033" y="426"/>
                    <a:pt x="1033" y="426"/>
                    <a:pt x="1033" y="396"/>
                  </a:cubicBezTo>
                  <a:cubicBezTo>
                    <a:pt x="973" y="335"/>
                    <a:pt x="912" y="244"/>
                    <a:pt x="912" y="122"/>
                  </a:cubicBezTo>
                  <a:cubicBezTo>
                    <a:pt x="912" y="92"/>
                    <a:pt x="851" y="31"/>
                    <a:pt x="821" y="31"/>
                  </a:cubicBezTo>
                  <a:cubicBezTo>
                    <a:pt x="760" y="1"/>
                    <a:pt x="699" y="1"/>
                    <a:pt x="638" y="1"/>
                  </a:cubicBezTo>
                  <a:cubicBezTo>
                    <a:pt x="638" y="1"/>
                    <a:pt x="608" y="1"/>
                    <a:pt x="608" y="31"/>
                  </a:cubicBezTo>
                  <a:cubicBezTo>
                    <a:pt x="578" y="61"/>
                    <a:pt x="578" y="92"/>
                    <a:pt x="578" y="122"/>
                  </a:cubicBezTo>
                  <a:cubicBezTo>
                    <a:pt x="578" y="183"/>
                    <a:pt x="578" y="213"/>
                    <a:pt x="578" y="274"/>
                  </a:cubicBezTo>
                  <a:lnTo>
                    <a:pt x="578" y="274"/>
                  </a:lnTo>
                  <a:lnTo>
                    <a:pt x="578" y="305"/>
                  </a:lnTo>
                  <a:lnTo>
                    <a:pt x="547" y="274"/>
                  </a:lnTo>
                  <a:lnTo>
                    <a:pt x="547" y="274"/>
                  </a:lnTo>
                  <a:cubicBezTo>
                    <a:pt x="486" y="244"/>
                    <a:pt x="395" y="244"/>
                    <a:pt x="365" y="183"/>
                  </a:cubicBezTo>
                  <a:cubicBezTo>
                    <a:pt x="304" y="122"/>
                    <a:pt x="243" y="92"/>
                    <a:pt x="152" y="92"/>
                  </a:cubicBezTo>
                  <a:cubicBezTo>
                    <a:pt x="122" y="92"/>
                    <a:pt x="91" y="92"/>
                    <a:pt x="91" y="122"/>
                  </a:cubicBezTo>
                  <a:lnTo>
                    <a:pt x="0" y="335"/>
                  </a:lnTo>
                  <a:cubicBezTo>
                    <a:pt x="0" y="365"/>
                    <a:pt x="0" y="396"/>
                    <a:pt x="0" y="426"/>
                  </a:cubicBezTo>
                  <a:cubicBezTo>
                    <a:pt x="61" y="487"/>
                    <a:pt x="122" y="548"/>
                    <a:pt x="182" y="578"/>
                  </a:cubicBezTo>
                  <a:close/>
                  <a:moveTo>
                    <a:pt x="1185" y="457"/>
                  </a:moveTo>
                  <a:lnTo>
                    <a:pt x="1185" y="457"/>
                  </a:lnTo>
                  <a:lnTo>
                    <a:pt x="1185" y="457"/>
                  </a:lnTo>
                  <a:lnTo>
                    <a:pt x="1185" y="426"/>
                  </a:lnTo>
                  <a:cubicBezTo>
                    <a:pt x="1185" y="426"/>
                    <a:pt x="1155" y="457"/>
                    <a:pt x="1185" y="457"/>
                  </a:cubicBezTo>
                  <a:close/>
                  <a:moveTo>
                    <a:pt x="699" y="274"/>
                  </a:moveTo>
                  <a:lnTo>
                    <a:pt x="699" y="274"/>
                  </a:lnTo>
                  <a:lnTo>
                    <a:pt x="699" y="274"/>
                  </a:lnTo>
                  <a:lnTo>
                    <a:pt x="669" y="274"/>
                  </a:lnTo>
                  <a:cubicBezTo>
                    <a:pt x="669" y="274"/>
                    <a:pt x="669" y="274"/>
                    <a:pt x="699" y="2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77"/>
            <p:cNvSpPr/>
            <p:nvPr/>
          </p:nvSpPr>
          <p:spPr>
            <a:xfrm>
              <a:off x="5477779" y="2521167"/>
              <a:ext cx="24084" cy="29487"/>
            </a:xfrm>
            <a:custGeom>
              <a:rect b="b" l="l" r="r" t="t"/>
              <a:pathLst>
                <a:path extrusionOk="0" h="1490" w="1217">
                  <a:moveTo>
                    <a:pt x="1186" y="274"/>
                  </a:moveTo>
                  <a:cubicBezTo>
                    <a:pt x="1216" y="243"/>
                    <a:pt x="1216" y="213"/>
                    <a:pt x="1216" y="183"/>
                  </a:cubicBezTo>
                  <a:cubicBezTo>
                    <a:pt x="1216" y="152"/>
                    <a:pt x="1186" y="122"/>
                    <a:pt x="1125" y="122"/>
                  </a:cubicBezTo>
                  <a:lnTo>
                    <a:pt x="943" y="122"/>
                  </a:lnTo>
                  <a:cubicBezTo>
                    <a:pt x="912" y="92"/>
                    <a:pt x="882" y="92"/>
                    <a:pt x="852" y="61"/>
                  </a:cubicBezTo>
                  <a:lnTo>
                    <a:pt x="852" y="61"/>
                  </a:lnTo>
                  <a:lnTo>
                    <a:pt x="852" y="61"/>
                  </a:lnTo>
                  <a:cubicBezTo>
                    <a:pt x="852" y="61"/>
                    <a:pt x="821" y="31"/>
                    <a:pt x="791" y="31"/>
                  </a:cubicBezTo>
                  <a:cubicBezTo>
                    <a:pt x="791" y="0"/>
                    <a:pt x="760" y="0"/>
                    <a:pt x="730" y="0"/>
                  </a:cubicBezTo>
                  <a:cubicBezTo>
                    <a:pt x="700" y="0"/>
                    <a:pt x="639" y="0"/>
                    <a:pt x="608" y="31"/>
                  </a:cubicBezTo>
                  <a:cubicBezTo>
                    <a:pt x="578" y="31"/>
                    <a:pt x="548" y="61"/>
                    <a:pt x="548" y="61"/>
                  </a:cubicBezTo>
                  <a:cubicBezTo>
                    <a:pt x="517" y="122"/>
                    <a:pt x="487" y="183"/>
                    <a:pt x="426" y="213"/>
                  </a:cubicBezTo>
                  <a:cubicBezTo>
                    <a:pt x="396" y="213"/>
                    <a:pt x="396" y="243"/>
                    <a:pt x="396" y="274"/>
                  </a:cubicBezTo>
                  <a:cubicBezTo>
                    <a:pt x="396" y="304"/>
                    <a:pt x="426" y="335"/>
                    <a:pt x="426" y="365"/>
                  </a:cubicBezTo>
                  <a:cubicBezTo>
                    <a:pt x="487" y="426"/>
                    <a:pt x="487" y="517"/>
                    <a:pt x="426" y="608"/>
                  </a:cubicBezTo>
                  <a:cubicBezTo>
                    <a:pt x="426" y="639"/>
                    <a:pt x="365" y="639"/>
                    <a:pt x="365" y="608"/>
                  </a:cubicBezTo>
                  <a:cubicBezTo>
                    <a:pt x="304" y="547"/>
                    <a:pt x="304" y="487"/>
                    <a:pt x="274" y="426"/>
                  </a:cubicBezTo>
                  <a:cubicBezTo>
                    <a:pt x="274" y="395"/>
                    <a:pt x="213" y="395"/>
                    <a:pt x="183" y="395"/>
                  </a:cubicBezTo>
                  <a:cubicBezTo>
                    <a:pt x="92" y="365"/>
                    <a:pt x="0" y="456"/>
                    <a:pt x="0" y="547"/>
                  </a:cubicBezTo>
                  <a:cubicBezTo>
                    <a:pt x="0" y="608"/>
                    <a:pt x="0" y="699"/>
                    <a:pt x="0" y="760"/>
                  </a:cubicBezTo>
                  <a:cubicBezTo>
                    <a:pt x="0" y="791"/>
                    <a:pt x="0" y="821"/>
                    <a:pt x="31" y="821"/>
                  </a:cubicBezTo>
                  <a:cubicBezTo>
                    <a:pt x="92" y="851"/>
                    <a:pt x="122" y="912"/>
                    <a:pt x="152" y="973"/>
                  </a:cubicBezTo>
                  <a:cubicBezTo>
                    <a:pt x="213" y="1064"/>
                    <a:pt x="213" y="1186"/>
                    <a:pt x="244" y="1307"/>
                  </a:cubicBezTo>
                  <a:cubicBezTo>
                    <a:pt x="244" y="1368"/>
                    <a:pt x="274" y="1429"/>
                    <a:pt x="304" y="1459"/>
                  </a:cubicBezTo>
                  <a:cubicBezTo>
                    <a:pt x="335" y="1490"/>
                    <a:pt x="365" y="1490"/>
                    <a:pt x="396" y="1459"/>
                  </a:cubicBezTo>
                  <a:cubicBezTo>
                    <a:pt x="426" y="1429"/>
                    <a:pt x="487" y="1399"/>
                    <a:pt x="517" y="1368"/>
                  </a:cubicBezTo>
                  <a:cubicBezTo>
                    <a:pt x="578" y="1338"/>
                    <a:pt x="639" y="1338"/>
                    <a:pt x="669" y="1307"/>
                  </a:cubicBezTo>
                  <a:cubicBezTo>
                    <a:pt x="730" y="1307"/>
                    <a:pt x="760" y="1277"/>
                    <a:pt x="821" y="1247"/>
                  </a:cubicBezTo>
                  <a:cubicBezTo>
                    <a:pt x="852" y="1216"/>
                    <a:pt x="852" y="1216"/>
                    <a:pt x="882" y="1186"/>
                  </a:cubicBezTo>
                  <a:cubicBezTo>
                    <a:pt x="912" y="1095"/>
                    <a:pt x="943" y="1003"/>
                    <a:pt x="1004" y="943"/>
                  </a:cubicBezTo>
                  <a:cubicBezTo>
                    <a:pt x="1064" y="912"/>
                    <a:pt x="1064" y="851"/>
                    <a:pt x="1034" y="760"/>
                  </a:cubicBezTo>
                  <a:cubicBezTo>
                    <a:pt x="1034" y="730"/>
                    <a:pt x="1004" y="699"/>
                    <a:pt x="1004" y="639"/>
                  </a:cubicBezTo>
                  <a:cubicBezTo>
                    <a:pt x="1004" y="608"/>
                    <a:pt x="943" y="547"/>
                    <a:pt x="912" y="517"/>
                  </a:cubicBezTo>
                  <a:cubicBezTo>
                    <a:pt x="882" y="517"/>
                    <a:pt x="882" y="487"/>
                    <a:pt x="912" y="487"/>
                  </a:cubicBezTo>
                  <a:lnTo>
                    <a:pt x="1064" y="426"/>
                  </a:lnTo>
                  <a:cubicBezTo>
                    <a:pt x="1095" y="426"/>
                    <a:pt x="1125" y="395"/>
                    <a:pt x="1125" y="365"/>
                  </a:cubicBezTo>
                  <a:cubicBezTo>
                    <a:pt x="1095" y="304"/>
                    <a:pt x="1156" y="304"/>
                    <a:pt x="1186" y="2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77"/>
            <p:cNvSpPr/>
            <p:nvPr/>
          </p:nvSpPr>
          <p:spPr>
            <a:xfrm>
              <a:off x="6346314" y="2975885"/>
              <a:ext cx="28893" cy="33702"/>
            </a:xfrm>
            <a:custGeom>
              <a:rect b="b" l="l" r="r" t="t"/>
              <a:pathLst>
                <a:path extrusionOk="0" h="1703" w="1460">
                  <a:moveTo>
                    <a:pt x="457" y="335"/>
                  </a:moveTo>
                  <a:cubicBezTo>
                    <a:pt x="639" y="304"/>
                    <a:pt x="852" y="304"/>
                    <a:pt x="1034" y="335"/>
                  </a:cubicBezTo>
                  <a:cubicBezTo>
                    <a:pt x="1217" y="365"/>
                    <a:pt x="1399" y="274"/>
                    <a:pt x="1460" y="122"/>
                  </a:cubicBezTo>
                  <a:lnTo>
                    <a:pt x="1460" y="31"/>
                  </a:lnTo>
                  <a:cubicBezTo>
                    <a:pt x="1460" y="0"/>
                    <a:pt x="1429" y="0"/>
                    <a:pt x="1399" y="31"/>
                  </a:cubicBezTo>
                  <a:lnTo>
                    <a:pt x="1308" y="122"/>
                  </a:lnTo>
                  <a:cubicBezTo>
                    <a:pt x="1247" y="183"/>
                    <a:pt x="1186" y="183"/>
                    <a:pt x="1095" y="183"/>
                  </a:cubicBezTo>
                  <a:cubicBezTo>
                    <a:pt x="1004" y="183"/>
                    <a:pt x="882" y="152"/>
                    <a:pt x="761" y="152"/>
                  </a:cubicBezTo>
                  <a:cubicBezTo>
                    <a:pt x="670" y="122"/>
                    <a:pt x="639" y="122"/>
                    <a:pt x="578" y="122"/>
                  </a:cubicBezTo>
                  <a:cubicBezTo>
                    <a:pt x="487" y="92"/>
                    <a:pt x="457" y="213"/>
                    <a:pt x="366" y="213"/>
                  </a:cubicBezTo>
                  <a:cubicBezTo>
                    <a:pt x="335" y="213"/>
                    <a:pt x="335" y="213"/>
                    <a:pt x="335" y="213"/>
                  </a:cubicBezTo>
                  <a:cubicBezTo>
                    <a:pt x="274" y="244"/>
                    <a:pt x="244" y="304"/>
                    <a:pt x="244" y="335"/>
                  </a:cubicBezTo>
                  <a:lnTo>
                    <a:pt x="244" y="456"/>
                  </a:lnTo>
                  <a:cubicBezTo>
                    <a:pt x="244" y="487"/>
                    <a:pt x="214" y="517"/>
                    <a:pt x="214" y="547"/>
                  </a:cubicBezTo>
                  <a:cubicBezTo>
                    <a:pt x="153" y="608"/>
                    <a:pt x="122" y="669"/>
                    <a:pt x="122" y="760"/>
                  </a:cubicBezTo>
                  <a:cubicBezTo>
                    <a:pt x="122" y="821"/>
                    <a:pt x="122" y="882"/>
                    <a:pt x="92" y="943"/>
                  </a:cubicBezTo>
                  <a:cubicBezTo>
                    <a:pt x="62" y="973"/>
                    <a:pt x="31" y="1003"/>
                    <a:pt x="31" y="1064"/>
                  </a:cubicBezTo>
                  <a:cubicBezTo>
                    <a:pt x="1" y="1125"/>
                    <a:pt x="31" y="1155"/>
                    <a:pt x="62" y="1216"/>
                  </a:cubicBezTo>
                  <a:cubicBezTo>
                    <a:pt x="92" y="1216"/>
                    <a:pt x="122" y="1247"/>
                    <a:pt x="122" y="1247"/>
                  </a:cubicBezTo>
                  <a:cubicBezTo>
                    <a:pt x="183" y="1277"/>
                    <a:pt x="183" y="1338"/>
                    <a:pt x="183" y="1399"/>
                  </a:cubicBezTo>
                  <a:cubicBezTo>
                    <a:pt x="153" y="1459"/>
                    <a:pt x="153" y="1520"/>
                    <a:pt x="153" y="1581"/>
                  </a:cubicBezTo>
                  <a:cubicBezTo>
                    <a:pt x="153" y="1611"/>
                    <a:pt x="153" y="1642"/>
                    <a:pt x="183" y="1642"/>
                  </a:cubicBezTo>
                  <a:cubicBezTo>
                    <a:pt x="244" y="1703"/>
                    <a:pt x="305" y="1703"/>
                    <a:pt x="366" y="1642"/>
                  </a:cubicBezTo>
                  <a:cubicBezTo>
                    <a:pt x="396" y="1642"/>
                    <a:pt x="396" y="1611"/>
                    <a:pt x="396" y="1551"/>
                  </a:cubicBezTo>
                  <a:cubicBezTo>
                    <a:pt x="396" y="1399"/>
                    <a:pt x="426" y="1247"/>
                    <a:pt x="426" y="1095"/>
                  </a:cubicBezTo>
                  <a:cubicBezTo>
                    <a:pt x="457" y="1064"/>
                    <a:pt x="457" y="1064"/>
                    <a:pt x="487" y="1064"/>
                  </a:cubicBezTo>
                  <a:cubicBezTo>
                    <a:pt x="487" y="1064"/>
                    <a:pt x="518" y="1064"/>
                    <a:pt x="518" y="1095"/>
                  </a:cubicBezTo>
                  <a:cubicBezTo>
                    <a:pt x="487" y="1186"/>
                    <a:pt x="518" y="1277"/>
                    <a:pt x="609" y="1338"/>
                  </a:cubicBezTo>
                  <a:cubicBezTo>
                    <a:pt x="609" y="1338"/>
                    <a:pt x="609" y="1399"/>
                    <a:pt x="639" y="1429"/>
                  </a:cubicBezTo>
                  <a:cubicBezTo>
                    <a:pt x="639" y="1459"/>
                    <a:pt x="670" y="1490"/>
                    <a:pt x="761" y="1520"/>
                  </a:cubicBezTo>
                  <a:lnTo>
                    <a:pt x="791" y="1520"/>
                  </a:lnTo>
                  <a:lnTo>
                    <a:pt x="791" y="1520"/>
                  </a:lnTo>
                  <a:lnTo>
                    <a:pt x="791" y="1520"/>
                  </a:lnTo>
                  <a:lnTo>
                    <a:pt x="791" y="1520"/>
                  </a:lnTo>
                  <a:cubicBezTo>
                    <a:pt x="791" y="1551"/>
                    <a:pt x="791" y="1611"/>
                    <a:pt x="882" y="1611"/>
                  </a:cubicBezTo>
                  <a:lnTo>
                    <a:pt x="913" y="1611"/>
                  </a:lnTo>
                  <a:cubicBezTo>
                    <a:pt x="943" y="1642"/>
                    <a:pt x="1004" y="1642"/>
                    <a:pt x="1004" y="1581"/>
                  </a:cubicBezTo>
                  <a:cubicBezTo>
                    <a:pt x="1034" y="1520"/>
                    <a:pt x="1034" y="1429"/>
                    <a:pt x="1004" y="1368"/>
                  </a:cubicBezTo>
                  <a:cubicBezTo>
                    <a:pt x="1004" y="1338"/>
                    <a:pt x="974" y="1307"/>
                    <a:pt x="943" y="1277"/>
                  </a:cubicBezTo>
                  <a:lnTo>
                    <a:pt x="882" y="1247"/>
                  </a:lnTo>
                  <a:cubicBezTo>
                    <a:pt x="852" y="1216"/>
                    <a:pt x="822" y="1186"/>
                    <a:pt x="852" y="1155"/>
                  </a:cubicBezTo>
                  <a:cubicBezTo>
                    <a:pt x="852" y="1095"/>
                    <a:pt x="852" y="1064"/>
                    <a:pt x="822" y="1034"/>
                  </a:cubicBezTo>
                  <a:lnTo>
                    <a:pt x="700" y="882"/>
                  </a:lnTo>
                  <a:cubicBezTo>
                    <a:pt x="700" y="882"/>
                    <a:pt x="700" y="851"/>
                    <a:pt x="730" y="821"/>
                  </a:cubicBezTo>
                  <a:lnTo>
                    <a:pt x="852" y="730"/>
                  </a:lnTo>
                  <a:cubicBezTo>
                    <a:pt x="882" y="730"/>
                    <a:pt x="943" y="730"/>
                    <a:pt x="974" y="730"/>
                  </a:cubicBezTo>
                  <a:cubicBezTo>
                    <a:pt x="1004" y="730"/>
                    <a:pt x="1034" y="730"/>
                    <a:pt x="1034" y="730"/>
                  </a:cubicBezTo>
                  <a:cubicBezTo>
                    <a:pt x="1065" y="730"/>
                    <a:pt x="1095" y="730"/>
                    <a:pt x="1095" y="699"/>
                  </a:cubicBezTo>
                  <a:cubicBezTo>
                    <a:pt x="1095" y="669"/>
                    <a:pt x="1095" y="608"/>
                    <a:pt x="1095" y="547"/>
                  </a:cubicBezTo>
                  <a:cubicBezTo>
                    <a:pt x="1095" y="517"/>
                    <a:pt x="1065" y="517"/>
                    <a:pt x="1065" y="517"/>
                  </a:cubicBezTo>
                  <a:cubicBezTo>
                    <a:pt x="1034" y="517"/>
                    <a:pt x="1004" y="517"/>
                    <a:pt x="943" y="517"/>
                  </a:cubicBezTo>
                  <a:cubicBezTo>
                    <a:pt x="882" y="517"/>
                    <a:pt x="822" y="547"/>
                    <a:pt x="730" y="547"/>
                  </a:cubicBezTo>
                  <a:cubicBezTo>
                    <a:pt x="670" y="547"/>
                    <a:pt x="578" y="578"/>
                    <a:pt x="518" y="639"/>
                  </a:cubicBezTo>
                  <a:lnTo>
                    <a:pt x="487" y="639"/>
                  </a:lnTo>
                  <a:cubicBezTo>
                    <a:pt x="396" y="608"/>
                    <a:pt x="335" y="547"/>
                    <a:pt x="335" y="456"/>
                  </a:cubicBezTo>
                  <a:cubicBezTo>
                    <a:pt x="335" y="396"/>
                    <a:pt x="396" y="335"/>
                    <a:pt x="457" y="335"/>
                  </a:cubicBezTo>
                  <a:close/>
                  <a:moveTo>
                    <a:pt x="822" y="1459"/>
                  </a:moveTo>
                  <a:lnTo>
                    <a:pt x="822" y="1459"/>
                  </a:lnTo>
                  <a:cubicBezTo>
                    <a:pt x="852" y="1459"/>
                    <a:pt x="852" y="1429"/>
                    <a:pt x="882" y="1429"/>
                  </a:cubicBezTo>
                  <a:cubicBezTo>
                    <a:pt x="913" y="1429"/>
                    <a:pt x="913" y="1429"/>
                    <a:pt x="913" y="1459"/>
                  </a:cubicBezTo>
                  <a:cubicBezTo>
                    <a:pt x="913" y="1490"/>
                    <a:pt x="913" y="1459"/>
                    <a:pt x="913" y="1459"/>
                  </a:cubicBezTo>
                  <a:lnTo>
                    <a:pt x="852" y="1459"/>
                  </a:lnTo>
                  <a:lnTo>
                    <a:pt x="852" y="1459"/>
                  </a:lnTo>
                  <a:lnTo>
                    <a:pt x="852" y="145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77"/>
            <p:cNvSpPr/>
            <p:nvPr/>
          </p:nvSpPr>
          <p:spPr>
            <a:xfrm>
              <a:off x="5603495" y="2746715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77"/>
            <p:cNvSpPr/>
            <p:nvPr/>
          </p:nvSpPr>
          <p:spPr>
            <a:xfrm>
              <a:off x="5577018" y="2723860"/>
              <a:ext cx="27093" cy="28893"/>
            </a:xfrm>
            <a:custGeom>
              <a:rect b="b" l="l" r="r" t="t"/>
              <a:pathLst>
                <a:path extrusionOk="0" h="1460" w="1369">
                  <a:moveTo>
                    <a:pt x="1247" y="761"/>
                  </a:moveTo>
                  <a:cubicBezTo>
                    <a:pt x="1247" y="730"/>
                    <a:pt x="1247" y="700"/>
                    <a:pt x="1247" y="700"/>
                  </a:cubicBezTo>
                  <a:cubicBezTo>
                    <a:pt x="1247" y="669"/>
                    <a:pt x="1217" y="639"/>
                    <a:pt x="1186" y="639"/>
                  </a:cubicBezTo>
                  <a:cubicBezTo>
                    <a:pt x="1186" y="609"/>
                    <a:pt x="1156" y="609"/>
                    <a:pt x="1125" y="609"/>
                  </a:cubicBezTo>
                  <a:lnTo>
                    <a:pt x="1065" y="639"/>
                  </a:lnTo>
                  <a:cubicBezTo>
                    <a:pt x="1004" y="669"/>
                    <a:pt x="913" y="669"/>
                    <a:pt x="882" y="639"/>
                  </a:cubicBezTo>
                  <a:cubicBezTo>
                    <a:pt x="821" y="639"/>
                    <a:pt x="821" y="609"/>
                    <a:pt x="821" y="578"/>
                  </a:cubicBezTo>
                  <a:cubicBezTo>
                    <a:pt x="821" y="548"/>
                    <a:pt x="821" y="548"/>
                    <a:pt x="821" y="548"/>
                  </a:cubicBezTo>
                  <a:cubicBezTo>
                    <a:pt x="821" y="487"/>
                    <a:pt x="791" y="457"/>
                    <a:pt x="761" y="457"/>
                  </a:cubicBezTo>
                  <a:lnTo>
                    <a:pt x="669" y="457"/>
                  </a:lnTo>
                  <a:lnTo>
                    <a:pt x="669" y="457"/>
                  </a:lnTo>
                  <a:lnTo>
                    <a:pt x="669" y="457"/>
                  </a:lnTo>
                  <a:lnTo>
                    <a:pt x="669" y="457"/>
                  </a:lnTo>
                  <a:lnTo>
                    <a:pt x="669" y="457"/>
                  </a:lnTo>
                  <a:cubicBezTo>
                    <a:pt x="700" y="365"/>
                    <a:pt x="761" y="305"/>
                    <a:pt x="821" y="244"/>
                  </a:cubicBezTo>
                  <a:cubicBezTo>
                    <a:pt x="882" y="213"/>
                    <a:pt x="913" y="153"/>
                    <a:pt x="943" y="92"/>
                  </a:cubicBezTo>
                  <a:cubicBezTo>
                    <a:pt x="943" y="61"/>
                    <a:pt x="943" y="31"/>
                    <a:pt x="943" y="31"/>
                  </a:cubicBezTo>
                  <a:cubicBezTo>
                    <a:pt x="943" y="31"/>
                    <a:pt x="882" y="1"/>
                    <a:pt x="882" y="31"/>
                  </a:cubicBezTo>
                  <a:cubicBezTo>
                    <a:pt x="791" y="31"/>
                    <a:pt x="700" y="92"/>
                    <a:pt x="639" y="153"/>
                  </a:cubicBezTo>
                  <a:cubicBezTo>
                    <a:pt x="517" y="305"/>
                    <a:pt x="396" y="487"/>
                    <a:pt x="305" y="639"/>
                  </a:cubicBezTo>
                  <a:cubicBezTo>
                    <a:pt x="274" y="730"/>
                    <a:pt x="183" y="821"/>
                    <a:pt x="92" y="852"/>
                  </a:cubicBezTo>
                  <a:cubicBezTo>
                    <a:pt x="62" y="852"/>
                    <a:pt x="62" y="882"/>
                    <a:pt x="92" y="912"/>
                  </a:cubicBezTo>
                  <a:cubicBezTo>
                    <a:pt x="122" y="943"/>
                    <a:pt x="122" y="973"/>
                    <a:pt x="92" y="1004"/>
                  </a:cubicBezTo>
                  <a:cubicBezTo>
                    <a:pt x="62" y="1034"/>
                    <a:pt x="31" y="1064"/>
                    <a:pt x="1" y="1095"/>
                  </a:cubicBezTo>
                  <a:cubicBezTo>
                    <a:pt x="1" y="1125"/>
                    <a:pt x="1" y="1156"/>
                    <a:pt x="31" y="1156"/>
                  </a:cubicBezTo>
                  <a:cubicBezTo>
                    <a:pt x="62" y="1186"/>
                    <a:pt x="92" y="1186"/>
                    <a:pt x="122" y="1156"/>
                  </a:cubicBezTo>
                  <a:cubicBezTo>
                    <a:pt x="214" y="1156"/>
                    <a:pt x="305" y="1156"/>
                    <a:pt x="366" y="1156"/>
                  </a:cubicBezTo>
                  <a:cubicBezTo>
                    <a:pt x="457" y="1186"/>
                    <a:pt x="517" y="1186"/>
                    <a:pt x="578" y="1156"/>
                  </a:cubicBezTo>
                  <a:cubicBezTo>
                    <a:pt x="669" y="1156"/>
                    <a:pt x="730" y="1216"/>
                    <a:pt x="791" y="1216"/>
                  </a:cubicBezTo>
                  <a:lnTo>
                    <a:pt x="791" y="1247"/>
                  </a:lnTo>
                  <a:cubicBezTo>
                    <a:pt x="791" y="1247"/>
                    <a:pt x="730" y="1308"/>
                    <a:pt x="730" y="1338"/>
                  </a:cubicBezTo>
                  <a:cubicBezTo>
                    <a:pt x="730" y="1338"/>
                    <a:pt x="730" y="1368"/>
                    <a:pt x="730" y="1368"/>
                  </a:cubicBezTo>
                  <a:cubicBezTo>
                    <a:pt x="730" y="1399"/>
                    <a:pt x="761" y="1399"/>
                    <a:pt x="761" y="1399"/>
                  </a:cubicBezTo>
                  <a:cubicBezTo>
                    <a:pt x="791" y="1399"/>
                    <a:pt x="821" y="1368"/>
                    <a:pt x="852" y="1338"/>
                  </a:cubicBezTo>
                  <a:cubicBezTo>
                    <a:pt x="913" y="1277"/>
                    <a:pt x="973" y="1247"/>
                    <a:pt x="1034" y="1216"/>
                  </a:cubicBezTo>
                  <a:cubicBezTo>
                    <a:pt x="1034" y="1216"/>
                    <a:pt x="1065" y="1216"/>
                    <a:pt x="1034" y="1216"/>
                  </a:cubicBezTo>
                  <a:cubicBezTo>
                    <a:pt x="1034" y="1216"/>
                    <a:pt x="1034" y="1277"/>
                    <a:pt x="1034" y="1338"/>
                  </a:cubicBezTo>
                  <a:cubicBezTo>
                    <a:pt x="1004" y="1368"/>
                    <a:pt x="1034" y="1368"/>
                    <a:pt x="1034" y="1368"/>
                  </a:cubicBezTo>
                  <a:cubicBezTo>
                    <a:pt x="1065" y="1429"/>
                    <a:pt x="1125" y="1460"/>
                    <a:pt x="1186" y="1460"/>
                  </a:cubicBezTo>
                  <a:cubicBezTo>
                    <a:pt x="1217" y="1460"/>
                    <a:pt x="1277" y="1460"/>
                    <a:pt x="1277" y="1429"/>
                  </a:cubicBezTo>
                  <a:lnTo>
                    <a:pt x="1338" y="1247"/>
                  </a:lnTo>
                  <a:cubicBezTo>
                    <a:pt x="1369" y="1216"/>
                    <a:pt x="1369" y="1156"/>
                    <a:pt x="1308" y="1125"/>
                  </a:cubicBezTo>
                  <a:lnTo>
                    <a:pt x="1308" y="1125"/>
                  </a:lnTo>
                  <a:lnTo>
                    <a:pt x="1308" y="1125"/>
                  </a:lnTo>
                  <a:lnTo>
                    <a:pt x="1308" y="1125"/>
                  </a:lnTo>
                  <a:lnTo>
                    <a:pt x="1308" y="1125"/>
                  </a:lnTo>
                  <a:lnTo>
                    <a:pt x="1308" y="1125"/>
                  </a:lnTo>
                  <a:cubicBezTo>
                    <a:pt x="1277" y="1095"/>
                    <a:pt x="1247" y="1095"/>
                    <a:pt x="1217" y="1095"/>
                  </a:cubicBezTo>
                  <a:cubicBezTo>
                    <a:pt x="1217" y="1095"/>
                    <a:pt x="1186" y="1095"/>
                    <a:pt x="1186" y="1064"/>
                  </a:cubicBezTo>
                  <a:cubicBezTo>
                    <a:pt x="1186" y="1034"/>
                    <a:pt x="1217" y="1004"/>
                    <a:pt x="1217" y="1004"/>
                  </a:cubicBezTo>
                  <a:cubicBezTo>
                    <a:pt x="1247" y="973"/>
                    <a:pt x="1277" y="943"/>
                    <a:pt x="1308" y="912"/>
                  </a:cubicBezTo>
                  <a:cubicBezTo>
                    <a:pt x="1308" y="912"/>
                    <a:pt x="1308" y="912"/>
                    <a:pt x="1308" y="882"/>
                  </a:cubicBezTo>
                  <a:cubicBezTo>
                    <a:pt x="1308" y="882"/>
                    <a:pt x="1277" y="882"/>
                    <a:pt x="1247" y="882"/>
                  </a:cubicBezTo>
                  <a:cubicBezTo>
                    <a:pt x="1217" y="882"/>
                    <a:pt x="1186" y="882"/>
                    <a:pt x="1186" y="882"/>
                  </a:cubicBezTo>
                  <a:cubicBezTo>
                    <a:pt x="1156" y="852"/>
                    <a:pt x="1186" y="821"/>
                    <a:pt x="1186" y="791"/>
                  </a:cubicBezTo>
                  <a:cubicBezTo>
                    <a:pt x="1217" y="791"/>
                    <a:pt x="1217" y="761"/>
                    <a:pt x="1247" y="7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77"/>
            <p:cNvSpPr/>
            <p:nvPr/>
          </p:nvSpPr>
          <p:spPr>
            <a:xfrm>
              <a:off x="5436283" y="2461623"/>
              <a:ext cx="33089" cy="18068"/>
            </a:xfrm>
            <a:custGeom>
              <a:rect b="b" l="l" r="r" t="t"/>
              <a:pathLst>
                <a:path extrusionOk="0" h="913" w="1672">
                  <a:moveTo>
                    <a:pt x="31" y="730"/>
                  </a:moveTo>
                  <a:cubicBezTo>
                    <a:pt x="91" y="730"/>
                    <a:pt x="152" y="760"/>
                    <a:pt x="213" y="790"/>
                  </a:cubicBezTo>
                  <a:cubicBezTo>
                    <a:pt x="243" y="821"/>
                    <a:pt x="274" y="851"/>
                    <a:pt x="304" y="882"/>
                  </a:cubicBezTo>
                  <a:cubicBezTo>
                    <a:pt x="335" y="912"/>
                    <a:pt x="395" y="912"/>
                    <a:pt x="426" y="882"/>
                  </a:cubicBezTo>
                  <a:lnTo>
                    <a:pt x="547" y="790"/>
                  </a:lnTo>
                  <a:cubicBezTo>
                    <a:pt x="578" y="760"/>
                    <a:pt x="608" y="760"/>
                    <a:pt x="608" y="790"/>
                  </a:cubicBezTo>
                  <a:lnTo>
                    <a:pt x="669" y="790"/>
                  </a:lnTo>
                  <a:cubicBezTo>
                    <a:pt x="699" y="790"/>
                    <a:pt x="760" y="669"/>
                    <a:pt x="790" y="608"/>
                  </a:cubicBezTo>
                  <a:cubicBezTo>
                    <a:pt x="851" y="547"/>
                    <a:pt x="912" y="486"/>
                    <a:pt x="942" y="456"/>
                  </a:cubicBezTo>
                  <a:cubicBezTo>
                    <a:pt x="973" y="456"/>
                    <a:pt x="1003" y="456"/>
                    <a:pt x="1003" y="456"/>
                  </a:cubicBezTo>
                  <a:cubicBezTo>
                    <a:pt x="1034" y="456"/>
                    <a:pt x="1034" y="486"/>
                    <a:pt x="1003" y="517"/>
                  </a:cubicBezTo>
                  <a:cubicBezTo>
                    <a:pt x="973" y="547"/>
                    <a:pt x="912" y="638"/>
                    <a:pt x="882" y="699"/>
                  </a:cubicBezTo>
                  <a:cubicBezTo>
                    <a:pt x="882" y="730"/>
                    <a:pt x="882" y="790"/>
                    <a:pt x="882" y="821"/>
                  </a:cubicBezTo>
                  <a:cubicBezTo>
                    <a:pt x="912" y="851"/>
                    <a:pt x="942" y="851"/>
                    <a:pt x="973" y="851"/>
                  </a:cubicBezTo>
                  <a:cubicBezTo>
                    <a:pt x="1003" y="821"/>
                    <a:pt x="1034" y="821"/>
                    <a:pt x="1034" y="790"/>
                  </a:cubicBezTo>
                  <a:cubicBezTo>
                    <a:pt x="1064" y="730"/>
                    <a:pt x="1125" y="699"/>
                    <a:pt x="1186" y="699"/>
                  </a:cubicBezTo>
                  <a:cubicBezTo>
                    <a:pt x="1216" y="699"/>
                    <a:pt x="1246" y="669"/>
                    <a:pt x="1277" y="669"/>
                  </a:cubicBezTo>
                  <a:cubicBezTo>
                    <a:pt x="1277" y="669"/>
                    <a:pt x="1307" y="638"/>
                    <a:pt x="1338" y="608"/>
                  </a:cubicBezTo>
                  <a:cubicBezTo>
                    <a:pt x="1368" y="517"/>
                    <a:pt x="1490" y="456"/>
                    <a:pt x="1490" y="365"/>
                  </a:cubicBezTo>
                  <a:cubicBezTo>
                    <a:pt x="1490" y="365"/>
                    <a:pt x="1520" y="304"/>
                    <a:pt x="1550" y="304"/>
                  </a:cubicBezTo>
                  <a:cubicBezTo>
                    <a:pt x="1581" y="274"/>
                    <a:pt x="1611" y="274"/>
                    <a:pt x="1642" y="274"/>
                  </a:cubicBezTo>
                  <a:cubicBezTo>
                    <a:pt x="1642" y="243"/>
                    <a:pt x="1672" y="213"/>
                    <a:pt x="1672" y="213"/>
                  </a:cubicBezTo>
                  <a:cubicBezTo>
                    <a:pt x="1672" y="152"/>
                    <a:pt x="1672" y="122"/>
                    <a:pt x="1672" y="91"/>
                  </a:cubicBezTo>
                  <a:cubicBezTo>
                    <a:pt x="1672" y="61"/>
                    <a:pt x="1642" y="0"/>
                    <a:pt x="1611" y="0"/>
                  </a:cubicBezTo>
                  <a:cubicBezTo>
                    <a:pt x="1581" y="0"/>
                    <a:pt x="1550" y="31"/>
                    <a:pt x="1550" y="31"/>
                  </a:cubicBezTo>
                  <a:cubicBezTo>
                    <a:pt x="1520" y="61"/>
                    <a:pt x="1490" y="91"/>
                    <a:pt x="1459" y="61"/>
                  </a:cubicBezTo>
                  <a:cubicBezTo>
                    <a:pt x="1398" y="31"/>
                    <a:pt x="1307" y="0"/>
                    <a:pt x="1216" y="0"/>
                  </a:cubicBezTo>
                  <a:cubicBezTo>
                    <a:pt x="1155" y="0"/>
                    <a:pt x="1125" y="0"/>
                    <a:pt x="1064" y="31"/>
                  </a:cubicBezTo>
                  <a:cubicBezTo>
                    <a:pt x="882" y="183"/>
                    <a:pt x="699" y="274"/>
                    <a:pt x="487" y="365"/>
                  </a:cubicBezTo>
                  <a:cubicBezTo>
                    <a:pt x="426" y="365"/>
                    <a:pt x="365" y="395"/>
                    <a:pt x="335" y="395"/>
                  </a:cubicBezTo>
                  <a:cubicBezTo>
                    <a:pt x="243" y="426"/>
                    <a:pt x="152" y="456"/>
                    <a:pt x="91" y="517"/>
                  </a:cubicBezTo>
                  <a:cubicBezTo>
                    <a:pt x="31" y="547"/>
                    <a:pt x="0" y="608"/>
                    <a:pt x="0" y="699"/>
                  </a:cubicBezTo>
                  <a:cubicBezTo>
                    <a:pt x="0" y="699"/>
                    <a:pt x="0" y="730"/>
                    <a:pt x="31" y="7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77"/>
            <p:cNvSpPr/>
            <p:nvPr/>
          </p:nvSpPr>
          <p:spPr>
            <a:xfrm>
              <a:off x="5866939" y="2486280"/>
              <a:ext cx="27093" cy="17455"/>
            </a:xfrm>
            <a:custGeom>
              <a:rect b="b" l="l" r="r" t="t"/>
              <a:pathLst>
                <a:path extrusionOk="0" h="882" w="1369">
                  <a:moveTo>
                    <a:pt x="31" y="365"/>
                  </a:moveTo>
                  <a:cubicBezTo>
                    <a:pt x="61" y="487"/>
                    <a:pt x="92" y="517"/>
                    <a:pt x="244" y="548"/>
                  </a:cubicBezTo>
                  <a:cubicBezTo>
                    <a:pt x="274" y="548"/>
                    <a:pt x="304" y="548"/>
                    <a:pt x="335" y="548"/>
                  </a:cubicBezTo>
                  <a:lnTo>
                    <a:pt x="335" y="548"/>
                  </a:lnTo>
                  <a:lnTo>
                    <a:pt x="365" y="548"/>
                  </a:lnTo>
                  <a:lnTo>
                    <a:pt x="426" y="548"/>
                  </a:lnTo>
                  <a:cubicBezTo>
                    <a:pt x="426" y="517"/>
                    <a:pt x="456" y="517"/>
                    <a:pt x="456" y="548"/>
                  </a:cubicBezTo>
                  <a:lnTo>
                    <a:pt x="426" y="548"/>
                  </a:lnTo>
                  <a:lnTo>
                    <a:pt x="365" y="548"/>
                  </a:lnTo>
                  <a:lnTo>
                    <a:pt x="365" y="548"/>
                  </a:lnTo>
                  <a:lnTo>
                    <a:pt x="365" y="548"/>
                  </a:lnTo>
                  <a:lnTo>
                    <a:pt x="335" y="578"/>
                  </a:lnTo>
                  <a:cubicBezTo>
                    <a:pt x="304" y="608"/>
                    <a:pt x="304" y="639"/>
                    <a:pt x="335" y="669"/>
                  </a:cubicBezTo>
                  <a:cubicBezTo>
                    <a:pt x="365" y="699"/>
                    <a:pt x="426" y="730"/>
                    <a:pt x="456" y="760"/>
                  </a:cubicBezTo>
                  <a:cubicBezTo>
                    <a:pt x="517" y="791"/>
                    <a:pt x="548" y="791"/>
                    <a:pt x="608" y="791"/>
                  </a:cubicBezTo>
                  <a:cubicBezTo>
                    <a:pt x="669" y="760"/>
                    <a:pt x="730" y="791"/>
                    <a:pt x="791" y="821"/>
                  </a:cubicBezTo>
                  <a:cubicBezTo>
                    <a:pt x="821" y="882"/>
                    <a:pt x="882" y="882"/>
                    <a:pt x="973" y="821"/>
                  </a:cubicBezTo>
                  <a:cubicBezTo>
                    <a:pt x="1034" y="760"/>
                    <a:pt x="1004" y="760"/>
                    <a:pt x="1064" y="791"/>
                  </a:cubicBezTo>
                  <a:cubicBezTo>
                    <a:pt x="1125" y="791"/>
                    <a:pt x="1216" y="730"/>
                    <a:pt x="1216" y="639"/>
                  </a:cubicBezTo>
                  <a:cubicBezTo>
                    <a:pt x="1216" y="578"/>
                    <a:pt x="1247" y="548"/>
                    <a:pt x="1277" y="487"/>
                  </a:cubicBezTo>
                  <a:cubicBezTo>
                    <a:pt x="1338" y="426"/>
                    <a:pt x="1368" y="335"/>
                    <a:pt x="1368" y="213"/>
                  </a:cubicBezTo>
                  <a:cubicBezTo>
                    <a:pt x="1308" y="213"/>
                    <a:pt x="1277" y="183"/>
                    <a:pt x="1216" y="152"/>
                  </a:cubicBezTo>
                  <a:cubicBezTo>
                    <a:pt x="1125" y="152"/>
                    <a:pt x="1034" y="122"/>
                    <a:pt x="943" y="92"/>
                  </a:cubicBezTo>
                  <a:cubicBezTo>
                    <a:pt x="882" y="61"/>
                    <a:pt x="852" y="92"/>
                    <a:pt x="821" y="122"/>
                  </a:cubicBezTo>
                  <a:cubicBezTo>
                    <a:pt x="760" y="152"/>
                    <a:pt x="760" y="152"/>
                    <a:pt x="730" y="92"/>
                  </a:cubicBezTo>
                  <a:cubicBezTo>
                    <a:pt x="730" y="31"/>
                    <a:pt x="730" y="61"/>
                    <a:pt x="730" y="31"/>
                  </a:cubicBezTo>
                  <a:cubicBezTo>
                    <a:pt x="730" y="31"/>
                    <a:pt x="700" y="0"/>
                    <a:pt x="669" y="31"/>
                  </a:cubicBezTo>
                  <a:cubicBezTo>
                    <a:pt x="669" y="31"/>
                    <a:pt x="639" y="31"/>
                    <a:pt x="639" y="61"/>
                  </a:cubicBezTo>
                  <a:cubicBezTo>
                    <a:pt x="639" y="61"/>
                    <a:pt x="639" y="92"/>
                    <a:pt x="639" y="122"/>
                  </a:cubicBezTo>
                  <a:lnTo>
                    <a:pt x="639" y="213"/>
                  </a:lnTo>
                  <a:cubicBezTo>
                    <a:pt x="639" y="213"/>
                    <a:pt x="608" y="213"/>
                    <a:pt x="578" y="183"/>
                  </a:cubicBezTo>
                  <a:cubicBezTo>
                    <a:pt x="548" y="152"/>
                    <a:pt x="578" y="183"/>
                    <a:pt x="548" y="183"/>
                  </a:cubicBezTo>
                  <a:cubicBezTo>
                    <a:pt x="487" y="183"/>
                    <a:pt x="396" y="152"/>
                    <a:pt x="335" y="61"/>
                  </a:cubicBezTo>
                  <a:lnTo>
                    <a:pt x="304" y="31"/>
                  </a:lnTo>
                  <a:cubicBezTo>
                    <a:pt x="274" y="31"/>
                    <a:pt x="244" y="31"/>
                    <a:pt x="244" y="92"/>
                  </a:cubicBezTo>
                  <a:cubicBezTo>
                    <a:pt x="244" y="92"/>
                    <a:pt x="244" y="122"/>
                    <a:pt x="244" y="152"/>
                  </a:cubicBezTo>
                  <a:cubicBezTo>
                    <a:pt x="213" y="152"/>
                    <a:pt x="213" y="183"/>
                    <a:pt x="213" y="183"/>
                  </a:cubicBezTo>
                  <a:lnTo>
                    <a:pt x="152" y="183"/>
                  </a:lnTo>
                  <a:lnTo>
                    <a:pt x="122" y="183"/>
                  </a:lnTo>
                  <a:cubicBezTo>
                    <a:pt x="92" y="213"/>
                    <a:pt x="61" y="244"/>
                    <a:pt x="61" y="304"/>
                  </a:cubicBezTo>
                  <a:cubicBezTo>
                    <a:pt x="0" y="304"/>
                    <a:pt x="31" y="335"/>
                    <a:pt x="31" y="36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77"/>
            <p:cNvSpPr/>
            <p:nvPr/>
          </p:nvSpPr>
          <p:spPr>
            <a:xfrm>
              <a:off x="5494619" y="2484479"/>
              <a:ext cx="22284" cy="25272"/>
            </a:xfrm>
            <a:custGeom>
              <a:rect b="b" l="l" r="r" t="t"/>
              <a:pathLst>
                <a:path extrusionOk="0" h="1277" w="1126">
                  <a:moveTo>
                    <a:pt x="122" y="61"/>
                  </a:moveTo>
                  <a:cubicBezTo>
                    <a:pt x="92" y="91"/>
                    <a:pt x="61" y="122"/>
                    <a:pt x="61" y="152"/>
                  </a:cubicBezTo>
                  <a:cubicBezTo>
                    <a:pt x="61" y="213"/>
                    <a:pt x="31" y="274"/>
                    <a:pt x="1" y="335"/>
                  </a:cubicBezTo>
                  <a:cubicBezTo>
                    <a:pt x="1" y="335"/>
                    <a:pt x="1" y="365"/>
                    <a:pt x="1" y="395"/>
                  </a:cubicBezTo>
                  <a:cubicBezTo>
                    <a:pt x="31" y="456"/>
                    <a:pt x="31" y="547"/>
                    <a:pt x="1" y="639"/>
                  </a:cubicBezTo>
                  <a:cubicBezTo>
                    <a:pt x="1" y="639"/>
                    <a:pt x="31" y="669"/>
                    <a:pt x="31" y="669"/>
                  </a:cubicBezTo>
                  <a:cubicBezTo>
                    <a:pt x="61" y="699"/>
                    <a:pt x="92" y="699"/>
                    <a:pt x="61" y="699"/>
                  </a:cubicBezTo>
                  <a:cubicBezTo>
                    <a:pt x="61" y="790"/>
                    <a:pt x="122" y="821"/>
                    <a:pt x="183" y="821"/>
                  </a:cubicBezTo>
                  <a:lnTo>
                    <a:pt x="426" y="851"/>
                  </a:lnTo>
                  <a:lnTo>
                    <a:pt x="426" y="851"/>
                  </a:lnTo>
                  <a:cubicBezTo>
                    <a:pt x="426" y="882"/>
                    <a:pt x="426" y="882"/>
                    <a:pt x="426" y="912"/>
                  </a:cubicBezTo>
                  <a:cubicBezTo>
                    <a:pt x="396" y="912"/>
                    <a:pt x="335" y="912"/>
                    <a:pt x="305" y="942"/>
                  </a:cubicBezTo>
                  <a:cubicBezTo>
                    <a:pt x="274" y="942"/>
                    <a:pt x="244" y="973"/>
                    <a:pt x="244" y="1034"/>
                  </a:cubicBezTo>
                  <a:cubicBezTo>
                    <a:pt x="244" y="1064"/>
                    <a:pt x="244" y="1094"/>
                    <a:pt x="244" y="1125"/>
                  </a:cubicBezTo>
                  <a:cubicBezTo>
                    <a:pt x="244" y="1155"/>
                    <a:pt x="244" y="1216"/>
                    <a:pt x="274" y="1216"/>
                  </a:cubicBezTo>
                  <a:cubicBezTo>
                    <a:pt x="365" y="1246"/>
                    <a:pt x="426" y="1246"/>
                    <a:pt x="487" y="1277"/>
                  </a:cubicBezTo>
                  <a:cubicBezTo>
                    <a:pt x="578" y="1277"/>
                    <a:pt x="639" y="1246"/>
                    <a:pt x="669" y="1186"/>
                  </a:cubicBezTo>
                  <a:cubicBezTo>
                    <a:pt x="669" y="1186"/>
                    <a:pt x="669" y="1155"/>
                    <a:pt x="700" y="1125"/>
                  </a:cubicBezTo>
                  <a:cubicBezTo>
                    <a:pt x="700" y="1064"/>
                    <a:pt x="760" y="1034"/>
                    <a:pt x="821" y="1034"/>
                  </a:cubicBezTo>
                  <a:cubicBezTo>
                    <a:pt x="852" y="973"/>
                    <a:pt x="882" y="912"/>
                    <a:pt x="882" y="882"/>
                  </a:cubicBezTo>
                  <a:cubicBezTo>
                    <a:pt x="912" y="821"/>
                    <a:pt x="943" y="790"/>
                    <a:pt x="1004" y="760"/>
                  </a:cubicBezTo>
                  <a:lnTo>
                    <a:pt x="1004" y="760"/>
                  </a:lnTo>
                  <a:cubicBezTo>
                    <a:pt x="1064" y="669"/>
                    <a:pt x="1095" y="578"/>
                    <a:pt x="1125" y="517"/>
                  </a:cubicBezTo>
                  <a:cubicBezTo>
                    <a:pt x="1125" y="487"/>
                    <a:pt x="1125" y="487"/>
                    <a:pt x="1125" y="456"/>
                  </a:cubicBezTo>
                  <a:cubicBezTo>
                    <a:pt x="1125" y="426"/>
                    <a:pt x="1095" y="395"/>
                    <a:pt x="1095" y="365"/>
                  </a:cubicBezTo>
                  <a:cubicBezTo>
                    <a:pt x="1064" y="335"/>
                    <a:pt x="1064" y="335"/>
                    <a:pt x="1034" y="335"/>
                  </a:cubicBezTo>
                  <a:cubicBezTo>
                    <a:pt x="973" y="335"/>
                    <a:pt x="912" y="304"/>
                    <a:pt x="882" y="274"/>
                  </a:cubicBezTo>
                  <a:cubicBezTo>
                    <a:pt x="791" y="243"/>
                    <a:pt x="730" y="243"/>
                    <a:pt x="669" y="274"/>
                  </a:cubicBezTo>
                  <a:cubicBezTo>
                    <a:pt x="608" y="304"/>
                    <a:pt x="608" y="365"/>
                    <a:pt x="608" y="395"/>
                  </a:cubicBezTo>
                  <a:lnTo>
                    <a:pt x="608" y="578"/>
                  </a:lnTo>
                  <a:cubicBezTo>
                    <a:pt x="608" y="608"/>
                    <a:pt x="608" y="608"/>
                    <a:pt x="608" y="608"/>
                  </a:cubicBezTo>
                  <a:cubicBezTo>
                    <a:pt x="608" y="608"/>
                    <a:pt x="578" y="608"/>
                    <a:pt x="578" y="608"/>
                  </a:cubicBezTo>
                  <a:cubicBezTo>
                    <a:pt x="578" y="578"/>
                    <a:pt x="517" y="456"/>
                    <a:pt x="487" y="395"/>
                  </a:cubicBezTo>
                  <a:cubicBezTo>
                    <a:pt x="456" y="335"/>
                    <a:pt x="456" y="365"/>
                    <a:pt x="456" y="365"/>
                  </a:cubicBezTo>
                  <a:cubicBezTo>
                    <a:pt x="426" y="365"/>
                    <a:pt x="396" y="365"/>
                    <a:pt x="396" y="395"/>
                  </a:cubicBezTo>
                  <a:lnTo>
                    <a:pt x="305" y="639"/>
                  </a:lnTo>
                  <a:lnTo>
                    <a:pt x="305" y="639"/>
                  </a:lnTo>
                  <a:lnTo>
                    <a:pt x="305" y="639"/>
                  </a:lnTo>
                  <a:lnTo>
                    <a:pt x="305" y="639"/>
                  </a:lnTo>
                  <a:lnTo>
                    <a:pt x="305" y="639"/>
                  </a:lnTo>
                  <a:cubicBezTo>
                    <a:pt x="274" y="578"/>
                    <a:pt x="244" y="547"/>
                    <a:pt x="274" y="487"/>
                  </a:cubicBezTo>
                  <a:cubicBezTo>
                    <a:pt x="305" y="426"/>
                    <a:pt x="305" y="426"/>
                    <a:pt x="274" y="426"/>
                  </a:cubicBezTo>
                  <a:cubicBezTo>
                    <a:pt x="274" y="365"/>
                    <a:pt x="244" y="274"/>
                    <a:pt x="274" y="213"/>
                  </a:cubicBezTo>
                  <a:cubicBezTo>
                    <a:pt x="274" y="183"/>
                    <a:pt x="274" y="183"/>
                    <a:pt x="274" y="152"/>
                  </a:cubicBezTo>
                  <a:cubicBezTo>
                    <a:pt x="244" y="122"/>
                    <a:pt x="244" y="122"/>
                    <a:pt x="213" y="91"/>
                  </a:cubicBezTo>
                  <a:cubicBezTo>
                    <a:pt x="213" y="31"/>
                    <a:pt x="122" y="0"/>
                    <a:pt x="122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77"/>
            <p:cNvSpPr/>
            <p:nvPr/>
          </p:nvSpPr>
          <p:spPr>
            <a:xfrm>
              <a:off x="5776110" y="2707020"/>
              <a:ext cx="20483" cy="23471"/>
            </a:xfrm>
            <a:custGeom>
              <a:rect b="b" l="l" r="r" t="t"/>
              <a:pathLst>
                <a:path extrusionOk="0" h="1186" w="1035">
                  <a:moveTo>
                    <a:pt x="457" y="153"/>
                  </a:moveTo>
                  <a:cubicBezTo>
                    <a:pt x="457" y="183"/>
                    <a:pt x="426" y="213"/>
                    <a:pt x="396" y="274"/>
                  </a:cubicBezTo>
                  <a:cubicBezTo>
                    <a:pt x="396" y="274"/>
                    <a:pt x="396" y="274"/>
                    <a:pt x="365" y="305"/>
                  </a:cubicBezTo>
                  <a:lnTo>
                    <a:pt x="214" y="305"/>
                  </a:lnTo>
                  <a:cubicBezTo>
                    <a:pt x="183" y="274"/>
                    <a:pt x="153" y="305"/>
                    <a:pt x="153" y="335"/>
                  </a:cubicBezTo>
                  <a:cubicBezTo>
                    <a:pt x="153" y="396"/>
                    <a:pt x="153" y="456"/>
                    <a:pt x="153" y="487"/>
                  </a:cubicBezTo>
                  <a:cubicBezTo>
                    <a:pt x="153" y="548"/>
                    <a:pt x="153" y="578"/>
                    <a:pt x="183" y="608"/>
                  </a:cubicBezTo>
                  <a:cubicBezTo>
                    <a:pt x="214" y="669"/>
                    <a:pt x="214" y="730"/>
                    <a:pt x="183" y="760"/>
                  </a:cubicBezTo>
                  <a:cubicBezTo>
                    <a:pt x="153" y="821"/>
                    <a:pt x="122" y="852"/>
                    <a:pt x="92" y="912"/>
                  </a:cubicBezTo>
                  <a:cubicBezTo>
                    <a:pt x="92" y="912"/>
                    <a:pt x="92" y="912"/>
                    <a:pt x="62" y="943"/>
                  </a:cubicBezTo>
                  <a:cubicBezTo>
                    <a:pt x="1" y="973"/>
                    <a:pt x="31" y="1064"/>
                    <a:pt x="92" y="1125"/>
                  </a:cubicBezTo>
                  <a:cubicBezTo>
                    <a:pt x="183" y="1186"/>
                    <a:pt x="274" y="1186"/>
                    <a:pt x="365" y="1156"/>
                  </a:cubicBezTo>
                  <a:cubicBezTo>
                    <a:pt x="396" y="1156"/>
                    <a:pt x="457" y="1125"/>
                    <a:pt x="517" y="1095"/>
                  </a:cubicBezTo>
                  <a:cubicBezTo>
                    <a:pt x="578" y="1034"/>
                    <a:pt x="669" y="1004"/>
                    <a:pt x="761" y="1004"/>
                  </a:cubicBezTo>
                  <a:cubicBezTo>
                    <a:pt x="791" y="1004"/>
                    <a:pt x="821" y="973"/>
                    <a:pt x="852" y="943"/>
                  </a:cubicBezTo>
                  <a:cubicBezTo>
                    <a:pt x="913" y="852"/>
                    <a:pt x="943" y="730"/>
                    <a:pt x="913" y="608"/>
                  </a:cubicBezTo>
                  <a:cubicBezTo>
                    <a:pt x="913" y="578"/>
                    <a:pt x="913" y="548"/>
                    <a:pt x="913" y="517"/>
                  </a:cubicBezTo>
                  <a:cubicBezTo>
                    <a:pt x="913" y="487"/>
                    <a:pt x="913" y="456"/>
                    <a:pt x="943" y="426"/>
                  </a:cubicBezTo>
                  <a:lnTo>
                    <a:pt x="973" y="396"/>
                  </a:lnTo>
                  <a:cubicBezTo>
                    <a:pt x="1034" y="335"/>
                    <a:pt x="1034" y="244"/>
                    <a:pt x="1004" y="183"/>
                  </a:cubicBezTo>
                  <a:cubicBezTo>
                    <a:pt x="973" y="153"/>
                    <a:pt x="973" y="122"/>
                    <a:pt x="943" y="92"/>
                  </a:cubicBezTo>
                  <a:cubicBezTo>
                    <a:pt x="913" y="61"/>
                    <a:pt x="913" y="61"/>
                    <a:pt x="882" y="61"/>
                  </a:cubicBezTo>
                  <a:cubicBezTo>
                    <a:pt x="791" y="31"/>
                    <a:pt x="730" y="31"/>
                    <a:pt x="669" y="1"/>
                  </a:cubicBezTo>
                  <a:lnTo>
                    <a:pt x="609" y="1"/>
                  </a:lnTo>
                  <a:cubicBezTo>
                    <a:pt x="548" y="31"/>
                    <a:pt x="487" y="61"/>
                    <a:pt x="457" y="1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77"/>
            <p:cNvSpPr/>
            <p:nvPr/>
          </p:nvSpPr>
          <p:spPr>
            <a:xfrm>
              <a:off x="6407064" y="2732289"/>
              <a:ext cx="23491" cy="28280"/>
            </a:xfrm>
            <a:custGeom>
              <a:rect b="b" l="l" r="r" t="t"/>
              <a:pathLst>
                <a:path extrusionOk="0" h="1429" w="1187">
                  <a:moveTo>
                    <a:pt x="1" y="1094"/>
                  </a:moveTo>
                  <a:cubicBezTo>
                    <a:pt x="1" y="1186"/>
                    <a:pt x="62" y="1216"/>
                    <a:pt x="92" y="1277"/>
                  </a:cubicBezTo>
                  <a:cubicBezTo>
                    <a:pt x="122" y="1338"/>
                    <a:pt x="122" y="1368"/>
                    <a:pt x="153" y="1398"/>
                  </a:cubicBezTo>
                  <a:cubicBezTo>
                    <a:pt x="183" y="1429"/>
                    <a:pt x="183" y="1429"/>
                    <a:pt x="214" y="1398"/>
                  </a:cubicBezTo>
                  <a:lnTo>
                    <a:pt x="366" y="1277"/>
                  </a:lnTo>
                  <a:cubicBezTo>
                    <a:pt x="396" y="1277"/>
                    <a:pt x="396" y="1246"/>
                    <a:pt x="366" y="1216"/>
                  </a:cubicBezTo>
                  <a:lnTo>
                    <a:pt x="183" y="1125"/>
                  </a:lnTo>
                  <a:lnTo>
                    <a:pt x="183" y="1094"/>
                  </a:lnTo>
                  <a:cubicBezTo>
                    <a:pt x="214" y="1094"/>
                    <a:pt x="244" y="1064"/>
                    <a:pt x="305" y="1064"/>
                  </a:cubicBezTo>
                  <a:cubicBezTo>
                    <a:pt x="366" y="973"/>
                    <a:pt x="518" y="1003"/>
                    <a:pt x="578" y="1064"/>
                  </a:cubicBezTo>
                  <a:cubicBezTo>
                    <a:pt x="639" y="1125"/>
                    <a:pt x="700" y="1155"/>
                    <a:pt x="761" y="1155"/>
                  </a:cubicBezTo>
                  <a:cubicBezTo>
                    <a:pt x="761" y="1155"/>
                    <a:pt x="791" y="1155"/>
                    <a:pt x="791" y="1125"/>
                  </a:cubicBezTo>
                  <a:cubicBezTo>
                    <a:pt x="791" y="1064"/>
                    <a:pt x="791" y="1034"/>
                    <a:pt x="822" y="973"/>
                  </a:cubicBezTo>
                  <a:cubicBezTo>
                    <a:pt x="852" y="912"/>
                    <a:pt x="882" y="851"/>
                    <a:pt x="943" y="851"/>
                  </a:cubicBezTo>
                  <a:cubicBezTo>
                    <a:pt x="1004" y="821"/>
                    <a:pt x="1065" y="790"/>
                    <a:pt x="1125" y="760"/>
                  </a:cubicBezTo>
                  <a:cubicBezTo>
                    <a:pt x="1186" y="730"/>
                    <a:pt x="1186" y="669"/>
                    <a:pt x="1156" y="608"/>
                  </a:cubicBezTo>
                  <a:cubicBezTo>
                    <a:pt x="1125" y="578"/>
                    <a:pt x="1095" y="547"/>
                    <a:pt x="1095" y="517"/>
                  </a:cubicBezTo>
                  <a:cubicBezTo>
                    <a:pt x="1065" y="486"/>
                    <a:pt x="1034" y="456"/>
                    <a:pt x="1034" y="426"/>
                  </a:cubicBezTo>
                  <a:cubicBezTo>
                    <a:pt x="1004" y="395"/>
                    <a:pt x="1004" y="365"/>
                    <a:pt x="974" y="395"/>
                  </a:cubicBezTo>
                  <a:cubicBezTo>
                    <a:pt x="882" y="456"/>
                    <a:pt x="791" y="456"/>
                    <a:pt x="730" y="395"/>
                  </a:cubicBezTo>
                  <a:cubicBezTo>
                    <a:pt x="609" y="335"/>
                    <a:pt x="487" y="274"/>
                    <a:pt x="426" y="183"/>
                  </a:cubicBezTo>
                  <a:cubicBezTo>
                    <a:pt x="366" y="122"/>
                    <a:pt x="274" y="61"/>
                    <a:pt x="214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31"/>
                    <a:pt x="92" y="61"/>
                    <a:pt x="92" y="91"/>
                  </a:cubicBezTo>
                  <a:cubicBezTo>
                    <a:pt x="92" y="122"/>
                    <a:pt x="153" y="183"/>
                    <a:pt x="153" y="213"/>
                  </a:cubicBezTo>
                  <a:cubicBezTo>
                    <a:pt x="183" y="243"/>
                    <a:pt x="183" y="304"/>
                    <a:pt x="183" y="335"/>
                  </a:cubicBezTo>
                  <a:lnTo>
                    <a:pt x="183" y="730"/>
                  </a:lnTo>
                  <a:cubicBezTo>
                    <a:pt x="183" y="730"/>
                    <a:pt x="183" y="760"/>
                    <a:pt x="153" y="760"/>
                  </a:cubicBezTo>
                  <a:lnTo>
                    <a:pt x="92" y="760"/>
                  </a:lnTo>
                  <a:cubicBezTo>
                    <a:pt x="62" y="760"/>
                    <a:pt x="62" y="760"/>
                    <a:pt x="62" y="821"/>
                  </a:cubicBezTo>
                  <a:cubicBezTo>
                    <a:pt x="62" y="851"/>
                    <a:pt x="62" y="851"/>
                    <a:pt x="62" y="882"/>
                  </a:cubicBezTo>
                  <a:cubicBezTo>
                    <a:pt x="31" y="973"/>
                    <a:pt x="1" y="1003"/>
                    <a:pt x="1" y="10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77"/>
            <p:cNvSpPr/>
            <p:nvPr/>
          </p:nvSpPr>
          <p:spPr>
            <a:xfrm>
              <a:off x="5507858" y="2449592"/>
              <a:ext cx="21670" cy="27686"/>
            </a:xfrm>
            <a:custGeom>
              <a:rect b="b" l="l" r="r" t="t"/>
              <a:pathLst>
                <a:path extrusionOk="0" h="1399" w="1095">
                  <a:moveTo>
                    <a:pt x="213" y="821"/>
                  </a:moveTo>
                  <a:cubicBezTo>
                    <a:pt x="274" y="821"/>
                    <a:pt x="304" y="821"/>
                    <a:pt x="365" y="851"/>
                  </a:cubicBezTo>
                  <a:lnTo>
                    <a:pt x="365" y="851"/>
                  </a:lnTo>
                  <a:lnTo>
                    <a:pt x="456" y="912"/>
                  </a:lnTo>
                  <a:cubicBezTo>
                    <a:pt x="547" y="1003"/>
                    <a:pt x="608" y="1094"/>
                    <a:pt x="547" y="1246"/>
                  </a:cubicBezTo>
                  <a:cubicBezTo>
                    <a:pt x="517" y="1277"/>
                    <a:pt x="547" y="1338"/>
                    <a:pt x="578" y="1368"/>
                  </a:cubicBezTo>
                  <a:cubicBezTo>
                    <a:pt x="608" y="1398"/>
                    <a:pt x="669" y="1398"/>
                    <a:pt x="730" y="1368"/>
                  </a:cubicBezTo>
                  <a:cubicBezTo>
                    <a:pt x="791" y="1307"/>
                    <a:pt x="851" y="1246"/>
                    <a:pt x="851" y="1155"/>
                  </a:cubicBezTo>
                  <a:cubicBezTo>
                    <a:pt x="882" y="1064"/>
                    <a:pt x="912" y="943"/>
                    <a:pt x="1003" y="882"/>
                  </a:cubicBezTo>
                  <a:cubicBezTo>
                    <a:pt x="1034" y="851"/>
                    <a:pt x="1034" y="821"/>
                    <a:pt x="1064" y="791"/>
                  </a:cubicBezTo>
                  <a:cubicBezTo>
                    <a:pt x="1095" y="730"/>
                    <a:pt x="1095" y="639"/>
                    <a:pt x="1034" y="608"/>
                  </a:cubicBezTo>
                  <a:cubicBezTo>
                    <a:pt x="1003" y="578"/>
                    <a:pt x="1003" y="547"/>
                    <a:pt x="1003" y="487"/>
                  </a:cubicBezTo>
                  <a:cubicBezTo>
                    <a:pt x="1003" y="487"/>
                    <a:pt x="1003" y="456"/>
                    <a:pt x="1003" y="456"/>
                  </a:cubicBezTo>
                  <a:cubicBezTo>
                    <a:pt x="1003" y="335"/>
                    <a:pt x="943" y="274"/>
                    <a:pt x="851" y="335"/>
                  </a:cubicBezTo>
                  <a:lnTo>
                    <a:pt x="791" y="335"/>
                  </a:lnTo>
                  <a:lnTo>
                    <a:pt x="791" y="335"/>
                  </a:lnTo>
                  <a:cubicBezTo>
                    <a:pt x="791" y="335"/>
                    <a:pt x="791" y="335"/>
                    <a:pt x="791" y="335"/>
                  </a:cubicBezTo>
                  <a:lnTo>
                    <a:pt x="791" y="335"/>
                  </a:lnTo>
                  <a:cubicBezTo>
                    <a:pt x="791" y="274"/>
                    <a:pt x="791" y="213"/>
                    <a:pt x="791" y="183"/>
                  </a:cubicBezTo>
                  <a:cubicBezTo>
                    <a:pt x="791" y="91"/>
                    <a:pt x="730" y="0"/>
                    <a:pt x="639" y="0"/>
                  </a:cubicBezTo>
                  <a:cubicBezTo>
                    <a:pt x="578" y="31"/>
                    <a:pt x="517" y="31"/>
                    <a:pt x="487" y="0"/>
                  </a:cubicBezTo>
                  <a:cubicBezTo>
                    <a:pt x="487" y="0"/>
                    <a:pt x="426" y="0"/>
                    <a:pt x="426" y="31"/>
                  </a:cubicBezTo>
                  <a:cubicBezTo>
                    <a:pt x="426" y="61"/>
                    <a:pt x="335" y="122"/>
                    <a:pt x="365" y="213"/>
                  </a:cubicBezTo>
                  <a:lnTo>
                    <a:pt x="365" y="304"/>
                  </a:lnTo>
                  <a:cubicBezTo>
                    <a:pt x="365" y="335"/>
                    <a:pt x="365" y="365"/>
                    <a:pt x="395" y="395"/>
                  </a:cubicBezTo>
                  <a:lnTo>
                    <a:pt x="395" y="395"/>
                  </a:lnTo>
                  <a:lnTo>
                    <a:pt x="395" y="395"/>
                  </a:lnTo>
                  <a:lnTo>
                    <a:pt x="395" y="395"/>
                  </a:lnTo>
                  <a:lnTo>
                    <a:pt x="395" y="395"/>
                  </a:lnTo>
                  <a:lnTo>
                    <a:pt x="395" y="395"/>
                  </a:lnTo>
                  <a:cubicBezTo>
                    <a:pt x="395" y="426"/>
                    <a:pt x="395" y="456"/>
                    <a:pt x="395" y="487"/>
                  </a:cubicBezTo>
                  <a:cubicBezTo>
                    <a:pt x="395" y="517"/>
                    <a:pt x="395" y="547"/>
                    <a:pt x="395" y="578"/>
                  </a:cubicBezTo>
                  <a:cubicBezTo>
                    <a:pt x="395" y="608"/>
                    <a:pt x="365" y="608"/>
                    <a:pt x="335" y="608"/>
                  </a:cubicBezTo>
                  <a:lnTo>
                    <a:pt x="213" y="547"/>
                  </a:lnTo>
                  <a:cubicBezTo>
                    <a:pt x="213" y="547"/>
                    <a:pt x="183" y="547"/>
                    <a:pt x="152" y="578"/>
                  </a:cubicBezTo>
                  <a:cubicBezTo>
                    <a:pt x="122" y="578"/>
                    <a:pt x="122" y="608"/>
                    <a:pt x="122" y="639"/>
                  </a:cubicBezTo>
                  <a:cubicBezTo>
                    <a:pt x="0" y="699"/>
                    <a:pt x="91" y="882"/>
                    <a:pt x="213" y="8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77"/>
            <p:cNvSpPr/>
            <p:nvPr/>
          </p:nvSpPr>
          <p:spPr>
            <a:xfrm>
              <a:off x="6287977" y="3010772"/>
              <a:ext cx="43320" cy="13259"/>
            </a:xfrm>
            <a:custGeom>
              <a:rect b="b" l="l" r="r" t="t"/>
              <a:pathLst>
                <a:path extrusionOk="0" h="670" w="2189">
                  <a:moveTo>
                    <a:pt x="1520" y="578"/>
                  </a:moveTo>
                  <a:cubicBezTo>
                    <a:pt x="1642" y="578"/>
                    <a:pt x="1733" y="578"/>
                    <a:pt x="1824" y="639"/>
                  </a:cubicBezTo>
                  <a:cubicBezTo>
                    <a:pt x="1885" y="669"/>
                    <a:pt x="1915" y="669"/>
                    <a:pt x="1946" y="639"/>
                  </a:cubicBezTo>
                  <a:cubicBezTo>
                    <a:pt x="1976" y="608"/>
                    <a:pt x="2007" y="608"/>
                    <a:pt x="2037" y="639"/>
                  </a:cubicBezTo>
                  <a:lnTo>
                    <a:pt x="2128" y="639"/>
                  </a:lnTo>
                  <a:cubicBezTo>
                    <a:pt x="2159" y="639"/>
                    <a:pt x="2189" y="578"/>
                    <a:pt x="2189" y="547"/>
                  </a:cubicBezTo>
                  <a:cubicBezTo>
                    <a:pt x="2189" y="517"/>
                    <a:pt x="2189" y="487"/>
                    <a:pt x="2159" y="487"/>
                  </a:cubicBezTo>
                  <a:cubicBezTo>
                    <a:pt x="2067" y="487"/>
                    <a:pt x="1946" y="456"/>
                    <a:pt x="1885" y="395"/>
                  </a:cubicBezTo>
                  <a:lnTo>
                    <a:pt x="1824" y="395"/>
                  </a:lnTo>
                  <a:lnTo>
                    <a:pt x="1733" y="395"/>
                  </a:lnTo>
                  <a:cubicBezTo>
                    <a:pt x="1703" y="395"/>
                    <a:pt x="1672" y="395"/>
                    <a:pt x="1672" y="365"/>
                  </a:cubicBezTo>
                  <a:cubicBezTo>
                    <a:pt x="1672" y="365"/>
                    <a:pt x="1672" y="335"/>
                    <a:pt x="1703" y="335"/>
                  </a:cubicBezTo>
                  <a:lnTo>
                    <a:pt x="1763" y="335"/>
                  </a:lnTo>
                  <a:cubicBezTo>
                    <a:pt x="1794" y="335"/>
                    <a:pt x="1824" y="335"/>
                    <a:pt x="1824" y="274"/>
                  </a:cubicBezTo>
                  <a:cubicBezTo>
                    <a:pt x="1794" y="274"/>
                    <a:pt x="1763" y="243"/>
                    <a:pt x="1763" y="243"/>
                  </a:cubicBezTo>
                  <a:cubicBezTo>
                    <a:pt x="1642" y="243"/>
                    <a:pt x="1551" y="243"/>
                    <a:pt x="1429" y="183"/>
                  </a:cubicBezTo>
                  <a:cubicBezTo>
                    <a:pt x="1399" y="183"/>
                    <a:pt x="1338" y="152"/>
                    <a:pt x="1277" y="152"/>
                  </a:cubicBezTo>
                  <a:cubicBezTo>
                    <a:pt x="1216" y="92"/>
                    <a:pt x="1125" y="122"/>
                    <a:pt x="1095" y="183"/>
                  </a:cubicBezTo>
                  <a:cubicBezTo>
                    <a:pt x="1064" y="213"/>
                    <a:pt x="1034" y="243"/>
                    <a:pt x="1004" y="213"/>
                  </a:cubicBezTo>
                  <a:lnTo>
                    <a:pt x="882" y="213"/>
                  </a:lnTo>
                  <a:cubicBezTo>
                    <a:pt x="791" y="243"/>
                    <a:pt x="700" y="183"/>
                    <a:pt x="669" y="122"/>
                  </a:cubicBezTo>
                  <a:cubicBezTo>
                    <a:pt x="578" y="61"/>
                    <a:pt x="487" y="31"/>
                    <a:pt x="396" y="31"/>
                  </a:cubicBezTo>
                  <a:cubicBezTo>
                    <a:pt x="274" y="31"/>
                    <a:pt x="183" y="0"/>
                    <a:pt x="92" y="0"/>
                  </a:cubicBezTo>
                  <a:cubicBezTo>
                    <a:pt x="92" y="61"/>
                    <a:pt x="61" y="152"/>
                    <a:pt x="0" y="183"/>
                  </a:cubicBezTo>
                  <a:cubicBezTo>
                    <a:pt x="0" y="213"/>
                    <a:pt x="0" y="243"/>
                    <a:pt x="31" y="274"/>
                  </a:cubicBezTo>
                  <a:cubicBezTo>
                    <a:pt x="92" y="274"/>
                    <a:pt x="152" y="304"/>
                    <a:pt x="183" y="365"/>
                  </a:cubicBezTo>
                  <a:cubicBezTo>
                    <a:pt x="213" y="395"/>
                    <a:pt x="244" y="395"/>
                    <a:pt x="274" y="395"/>
                  </a:cubicBezTo>
                  <a:cubicBezTo>
                    <a:pt x="365" y="395"/>
                    <a:pt x="426" y="426"/>
                    <a:pt x="487" y="456"/>
                  </a:cubicBezTo>
                  <a:cubicBezTo>
                    <a:pt x="548" y="487"/>
                    <a:pt x="608" y="487"/>
                    <a:pt x="639" y="456"/>
                  </a:cubicBezTo>
                  <a:cubicBezTo>
                    <a:pt x="760" y="456"/>
                    <a:pt x="882" y="487"/>
                    <a:pt x="1004" y="517"/>
                  </a:cubicBezTo>
                  <a:cubicBezTo>
                    <a:pt x="1095" y="578"/>
                    <a:pt x="1216" y="608"/>
                    <a:pt x="1338" y="608"/>
                  </a:cubicBezTo>
                  <a:cubicBezTo>
                    <a:pt x="1399" y="578"/>
                    <a:pt x="1459" y="578"/>
                    <a:pt x="1520" y="5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77"/>
            <p:cNvSpPr/>
            <p:nvPr/>
          </p:nvSpPr>
          <p:spPr>
            <a:xfrm>
              <a:off x="6348134" y="2894673"/>
              <a:ext cx="21057" cy="33109"/>
            </a:xfrm>
            <a:custGeom>
              <a:rect b="b" l="l" r="r" t="t"/>
              <a:pathLst>
                <a:path extrusionOk="0" h="1673" w="1064">
                  <a:moveTo>
                    <a:pt x="456" y="62"/>
                  </a:moveTo>
                  <a:cubicBezTo>
                    <a:pt x="395" y="92"/>
                    <a:pt x="334" y="62"/>
                    <a:pt x="274" y="62"/>
                  </a:cubicBezTo>
                  <a:cubicBezTo>
                    <a:pt x="182" y="1"/>
                    <a:pt x="152" y="62"/>
                    <a:pt x="122" y="153"/>
                  </a:cubicBezTo>
                  <a:cubicBezTo>
                    <a:pt x="91" y="183"/>
                    <a:pt x="91" y="214"/>
                    <a:pt x="91" y="244"/>
                  </a:cubicBezTo>
                  <a:cubicBezTo>
                    <a:pt x="91" y="335"/>
                    <a:pt x="61" y="457"/>
                    <a:pt x="61" y="548"/>
                  </a:cubicBezTo>
                  <a:cubicBezTo>
                    <a:pt x="61" y="578"/>
                    <a:pt x="30" y="609"/>
                    <a:pt x="0" y="639"/>
                  </a:cubicBezTo>
                  <a:cubicBezTo>
                    <a:pt x="0" y="639"/>
                    <a:pt x="0" y="670"/>
                    <a:pt x="0" y="670"/>
                  </a:cubicBezTo>
                  <a:cubicBezTo>
                    <a:pt x="0" y="761"/>
                    <a:pt x="30" y="852"/>
                    <a:pt x="61" y="943"/>
                  </a:cubicBezTo>
                  <a:cubicBezTo>
                    <a:pt x="91" y="1004"/>
                    <a:pt x="122" y="1034"/>
                    <a:pt x="182" y="1065"/>
                  </a:cubicBezTo>
                  <a:lnTo>
                    <a:pt x="182" y="1065"/>
                  </a:lnTo>
                  <a:cubicBezTo>
                    <a:pt x="182" y="1065"/>
                    <a:pt x="182" y="1034"/>
                    <a:pt x="182" y="1065"/>
                  </a:cubicBezTo>
                  <a:lnTo>
                    <a:pt x="182" y="1065"/>
                  </a:lnTo>
                  <a:lnTo>
                    <a:pt x="182" y="1065"/>
                  </a:lnTo>
                  <a:cubicBezTo>
                    <a:pt x="182" y="1156"/>
                    <a:pt x="213" y="1217"/>
                    <a:pt x="304" y="1247"/>
                  </a:cubicBezTo>
                  <a:cubicBezTo>
                    <a:pt x="334" y="1247"/>
                    <a:pt x="334" y="1247"/>
                    <a:pt x="365" y="1278"/>
                  </a:cubicBezTo>
                  <a:lnTo>
                    <a:pt x="365" y="1278"/>
                  </a:lnTo>
                  <a:lnTo>
                    <a:pt x="365" y="1278"/>
                  </a:lnTo>
                  <a:lnTo>
                    <a:pt x="456" y="1217"/>
                  </a:lnTo>
                  <a:cubicBezTo>
                    <a:pt x="486" y="1217"/>
                    <a:pt x="517" y="1217"/>
                    <a:pt x="517" y="1217"/>
                  </a:cubicBezTo>
                  <a:lnTo>
                    <a:pt x="578" y="1278"/>
                  </a:lnTo>
                  <a:cubicBezTo>
                    <a:pt x="638" y="1308"/>
                    <a:pt x="699" y="1338"/>
                    <a:pt x="730" y="1278"/>
                  </a:cubicBezTo>
                  <a:lnTo>
                    <a:pt x="730" y="1278"/>
                  </a:lnTo>
                  <a:lnTo>
                    <a:pt x="730" y="1278"/>
                  </a:lnTo>
                  <a:lnTo>
                    <a:pt x="730" y="1278"/>
                  </a:lnTo>
                  <a:lnTo>
                    <a:pt x="730" y="1278"/>
                  </a:lnTo>
                  <a:cubicBezTo>
                    <a:pt x="760" y="1278"/>
                    <a:pt x="790" y="1308"/>
                    <a:pt x="790" y="1308"/>
                  </a:cubicBezTo>
                  <a:cubicBezTo>
                    <a:pt x="821" y="1369"/>
                    <a:pt x="851" y="1430"/>
                    <a:pt x="912" y="1460"/>
                  </a:cubicBezTo>
                  <a:cubicBezTo>
                    <a:pt x="942" y="1460"/>
                    <a:pt x="942" y="1490"/>
                    <a:pt x="912" y="1521"/>
                  </a:cubicBezTo>
                  <a:cubicBezTo>
                    <a:pt x="882" y="1551"/>
                    <a:pt x="851" y="1612"/>
                    <a:pt x="912" y="1642"/>
                  </a:cubicBezTo>
                  <a:cubicBezTo>
                    <a:pt x="942" y="1642"/>
                    <a:pt x="973" y="1642"/>
                    <a:pt x="973" y="1673"/>
                  </a:cubicBezTo>
                  <a:cubicBezTo>
                    <a:pt x="973" y="1673"/>
                    <a:pt x="1034" y="1673"/>
                    <a:pt x="1034" y="1642"/>
                  </a:cubicBezTo>
                  <a:cubicBezTo>
                    <a:pt x="1034" y="1582"/>
                    <a:pt x="1034" y="1521"/>
                    <a:pt x="1064" y="1460"/>
                  </a:cubicBezTo>
                  <a:cubicBezTo>
                    <a:pt x="1064" y="1430"/>
                    <a:pt x="1034" y="1399"/>
                    <a:pt x="1034" y="1399"/>
                  </a:cubicBezTo>
                  <a:cubicBezTo>
                    <a:pt x="973" y="1369"/>
                    <a:pt x="942" y="1338"/>
                    <a:pt x="942" y="1278"/>
                  </a:cubicBezTo>
                  <a:cubicBezTo>
                    <a:pt x="942" y="1217"/>
                    <a:pt x="882" y="1156"/>
                    <a:pt x="821" y="1126"/>
                  </a:cubicBezTo>
                  <a:cubicBezTo>
                    <a:pt x="790" y="1126"/>
                    <a:pt x="760" y="1095"/>
                    <a:pt x="730" y="1065"/>
                  </a:cubicBezTo>
                  <a:cubicBezTo>
                    <a:pt x="699" y="1065"/>
                    <a:pt x="669" y="1065"/>
                    <a:pt x="608" y="1065"/>
                  </a:cubicBezTo>
                  <a:lnTo>
                    <a:pt x="578" y="1095"/>
                  </a:lnTo>
                  <a:lnTo>
                    <a:pt x="547" y="1095"/>
                  </a:lnTo>
                  <a:lnTo>
                    <a:pt x="486" y="1095"/>
                  </a:lnTo>
                  <a:lnTo>
                    <a:pt x="486" y="1034"/>
                  </a:lnTo>
                  <a:cubicBezTo>
                    <a:pt x="486" y="974"/>
                    <a:pt x="547" y="943"/>
                    <a:pt x="456" y="943"/>
                  </a:cubicBezTo>
                  <a:cubicBezTo>
                    <a:pt x="365" y="913"/>
                    <a:pt x="426" y="913"/>
                    <a:pt x="426" y="882"/>
                  </a:cubicBezTo>
                  <a:cubicBezTo>
                    <a:pt x="395" y="822"/>
                    <a:pt x="426" y="761"/>
                    <a:pt x="456" y="730"/>
                  </a:cubicBezTo>
                  <a:cubicBezTo>
                    <a:pt x="456" y="700"/>
                    <a:pt x="486" y="700"/>
                    <a:pt x="517" y="670"/>
                  </a:cubicBezTo>
                  <a:cubicBezTo>
                    <a:pt x="578" y="578"/>
                    <a:pt x="608" y="457"/>
                    <a:pt x="547" y="335"/>
                  </a:cubicBezTo>
                  <a:cubicBezTo>
                    <a:pt x="517" y="275"/>
                    <a:pt x="486" y="183"/>
                    <a:pt x="517" y="123"/>
                  </a:cubicBezTo>
                  <a:cubicBezTo>
                    <a:pt x="517" y="92"/>
                    <a:pt x="486" y="62"/>
                    <a:pt x="456" y="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77"/>
            <p:cNvSpPr/>
            <p:nvPr/>
          </p:nvSpPr>
          <p:spPr>
            <a:xfrm>
              <a:off x="6430533" y="3202047"/>
              <a:ext cx="17455" cy="21057"/>
            </a:xfrm>
            <a:custGeom>
              <a:rect b="b" l="l" r="r" t="t"/>
              <a:pathLst>
                <a:path extrusionOk="0" h="1064" w="882">
                  <a:moveTo>
                    <a:pt x="760" y="91"/>
                  </a:moveTo>
                  <a:cubicBezTo>
                    <a:pt x="669" y="91"/>
                    <a:pt x="578" y="122"/>
                    <a:pt x="487" y="152"/>
                  </a:cubicBezTo>
                  <a:cubicBezTo>
                    <a:pt x="426" y="182"/>
                    <a:pt x="365" y="152"/>
                    <a:pt x="304" y="122"/>
                  </a:cubicBezTo>
                  <a:cubicBezTo>
                    <a:pt x="243" y="61"/>
                    <a:pt x="213" y="31"/>
                    <a:pt x="183" y="0"/>
                  </a:cubicBezTo>
                  <a:cubicBezTo>
                    <a:pt x="152" y="0"/>
                    <a:pt x="122" y="0"/>
                    <a:pt x="91" y="0"/>
                  </a:cubicBezTo>
                  <a:cubicBezTo>
                    <a:pt x="61" y="0"/>
                    <a:pt x="31" y="61"/>
                    <a:pt x="31" y="91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61" y="304"/>
                    <a:pt x="31" y="456"/>
                    <a:pt x="0" y="608"/>
                  </a:cubicBezTo>
                  <a:lnTo>
                    <a:pt x="0" y="699"/>
                  </a:lnTo>
                  <a:cubicBezTo>
                    <a:pt x="0" y="760"/>
                    <a:pt x="31" y="821"/>
                    <a:pt x="31" y="912"/>
                  </a:cubicBezTo>
                  <a:cubicBezTo>
                    <a:pt x="61" y="1003"/>
                    <a:pt x="122" y="1034"/>
                    <a:pt x="213" y="1064"/>
                  </a:cubicBezTo>
                  <a:cubicBezTo>
                    <a:pt x="243" y="1064"/>
                    <a:pt x="243" y="1064"/>
                    <a:pt x="274" y="1064"/>
                  </a:cubicBezTo>
                  <a:cubicBezTo>
                    <a:pt x="304" y="1034"/>
                    <a:pt x="335" y="1003"/>
                    <a:pt x="365" y="973"/>
                  </a:cubicBezTo>
                  <a:cubicBezTo>
                    <a:pt x="395" y="942"/>
                    <a:pt x="456" y="912"/>
                    <a:pt x="517" y="912"/>
                  </a:cubicBezTo>
                  <a:cubicBezTo>
                    <a:pt x="547" y="942"/>
                    <a:pt x="578" y="912"/>
                    <a:pt x="578" y="882"/>
                  </a:cubicBezTo>
                  <a:cubicBezTo>
                    <a:pt x="608" y="760"/>
                    <a:pt x="669" y="638"/>
                    <a:pt x="730" y="547"/>
                  </a:cubicBezTo>
                  <a:cubicBezTo>
                    <a:pt x="760" y="547"/>
                    <a:pt x="760" y="517"/>
                    <a:pt x="760" y="517"/>
                  </a:cubicBezTo>
                  <a:cubicBezTo>
                    <a:pt x="791" y="426"/>
                    <a:pt x="821" y="334"/>
                    <a:pt x="851" y="243"/>
                  </a:cubicBezTo>
                  <a:lnTo>
                    <a:pt x="851" y="213"/>
                  </a:lnTo>
                  <a:cubicBezTo>
                    <a:pt x="882" y="152"/>
                    <a:pt x="821" y="91"/>
                    <a:pt x="760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77"/>
            <p:cNvSpPr/>
            <p:nvPr/>
          </p:nvSpPr>
          <p:spPr>
            <a:xfrm>
              <a:off x="5449502" y="2874825"/>
              <a:ext cx="46348" cy="18068"/>
            </a:xfrm>
            <a:custGeom>
              <a:rect b="b" l="l" r="r" t="t"/>
              <a:pathLst>
                <a:path extrusionOk="0" h="913" w="2342">
                  <a:moveTo>
                    <a:pt x="2281" y="822"/>
                  </a:moveTo>
                  <a:cubicBezTo>
                    <a:pt x="2311" y="822"/>
                    <a:pt x="2341" y="761"/>
                    <a:pt x="2281" y="730"/>
                  </a:cubicBezTo>
                  <a:cubicBezTo>
                    <a:pt x="2281" y="700"/>
                    <a:pt x="2250" y="670"/>
                    <a:pt x="2220" y="639"/>
                  </a:cubicBezTo>
                  <a:cubicBezTo>
                    <a:pt x="2037" y="578"/>
                    <a:pt x="1855" y="487"/>
                    <a:pt x="1673" y="396"/>
                  </a:cubicBezTo>
                  <a:cubicBezTo>
                    <a:pt x="1612" y="396"/>
                    <a:pt x="1551" y="366"/>
                    <a:pt x="1490" y="335"/>
                  </a:cubicBezTo>
                  <a:cubicBezTo>
                    <a:pt x="1429" y="274"/>
                    <a:pt x="1369" y="244"/>
                    <a:pt x="1308" y="244"/>
                  </a:cubicBezTo>
                  <a:cubicBezTo>
                    <a:pt x="1277" y="214"/>
                    <a:pt x="1247" y="214"/>
                    <a:pt x="1217" y="183"/>
                  </a:cubicBezTo>
                  <a:cubicBezTo>
                    <a:pt x="1156" y="123"/>
                    <a:pt x="1034" y="62"/>
                    <a:pt x="943" y="92"/>
                  </a:cubicBezTo>
                  <a:cubicBezTo>
                    <a:pt x="882" y="92"/>
                    <a:pt x="791" y="62"/>
                    <a:pt x="730" y="31"/>
                  </a:cubicBezTo>
                  <a:cubicBezTo>
                    <a:pt x="700" y="31"/>
                    <a:pt x="639" y="1"/>
                    <a:pt x="609" y="31"/>
                  </a:cubicBezTo>
                  <a:cubicBezTo>
                    <a:pt x="487" y="31"/>
                    <a:pt x="366" y="62"/>
                    <a:pt x="244" y="123"/>
                  </a:cubicBezTo>
                  <a:cubicBezTo>
                    <a:pt x="122" y="183"/>
                    <a:pt x="62" y="244"/>
                    <a:pt x="1" y="366"/>
                  </a:cubicBezTo>
                  <a:lnTo>
                    <a:pt x="1" y="366"/>
                  </a:lnTo>
                  <a:cubicBezTo>
                    <a:pt x="31" y="366"/>
                    <a:pt x="62" y="366"/>
                    <a:pt x="92" y="366"/>
                  </a:cubicBezTo>
                  <a:cubicBezTo>
                    <a:pt x="214" y="305"/>
                    <a:pt x="366" y="244"/>
                    <a:pt x="487" y="183"/>
                  </a:cubicBezTo>
                  <a:cubicBezTo>
                    <a:pt x="518" y="153"/>
                    <a:pt x="548" y="183"/>
                    <a:pt x="578" y="214"/>
                  </a:cubicBezTo>
                  <a:cubicBezTo>
                    <a:pt x="578" y="244"/>
                    <a:pt x="639" y="274"/>
                    <a:pt x="670" y="305"/>
                  </a:cubicBezTo>
                  <a:lnTo>
                    <a:pt x="852" y="335"/>
                  </a:lnTo>
                  <a:cubicBezTo>
                    <a:pt x="913" y="335"/>
                    <a:pt x="943" y="335"/>
                    <a:pt x="974" y="366"/>
                  </a:cubicBezTo>
                  <a:cubicBezTo>
                    <a:pt x="1065" y="396"/>
                    <a:pt x="1156" y="426"/>
                    <a:pt x="1247" y="457"/>
                  </a:cubicBezTo>
                  <a:cubicBezTo>
                    <a:pt x="1277" y="457"/>
                    <a:pt x="1338" y="487"/>
                    <a:pt x="1338" y="518"/>
                  </a:cubicBezTo>
                  <a:cubicBezTo>
                    <a:pt x="1369" y="609"/>
                    <a:pt x="1460" y="670"/>
                    <a:pt x="1551" y="670"/>
                  </a:cubicBezTo>
                  <a:lnTo>
                    <a:pt x="1581" y="670"/>
                  </a:lnTo>
                  <a:cubicBezTo>
                    <a:pt x="1612" y="670"/>
                    <a:pt x="1612" y="700"/>
                    <a:pt x="1581" y="730"/>
                  </a:cubicBezTo>
                  <a:lnTo>
                    <a:pt x="1551" y="761"/>
                  </a:lnTo>
                  <a:cubicBezTo>
                    <a:pt x="1521" y="822"/>
                    <a:pt x="1551" y="852"/>
                    <a:pt x="1581" y="852"/>
                  </a:cubicBezTo>
                  <a:lnTo>
                    <a:pt x="1825" y="852"/>
                  </a:lnTo>
                  <a:cubicBezTo>
                    <a:pt x="2007" y="913"/>
                    <a:pt x="2129" y="852"/>
                    <a:pt x="2281" y="8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77"/>
            <p:cNvSpPr/>
            <p:nvPr/>
          </p:nvSpPr>
          <p:spPr>
            <a:xfrm>
              <a:off x="6104519" y="2453807"/>
              <a:ext cx="18068" cy="21670"/>
            </a:xfrm>
            <a:custGeom>
              <a:rect b="b" l="l" r="r" t="t"/>
              <a:pathLst>
                <a:path extrusionOk="0" h="1095" w="913">
                  <a:moveTo>
                    <a:pt x="153" y="456"/>
                  </a:moveTo>
                  <a:lnTo>
                    <a:pt x="153" y="517"/>
                  </a:lnTo>
                  <a:cubicBezTo>
                    <a:pt x="122" y="547"/>
                    <a:pt x="122" y="578"/>
                    <a:pt x="153" y="638"/>
                  </a:cubicBezTo>
                  <a:cubicBezTo>
                    <a:pt x="153" y="730"/>
                    <a:pt x="183" y="821"/>
                    <a:pt x="214" y="912"/>
                  </a:cubicBezTo>
                  <a:cubicBezTo>
                    <a:pt x="214" y="973"/>
                    <a:pt x="244" y="1064"/>
                    <a:pt x="305" y="1094"/>
                  </a:cubicBezTo>
                  <a:cubicBezTo>
                    <a:pt x="335" y="1094"/>
                    <a:pt x="335" y="1094"/>
                    <a:pt x="366" y="1094"/>
                  </a:cubicBezTo>
                  <a:cubicBezTo>
                    <a:pt x="366" y="1094"/>
                    <a:pt x="396" y="1094"/>
                    <a:pt x="396" y="1064"/>
                  </a:cubicBezTo>
                  <a:cubicBezTo>
                    <a:pt x="487" y="973"/>
                    <a:pt x="578" y="881"/>
                    <a:pt x="700" y="821"/>
                  </a:cubicBezTo>
                  <a:cubicBezTo>
                    <a:pt x="761" y="760"/>
                    <a:pt x="791" y="730"/>
                    <a:pt x="852" y="699"/>
                  </a:cubicBezTo>
                  <a:cubicBezTo>
                    <a:pt x="882" y="669"/>
                    <a:pt x="882" y="608"/>
                    <a:pt x="913" y="578"/>
                  </a:cubicBezTo>
                  <a:cubicBezTo>
                    <a:pt x="913" y="547"/>
                    <a:pt x="913" y="517"/>
                    <a:pt x="913" y="486"/>
                  </a:cubicBezTo>
                  <a:cubicBezTo>
                    <a:pt x="882" y="456"/>
                    <a:pt x="852" y="426"/>
                    <a:pt x="852" y="395"/>
                  </a:cubicBezTo>
                  <a:cubicBezTo>
                    <a:pt x="821" y="334"/>
                    <a:pt x="761" y="274"/>
                    <a:pt x="700" y="274"/>
                  </a:cubicBezTo>
                  <a:cubicBezTo>
                    <a:pt x="639" y="243"/>
                    <a:pt x="548" y="182"/>
                    <a:pt x="457" y="152"/>
                  </a:cubicBezTo>
                  <a:cubicBezTo>
                    <a:pt x="366" y="122"/>
                    <a:pt x="305" y="91"/>
                    <a:pt x="214" y="30"/>
                  </a:cubicBezTo>
                  <a:cubicBezTo>
                    <a:pt x="183" y="30"/>
                    <a:pt x="153" y="0"/>
                    <a:pt x="122" y="0"/>
                  </a:cubicBezTo>
                  <a:cubicBezTo>
                    <a:pt x="92" y="0"/>
                    <a:pt x="92" y="30"/>
                    <a:pt x="92" y="30"/>
                  </a:cubicBezTo>
                  <a:cubicBezTo>
                    <a:pt x="31" y="122"/>
                    <a:pt x="1" y="182"/>
                    <a:pt x="62" y="274"/>
                  </a:cubicBezTo>
                  <a:cubicBezTo>
                    <a:pt x="92" y="334"/>
                    <a:pt x="122" y="395"/>
                    <a:pt x="153" y="4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77"/>
            <p:cNvSpPr/>
            <p:nvPr/>
          </p:nvSpPr>
          <p:spPr>
            <a:xfrm>
              <a:off x="6360759" y="2936189"/>
              <a:ext cx="21076" cy="21076"/>
            </a:xfrm>
            <a:custGeom>
              <a:rect b="b" l="l" r="r" t="t"/>
              <a:pathLst>
                <a:path extrusionOk="0" h="1065" w="1065">
                  <a:moveTo>
                    <a:pt x="791" y="31"/>
                  </a:moveTo>
                  <a:cubicBezTo>
                    <a:pt x="760" y="31"/>
                    <a:pt x="760" y="31"/>
                    <a:pt x="791" y="31"/>
                  </a:cubicBezTo>
                  <a:cubicBezTo>
                    <a:pt x="760" y="91"/>
                    <a:pt x="760" y="152"/>
                    <a:pt x="730" y="213"/>
                  </a:cubicBezTo>
                  <a:cubicBezTo>
                    <a:pt x="699" y="243"/>
                    <a:pt x="639" y="274"/>
                    <a:pt x="608" y="304"/>
                  </a:cubicBezTo>
                  <a:cubicBezTo>
                    <a:pt x="608" y="304"/>
                    <a:pt x="578" y="335"/>
                    <a:pt x="547" y="365"/>
                  </a:cubicBezTo>
                  <a:lnTo>
                    <a:pt x="487" y="426"/>
                  </a:lnTo>
                  <a:cubicBezTo>
                    <a:pt x="456" y="426"/>
                    <a:pt x="456" y="426"/>
                    <a:pt x="426" y="426"/>
                  </a:cubicBezTo>
                  <a:cubicBezTo>
                    <a:pt x="426" y="426"/>
                    <a:pt x="335" y="335"/>
                    <a:pt x="244" y="426"/>
                  </a:cubicBezTo>
                  <a:cubicBezTo>
                    <a:pt x="213" y="456"/>
                    <a:pt x="152" y="487"/>
                    <a:pt x="92" y="517"/>
                  </a:cubicBezTo>
                  <a:cubicBezTo>
                    <a:pt x="31" y="547"/>
                    <a:pt x="0" y="608"/>
                    <a:pt x="0" y="669"/>
                  </a:cubicBezTo>
                  <a:lnTo>
                    <a:pt x="0" y="669"/>
                  </a:lnTo>
                  <a:lnTo>
                    <a:pt x="0" y="730"/>
                  </a:lnTo>
                  <a:cubicBezTo>
                    <a:pt x="31" y="730"/>
                    <a:pt x="31" y="730"/>
                    <a:pt x="61" y="730"/>
                  </a:cubicBezTo>
                  <a:cubicBezTo>
                    <a:pt x="92" y="699"/>
                    <a:pt x="92" y="669"/>
                    <a:pt x="122" y="669"/>
                  </a:cubicBezTo>
                  <a:cubicBezTo>
                    <a:pt x="213" y="669"/>
                    <a:pt x="304" y="669"/>
                    <a:pt x="365" y="639"/>
                  </a:cubicBezTo>
                  <a:cubicBezTo>
                    <a:pt x="396" y="639"/>
                    <a:pt x="456" y="669"/>
                    <a:pt x="456" y="699"/>
                  </a:cubicBezTo>
                  <a:cubicBezTo>
                    <a:pt x="456" y="730"/>
                    <a:pt x="456" y="760"/>
                    <a:pt x="456" y="821"/>
                  </a:cubicBezTo>
                  <a:cubicBezTo>
                    <a:pt x="456" y="912"/>
                    <a:pt x="517" y="1034"/>
                    <a:pt x="639" y="1034"/>
                  </a:cubicBezTo>
                  <a:cubicBezTo>
                    <a:pt x="669" y="1064"/>
                    <a:pt x="730" y="1064"/>
                    <a:pt x="760" y="1064"/>
                  </a:cubicBezTo>
                  <a:cubicBezTo>
                    <a:pt x="791" y="1064"/>
                    <a:pt x="821" y="1064"/>
                    <a:pt x="851" y="1034"/>
                  </a:cubicBezTo>
                  <a:cubicBezTo>
                    <a:pt x="851" y="1003"/>
                    <a:pt x="882" y="973"/>
                    <a:pt x="851" y="943"/>
                  </a:cubicBezTo>
                  <a:cubicBezTo>
                    <a:pt x="851" y="882"/>
                    <a:pt x="821" y="851"/>
                    <a:pt x="821" y="791"/>
                  </a:cubicBezTo>
                  <a:cubicBezTo>
                    <a:pt x="851" y="730"/>
                    <a:pt x="851" y="760"/>
                    <a:pt x="882" y="760"/>
                  </a:cubicBezTo>
                  <a:cubicBezTo>
                    <a:pt x="882" y="760"/>
                    <a:pt x="912" y="791"/>
                    <a:pt x="912" y="791"/>
                  </a:cubicBezTo>
                  <a:cubicBezTo>
                    <a:pt x="912" y="821"/>
                    <a:pt x="943" y="851"/>
                    <a:pt x="973" y="791"/>
                  </a:cubicBezTo>
                  <a:cubicBezTo>
                    <a:pt x="1034" y="760"/>
                    <a:pt x="1064" y="669"/>
                    <a:pt x="1034" y="608"/>
                  </a:cubicBezTo>
                  <a:cubicBezTo>
                    <a:pt x="1003" y="517"/>
                    <a:pt x="973" y="426"/>
                    <a:pt x="973" y="335"/>
                  </a:cubicBezTo>
                  <a:cubicBezTo>
                    <a:pt x="973" y="274"/>
                    <a:pt x="943" y="243"/>
                    <a:pt x="912" y="213"/>
                  </a:cubicBezTo>
                  <a:cubicBezTo>
                    <a:pt x="851" y="152"/>
                    <a:pt x="821" y="122"/>
                    <a:pt x="791" y="61"/>
                  </a:cubicBezTo>
                  <a:cubicBezTo>
                    <a:pt x="791" y="31"/>
                    <a:pt x="791" y="0"/>
                    <a:pt x="79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77"/>
            <p:cNvSpPr/>
            <p:nvPr/>
          </p:nvSpPr>
          <p:spPr>
            <a:xfrm>
              <a:off x="5494619" y="2890478"/>
              <a:ext cx="27093" cy="12052"/>
            </a:xfrm>
            <a:custGeom>
              <a:rect b="b" l="l" r="r" t="t"/>
              <a:pathLst>
                <a:path extrusionOk="0" h="609" w="1369">
                  <a:moveTo>
                    <a:pt x="122" y="487"/>
                  </a:moveTo>
                  <a:cubicBezTo>
                    <a:pt x="183" y="487"/>
                    <a:pt x="213" y="487"/>
                    <a:pt x="274" y="487"/>
                  </a:cubicBezTo>
                  <a:cubicBezTo>
                    <a:pt x="335" y="487"/>
                    <a:pt x="396" y="487"/>
                    <a:pt x="456" y="517"/>
                  </a:cubicBezTo>
                  <a:cubicBezTo>
                    <a:pt x="517" y="517"/>
                    <a:pt x="548" y="578"/>
                    <a:pt x="578" y="608"/>
                  </a:cubicBezTo>
                  <a:cubicBezTo>
                    <a:pt x="608" y="608"/>
                    <a:pt x="608" y="608"/>
                    <a:pt x="639" y="608"/>
                  </a:cubicBezTo>
                  <a:cubicBezTo>
                    <a:pt x="669" y="608"/>
                    <a:pt x="669" y="578"/>
                    <a:pt x="669" y="578"/>
                  </a:cubicBezTo>
                  <a:cubicBezTo>
                    <a:pt x="730" y="517"/>
                    <a:pt x="791" y="456"/>
                    <a:pt x="852" y="487"/>
                  </a:cubicBezTo>
                  <a:cubicBezTo>
                    <a:pt x="882" y="487"/>
                    <a:pt x="912" y="487"/>
                    <a:pt x="943" y="487"/>
                  </a:cubicBezTo>
                  <a:cubicBezTo>
                    <a:pt x="1034" y="426"/>
                    <a:pt x="1156" y="426"/>
                    <a:pt x="1247" y="456"/>
                  </a:cubicBezTo>
                  <a:lnTo>
                    <a:pt x="1308" y="456"/>
                  </a:lnTo>
                  <a:cubicBezTo>
                    <a:pt x="1338" y="426"/>
                    <a:pt x="1368" y="395"/>
                    <a:pt x="1368" y="365"/>
                  </a:cubicBezTo>
                  <a:cubicBezTo>
                    <a:pt x="1368" y="335"/>
                    <a:pt x="1368" y="335"/>
                    <a:pt x="1338" y="335"/>
                  </a:cubicBezTo>
                  <a:cubicBezTo>
                    <a:pt x="1247" y="243"/>
                    <a:pt x="1156" y="183"/>
                    <a:pt x="1064" y="122"/>
                  </a:cubicBezTo>
                  <a:cubicBezTo>
                    <a:pt x="1034" y="91"/>
                    <a:pt x="1004" y="91"/>
                    <a:pt x="973" y="61"/>
                  </a:cubicBezTo>
                  <a:cubicBezTo>
                    <a:pt x="852" y="31"/>
                    <a:pt x="700" y="31"/>
                    <a:pt x="578" y="61"/>
                  </a:cubicBezTo>
                  <a:cubicBezTo>
                    <a:pt x="548" y="91"/>
                    <a:pt x="487" y="61"/>
                    <a:pt x="456" y="31"/>
                  </a:cubicBezTo>
                  <a:lnTo>
                    <a:pt x="426" y="31"/>
                  </a:lnTo>
                  <a:cubicBezTo>
                    <a:pt x="365" y="0"/>
                    <a:pt x="335" y="31"/>
                    <a:pt x="305" y="61"/>
                  </a:cubicBezTo>
                  <a:cubicBezTo>
                    <a:pt x="274" y="91"/>
                    <a:pt x="274" y="122"/>
                    <a:pt x="305" y="122"/>
                  </a:cubicBezTo>
                  <a:cubicBezTo>
                    <a:pt x="365" y="183"/>
                    <a:pt x="365" y="243"/>
                    <a:pt x="365" y="304"/>
                  </a:cubicBezTo>
                  <a:cubicBezTo>
                    <a:pt x="396" y="365"/>
                    <a:pt x="365" y="335"/>
                    <a:pt x="335" y="335"/>
                  </a:cubicBezTo>
                  <a:cubicBezTo>
                    <a:pt x="274" y="304"/>
                    <a:pt x="274" y="335"/>
                    <a:pt x="244" y="335"/>
                  </a:cubicBezTo>
                  <a:cubicBezTo>
                    <a:pt x="213" y="365"/>
                    <a:pt x="92" y="365"/>
                    <a:pt x="31" y="365"/>
                  </a:cubicBezTo>
                  <a:cubicBezTo>
                    <a:pt x="1" y="395"/>
                    <a:pt x="1" y="395"/>
                    <a:pt x="1" y="426"/>
                  </a:cubicBezTo>
                  <a:cubicBezTo>
                    <a:pt x="31" y="456"/>
                    <a:pt x="61" y="487"/>
                    <a:pt x="122" y="4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77"/>
            <p:cNvSpPr/>
            <p:nvPr/>
          </p:nvSpPr>
          <p:spPr>
            <a:xfrm>
              <a:off x="5552362" y="2537413"/>
              <a:ext cx="13853" cy="12646"/>
            </a:xfrm>
            <a:custGeom>
              <a:rect b="b" l="l" r="r" t="t"/>
              <a:pathLst>
                <a:path extrusionOk="0" h="639" w="700">
                  <a:moveTo>
                    <a:pt x="31" y="274"/>
                  </a:moveTo>
                  <a:cubicBezTo>
                    <a:pt x="31" y="334"/>
                    <a:pt x="31" y="395"/>
                    <a:pt x="31" y="456"/>
                  </a:cubicBezTo>
                  <a:cubicBezTo>
                    <a:pt x="1" y="547"/>
                    <a:pt x="92" y="638"/>
                    <a:pt x="183" y="638"/>
                  </a:cubicBezTo>
                  <a:cubicBezTo>
                    <a:pt x="244" y="638"/>
                    <a:pt x="305" y="608"/>
                    <a:pt x="335" y="608"/>
                  </a:cubicBezTo>
                  <a:cubicBezTo>
                    <a:pt x="396" y="608"/>
                    <a:pt x="426" y="608"/>
                    <a:pt x="456" y="638"/>
                  </a:cubicBezTo>
                  <a:lnTo>
                    <a:pt x="639" y="638"/>
                  </a:lnTo>
                  <a:cubicBezTo>
                    <a:pt x="669" y="638"/>
                    <a:pt x="700" y="638"/>
                    <a:pt x="700" y="608"/>
                  </a:cubicBezTo>
                  <a:cubicBezTo>
                    <a:pt x="700" y="486"/>
                    <a:pt x="669" y="395"/>
                    <a:pt x="639" y="304"/>
                  </a:cubicBezTo>
                  <a:cubicBezTo>
                    <a:pt x="639" y="213"/>
                    <a:pt x="548" y="122"/>
                    <a:pt x="456" y="122"/>
                  </a:cubicBezTo>
                  <a:cubicBezTo>
                    <a:pt x="365" y="91"/>
                    <a:pt x="274" y="61"/>
                    <a:pt x="183" y="0"/>
                  </a:cubicBezTo>
                  <a:cubicBezTo>
                    <a:pt x="153" y="0"/>
                    <a:pt x="92" y="0"/>
                    <a:pt x="92" y="30"/>
                  </a:cubicBezTo>
                  <a:lnTo>
                    <a:pt x="31" y="152"/>
                  </a:lnTo>
                  <a:cubicBezTo>
                    <a:pt x="31" y="213"/>
                    <a:pt x="1" y="243"/>
                    <a:pt x="31" y="2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77"/>
            <p:cNvSpPr/>
            <p:nvPr/>
          </p:nvSpPr>
          <p:spPr>
            <a:xfrm>
              <a:off x="5552956" y="2540401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77"/>
            <p:cNvSpPr/>
            <p:nvPr/>
          </p:nvSpPr>
          <p:spPr>
            <a:xfrm>
              <a:off x="6171898" y="2938584"/>
              <a:ext cx="10845" cy="18068"/>
            </a:xfrm>
            <a:custGeom>
              <a:rect b="b" l="l" r="r" t="t"/>
              <a:pathLst>
                <a:path extrusionOk="0" h="913" w="548">
                  <a:moveTo>
                    <a:pt x="213" y="31"/>
                  </a:moveTo>
                  <a:cubicBezTo>
                    <a:pt x="182" y="1"/>
                    <a:pt x="152" y="1"/>
                    <a:pt x="122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31"/>
                    <a:pt x="122" y="62"/>
                    <a:pt x="91" y="92"/>
                  </a:cubicBezTo>
                  <a:cubicBezTo>
                    <a:pt x="0" y="335"/>
                    <a:pt x="0" y="578"/>
                    <a:pt x="91" y="822"/>
                  </a:cubicBezTo>
                  <a:cubicBezTo>
                    <a:pt x="122" y="882"/>
                    <a:pt x="182" y="913"/>
                    <a:pt x="243" y="913"/>
                  </a:cubicBezTo>
                  <a:cubicBezTo>
                    <a:pt x="426" y="882"/>
                    <a:pt x="547" y="700"/>
                    <a:pt x="486" y="518"/>
                  </a:cubicBezTo>
                  <a:cubicBezTo>
                    <a:pt x="426" y="335"/>
                    <a:pt x="334" y="153"/>
                    <a:pt x="213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77"/>
            <p:cNvSpPr/>
            <p:nvPr/>
          </p:nvSpPr>
          <p:spPr>
            <a:xfrm>
              <a:off x="5528913" y="2464018"/>
              <a:ext cx="10845" cy="15060"/>
            </a:xfrm>
            <a:custGeom>
              <a:rect b="b" l="l" r="r" t="t"/>
              <a:pathLst>
                <a:path extrusionOk="0" h="761" w="548">
                  <a:moveTo>
                    <a:pt x="31" y="669"/>
                  </a:moveTo>
                  <a:cubicBezTo>
                    <a:pt x="31" y="700"/>
                    <a:pt x="61" y="730"/>
                    <a:pt x="91" y="730"/>
                  </a:cubicBezTo>
                  <a:cubicBezTo>
                    <a:pt x="182" y="761"/>
                    <a:pt x="274" y="761"/>
                    <a:pt x="395" y="730"/>
                  </a:cubicBezTo>
                  <a:cubicBezTo>
                    <a:pt x="395" y="730"/>
                    <a:pt x="426" y="700"/>
                    <a:pt x="456" y="700"/>
                  </a:cubicBezTo>
                  <a:cubicBezTo>
                    <a:pt x="456" y="669"/>
                    <a:pt x="456" y="578"/>
                    <a:pt x="517" y="548"/>
                  </a:cubicBezTo>
                  <a:lnTo>
                    <a:pt x="517" y="548"/>
                  </a:lnTo>
                  <a:lnTo>
                    <a:pt x="517" y="548"/>
                  </a:lnTo>
                  <a:lnTo>
                    <a:pt x="517" y="548"/>
                  </a:lnTo>
                  <a:cubicBezTo>
                    <a:pt x="547" y="487"/>
                    <a:pt x="547" y="396"/>
                    <a:pt x="517" y="365"/>
                  </a:cubicBezTo>
                  <a:cubicBezTo>
                    <a:pt x="456" y="274"/>
                    <a:pt x="395" y="183"/>
                    <a:pt x="365" y="122"/>
                  </a:cubicBezTo>
                  <a:cubicBezTo>
                    <a:pt x="365" y="92"/>
                    <a:pt x="334" y="62"/>
                    <a:pt x="334" y="31"/>
                  </a:cubicBezTo>
                  <a:cubicBezTo>
                    <a:pt x="304" y="1"/>
                    <a:pt x="243" y="1"/>
                    <a:pt x="213" y="31"/>
                  </a:cubicBezTo>
                  <a:cubicBezTo>
                    <a:pt x="122" y="122"/>
                    <a:pt x="31" y="244"/>
                    <a:pt x="31" y="365"/>
                  </a:cubicBezTo>
                  <a:cubicBezTo>
                    <a:pt x="31" y="426"/>
                    <a:pt x="31" y="487"/>
                    <a:pt x="0" y="517"/>
                  </a:cubicBezTo>
                  <a:cubicBezTo>
                    <a:pt x="0" y="578"/>
                    <a:pt x="0" y="609"/>
                    <a:pt x="31" y="66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77"/>
            <p:cNvSpPr/>
            <p:nvPr/>
          </p:nvSpPr>
          <p:spPr>
            <a:xfrm>
              <a:off x="5945123" y="2468826"/>
              <a:ext cx="12052" cy="15060"/>
            </a:xfrm>
            <a:custGeom>
              <a:rect b="b" l="l" r="r" t="t"/>
              <a:pathLst>
                <a:path extrusionOk="0" h="761" w="609">
                  <a:moveTo>
                    <a:pt x="92" y="366"/>
                  </a:moveTo>
                  <a:cubicBezTo>
                    <a:pt x="1" y="366"/>
                    <a:pt x="1" y="426"/>
                    <a:pt x="1" y="487"/>
                  </a:cubicBezTo>
                  <a:cubicBezTo>
                    <a:pt x="62" y="487"/>
                    <a:pt x="62" y="487"/>
                    <a:pt x="62" y="548"/>
                  </a:cubicBezTo>
                  <a:cubicBezTo>
                    <a:pt x="31" y="639"/>
                    <a:pt x="62" y="609"/>
                    <a:pt x="62" y="639"/>
                  </a:cubicBezTo>
                  <a:cubicBezTo>
                    <a:pt x="62" y="700"/>
                    <a:pt x="92" y="761"/>
                    <a:pt x="153" y="761"/>
                  </a:cubicBezTo>
                  <a:lnTo>
                    <a:pt x="244" y="761"/>
                  </a:lnTo>
                  <a:cubicBezTo>
                    <a:pt x="274" y="761"/>
                    <a:pt x="335" y="761"/>
                    <a:pt x="335" y="730"/>
                  </a:cubicBezTo>
                  <a:cubicBezTo>
                    <a:pt x="366" y="670"/>
                    <a:pt x="396" y="639"/>
                    <a:pt x="396" y="609"/>
                  </a:cubicBezTo>
                  <a:cubicBezTo>
                    <a:pt x="396" y="548"/>
                    <a:pt x="396" y="518"/>
                    <a:pt x="426" y="487"/>
                  </a:cubicBezTo>
                  <a:cubicBezTo>
                    <a:pt x="487" y="457"/>
                    <a:pt x="518" y="366"/>
                    <a:pt x="578" y="305"/>
                  </a:cubicBezTo>
                  <a:cubicBezTo>
                    <a:pt x="609" y="274"/>
                    <a:pt x="609" y="214"/>
                    <a:pt x="578" y="183"/>
                  </a:cubicBezTo>
                  <a:cubicBezTo>
                    <a:pt x="548" y="122"/>
                    <a:pt x="487" y="92"/>
                    <a:pt x="457" y="31"/>
                  </a:cubicBezTo>
                  <a:cubicBezTo>
                    <a:pt x="426" y="1"/>
                    <a:pt x="426" y="31"/>
                    <a:pt x="426" y="31"/>
                  </a:cubicBezTo>
                  <a:cubicBezTo>
                    <a:pt x="335" y="31"/>
                    <a:pt x="305" y="62"/>
                    <a:pt x="305" y="153"/>
                  </a:cubicBezTo>
                  <a:cubicBezTo>
                    <a:pt x="305" y="214"/>
                    <a:pt x="274" y="274"/>
                    <a:pt x="214" y="305"/>
                  </a:cubicBezTo>
                  <a:lnTo>
                    <a:pt x="214" y="305"/>
                  </a:lnTo>
                  <a:lnTo>
                    <a:pt x="214" y="305"/>
                  </a:lnTo>
                  <a:cubicBezTo>
                    <a:pt x="183" y="335"/>
                    <a:pt x="123" y="366"/>
                    <a:pt x="92" y="3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77"/>
            <p:cNvSpPr/>
            <p:nvPr/>
          </p:nvSpPr>
          <p:spPr>
            <a:xfrm>
              <a:off x="6345126" y="2860400"/>
              <a:ext cx="7837" cy="18068"/>
            </a:xfrm>
            <a:custGeom>
              <a:rect b="b" l="l" r="r" t="t"/>
              <a:pathLst>
                <a:path extrusionOk="0" h="913" w="396">
                  <a:moveTo>
                    <a:pt x="304" y="0"/>
                  </a:moveTo>
                  <a:cubicBezTo>
                    <a:pt x="274" y="0"/>
                    <a:pt x="243" y="0"/>
                    <a:pt x="243" y="0"/>
                  </a:cubicBezTo>
                  <a:cubicBezTo>
                    <a:pt x="182" y="61"/>
                    <a:pt x="152" y="92"/>
                    <a:pt x="122" y="122"/>
                  </a:cubicBezTo>
                  <a:cubicBezTo>
                    <a:pt x="91" y="183"/>
                    <a:pt x="61" y="244"/>
                    <a:pt x="61" y="304"/>
                  </a:cubicBezTo>
                  <a:cubicBezTo>
                    <a:pt x="0" y="365"/>
                    <a:pt x="0" y="426"/>
                    <a:pt x="0" y="517"/>
                  </a:cubicBezTo>
                  <a:cubicBezTo>
                    <a:pt x="0" y="639"/>
                    <a:pt x="30" y="730"/>
                    <a:pt x="122" y="821"/>
                  </a:cubicBezTo>
                  <a:cubicBezTo>
                    <a:pt x="152" y="852"/>
                    <a:pt x="182" y="882"/>
                    <a:pt x="213" y="912"/>
                  </a:cubicBezTo>
                  <a:cubicBezTo>
                    <a:pt x="243" y="912"/>
                    <a:pt x="243" y="912"/>
                    <a:pt x="243" y="912"/>
                  </a:cubicBezTo>
                  <a:cubicBezTo>
                    <a:pt x="243" y="852"/>
                    <a:pt x="274" y="821"/>
                    <a:pt x="274" y="760"/>
                  </a:cubicBezTo>
                  <a:cubicBezTo>
                    <a:pt x="334" y="669"/>
                    <a:pt x="365" y="548"/>
                    <a:pt x="365" y="426"/>
                  </a:cubicBezTo>
                  <a:cubicBezTo>
                    <a:pt x="365" y="335"/>
                    <a:pt x="365" y="244"/>
                    <a:pt x="395" y="152"/>
                  </a:cubicBezTo>
                  <a:cubicBezTo>
                    <a:pt x="395" y="92"/>
                    <a:pt x="365" y="31"/>
                    <a:pt x="3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77"/>
            <p:cNvSpPr/>
            <p:nvPr/>
          </p:nvSpPr>
          <p:spPr>
            <a:xfrm>
              <a:off x="5963170" y="2456201"/>
              <a:ext cx="12052" cy="16267"/>
            </a:xfrm>
            <a:custGeom>
              <a:rect b="b" l="l" r="r" t="t"/>
              <a:pathLst>
                <a:path extrusionOk="0" h="822" w="609">
                  <a:moveTo>
                    <a:pt x="122" y="609"/>
                  </a:moveTo>
                  <a:cubicBezTo>
                    <a:pt x="122" y="609"/>
                    <a:pt x="122" y="609"/>
                    <a:pt x="153" y="639"/>
                  </a:cubicBezTo>
                  <a:lnTo>
                    <a:pt x="153" y="639"/>
                  </a:lnTo>
                  <a:lnTo>
                    <a:pt x="153" y="639"/>
                  </a:lnTo>
                  <a:lnTo>
                    <a:pt x="153" y="639"/>
                  </a:lnTo>
                  <a:lnTo>
                    <a:pt x="62" y="669"/>
                  </a:lnTo>
                  <a:cubicBezTo>
                    <a:pt x="31" y="669"/>
                    <a:pt x="31" y="669"/>
                    <a:pt x="31" y="700"/>
                  </a:cubicBezTo>
                  <a:cubicBezTo>
                    <a:pt x="31" y="730"/>
                    <a:pt x="31" y="730"/>
                    <a:pt x="62" y="730"/>
                  </a:cubicBezTo>
                  <a:cubicBezTo>
                    <a:pt x="122" y="791"/>
                    <a:pt x="214" y="760"/>
                    <a:pt x="274" y="821"/>
                  </a:cubicBezTo>
                  <a:lnTo>
                    <a:pt x="366" y="821"/>
                  </a:lnTo>
                  <a:cubicBezTo>
                    <a:pt x="396" y="821"/>
                    <a:pt x="396" y="821"/>
                    <a:pt x="396" y="791"/>
                  </a:cubicBezTo>
                  <a:cubicBezTo>
                    <a:pt x="426" y="700"/>
                    <a:pt x="487" y="669"/>
                    <a:pt x="548" y="609"/>
                  </a:cubicBezTo>
                  <a:cubicBezTo>
                    <a:pt x="609" y="578"/>
                    <a:pt x="609" y="548"/>
                    <a:pt x="548" y="487"/>
                  </a:cubicBezTo>
                  <a:cubicBezTo>
                    <a:pt x="518" y="457"/>
                    <a:pt x="548" y="487"/>
                    <a:pt x="548" y="487"/>
                  </a:cubicBezTo>
                  <a:lnTo>
                    <a:pt x="548" y="487"/>
                  </a:lnTo>
                  <a:lnTo>
                    <a:pt x="548" y="487"/>
                  </a:lnTo>
                  <a:cubicBezTo>
                    <a:pt x="518" y="517"/>
                    <a:pt x="487" y="517"/>
                    <a:pt x="487" y="487"/>
                  </a:cubicBezTo>
                  <a:lnTo>
                    <a:pt x="487" y="487"/>
                  </a:lnTo>
                  <a:cubicBezTo>
                    <a:pt x="457" y="487"/>
                    <a:pt x="426" y="457"/>
                    <a:pt x="396" y="457"/>
                  </a:cubicBezTo>
                  <a:cubicBezTo>
                    <a:pt x="396" y="457"/>
                    <a:pt x="366" y="426"/>
                    <a:pt x="366" y="426"/>
                  </a:cubicBezTo>
                  <a:cubicBezTo>
                    <a:pt x="396" y="305"/>
                    <a:pt x="305" y="213"/>
                    <a:pt x="366" y="92"/>
                  </a:cubicBezTo>
                  <a:cubicBezTo>
                    <a:pt x="366" y="92"/>
                    <a:pt x="366" y="61"/>
                    <a:pt x="335" y="61"/>
                  </a:cubicBezTo>
                  <a:cubicBezTo>
                    <a:pt x="244" y="1"/>
                    <a:pt x="183" y="61"/>
                    <a:pt x="183" y="122"/>
                  </a:cubicBezTo>
                  <a:cubicBezTo>
                    <a:pt x="183" y="213"/>
                    <a:pt x="153" y="305"/>
                    <a:pt x="122" y="396"/>
                  </a:cubicBezTo>
                  <a:cubicBezTo>
                    <a:pt x="122" y="396"/>
                    <a:pt x="122" y="426"/>
                    <a:pt x="153" y="457"/>
                  </a:cubicBezTo>
                  <a:cubicBezTo>
                    <a:pt x="183" y="457"/>
                    <a:pt x="153" y="457"/>
                    <a:pt x="153" y="457"/>
                  </a:cubicBezTo>
                  <a:cubicBezTo>
                    <a:pt x="153" y="457"/>
                    <a:pt x="153" y="457"/>
                    <a:pt x="122" y="487"/>
                  </a:cubicBezTo>
                  <a:cubicBezTo>
                    <a:pt x="92" y="487"/>
                    <a:pt x="31" y="487"/>
                    <a:pt x="31" y="517"/>
                  </a:cubicBezTo>
                  <a:cubicBezTo>
                    <a:pt x="1" y="578"/>
                    <a:pt x="62" y="578"/>
                    <a:pt x="122" y="609"/>
                  </a:cubicBezTo>
                  <a:close/>
                  <a:moveTo>
                    <a:pt x="305" y="517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77"/>
            <p:cNvSpPr/>
            <p:nvPr/>
          </p:nvSpPr>
          <p:spPr>
            <a:xfrm>
              <a:off x="5510866" y="2506128"/>
              <a:ext cx="9638" cy="12052"/>
            </a:xfrm>
            <a:custGeom>
              <a:rect b="b" l="l" r="r" t="t"/>
              <a:pathLst>
                <a:path extrusionOk="0" h="609" w="487">
                  <a:moveTo>
                    <a:pt x="31" y="213"/>
                  </a:moveTo>
                  <a:cubicBezTo>
                    <a:pt x="0" y="274"/>
                    <a:pt x="0" y="335"/>
                    <a:pt x="31" y="396"/>
                  </a:cubicBezTo>
                  <a:cubicBezTo>
                    <a:pt x="91" y="456"/>
                    <a:pt x="183" y="517"/>
                    <a:pt x="243" y="548"/>
                  </a:cubicBezTo>
                  <a:cubicBezTo>
                    <a:pt x="243" y="578"/>
                    <a:pt x="274" y="578"/>
                    <a:pt x="274" y="578"/>
                  </a:cubicBezTo>
                  <a:cubicBezTo>
                    <a:pt x="335" y="608"/>
                    <a:pt x="395" y="578"/>
                    <a:pt x="426" y="548"/>
                  </a:cubicBezTo>
                  <a:cubicBezTo>
                    <a:pt x="456" y="456"/>
                    <a:pt x="456" y="396"/>
                    <a:pt x="487" y="335"/>
                  </a:cubicBezTo>
                  <a:cubicBezTo>
                    <a:pt x="487" y="304"/>
                    <a:pt x="487" y="274"/>
                    <a:pt x="487" y="213"/>
                  </a:cubicBezTo>
                  <a:cubicBezTo>
                    <a:pt x="487" y="152"/>
                    <a:pt x="456" y="92"/>
                    <a:pt x="395" y="31"/>
                  </a:cubicBezTo>
                  <a:cubicBezTo>
                    <a:pt x="365" y="0"/>
                    <a:pt x="335" y="0"/>
                    <a:pt x="274" y="0"/>
                  </a:cubicBezTo>
                  <a:lnTo>
                    <a:pt x="213" y="0"/>
                  </a:lnTo>
                  <a:cubicBezTo>
                    <a:pt x="152" y="92"/>
                    <a:pt x="91" y="152"/>
                    <a:pt x="31" y="2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77"/>
            <p:cNvSpPr/>
            <p:nvPr/>
          </p:nvSpPr>
          <p:spPr>
            <a:xfrm>
              <a:off x="5515081" y="2506128"/>
              <a:ext cx="0" cy="20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77"/>
            <p:cNvSpPr/>
            <p:nvPr/>
          </p:nvSpPr>
          <p:spPr>
            <a:xfrm>
              <a:off x="6274739" y="2453194"/>
              <a:ext cx="16267" cy="7243"/>
            </a:xfrm>
            <a:custGeom>
              <a:rect b="b" l="l" r="r" t="t"/>
              <a:pathLst>
                <a:path extrusionOk="0" h="366" w="822">
                  <a:moveTo>
                    <a:pt x="153" y="244"/>
                  </a:moveTo>
                  <a:cubicBezTo>
                    <a:pt x="274" y="305"/>
                    <a:pt x="396" y="335"/>
                    <a:pt x="548" y="335"/>
                  </a:cubicBezTo>
                  <a:cubicBezTo>
                    <a:pt x="578" y="365"/>
                    <a:pt x="639" y="365"/>
                    <a:pt x="669" y="335"/>
                  </a:cubicBezTo>
                  <a:cubicBezTo>
                    <a:pt x="730" y="335"/>
                    <a:pt x="791" y="274"/>
                    <a:pt x="821" y="213"/>
                  </a:cubicBezTo>
                  <a:cubicBezTo>
                    <a:pt x="821" y="183"/>
                    <a:pt x="821" y="153"/>
                    <a:pt x="821" y="122"/>
                  </a:cubicBezTo>
                  <a:cubicBezTo>
                    <a:pt x="791" y="61"/>
                    <a:pt x="700" y="1"/>
                    <a:pt x="609" y="1"/>
                  </a:cubicBezTo>
                  <a:cubicBezTo>
                    <a:pt x="548" y="1"/>
                    <a:pt x="487" y="31"/>
                    <a:pt x="426" y="31"/>
                  </a:cubicBezTo>
                  <a:cubicBezTo>
                    <a:pt x="366" y="61"/>
                    <a:pt x="305" y="61"/>
                    <a:pt x="244" y="31"/>
                  </a:cubicBezTo>
                  <a:cubicBezTo>
                    <a:pt x="214" y="31"/>
                    <a:pt x="183" y="31"/>
                    <a:pt x="183" y="31"/>
                  </a:cubicBezTo>
                  <a:cubicBezTo>
                    <a:pt x="122" y="61"/>
                    <a:pt x="92" y="61"/>
                    <a:pt x="62" y="31"/>
                  </a:cubicBezTo>
                  <a:cubicBezTo>
                    <a:pt x="31" y="31"/>
                    <a:pt x="1" y="92"/>
                    <a:pt x="31" y="92"/>
                  </a:cubicBezTo>
                  <a:cubicBezTo>
                    <a:pt x="31" y="153"/>
                    <a:pt x="92" y="213"/>
                    <a:pt x="153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77"/>
            <p:cNvSpPr/>
            <p:nvPr/>
          </p:nvSpPr>
          <p:spPr>
            <a:xfrm>
              <a:off x="6478045" y="3002955"/>
              <a:ext cx="18662" cy="10231"/>
            </a:xfrm>
            <a:custGeom>
              <a:rect b="b" l="l" r="r" t="t"/>
              <a:pathLst>
                <a:path extrusionOk="0" h="517" w="943">
                  <a:moveTo>
                    <a:pt x="882" y="0"/>
                  </a:moveTo>
                  <a:cubicBezTo>
                    <a:pt x="821" y="0"/>
                    <a:pt x="760" y="0"/>
                    <a:pt x="760" y="91"/>
                  </a:cubicBezTo>
                  <a:cubicBezTo>
                    <a:pt x="730" y="183"/>
                    <a:pt x="639" y="243"/>
                    <a:pt x="548" y="274"/>
                  </a:cubicBezTo>
                  <a:cubicBezTo>
                    <a:pt x="517" y="274"/>
                    <a:pt x="456" y="274"/>
                    <a:pt x="426" y="243"/>
                  </a:cubicBezTo>
                  <a:lnTo>
                    <a:pt x="426" y="243"/>
                  </a:lnTo>
                  <a:lnTo>
                    <a:pt x="426" y="243"/>
                  </a:lnTo>
                  <a:lnTo>
                    <a:pt x="426" y="243"/>
                  </a:lnTo>
                  <a:cubicBezTo>
                    <a:pt x="335" y="243"/>
                    <a:pt x="244" y="274"/>
                    <a:pt x="153" y="274"/>
                  </a:cubicBezTo>
                  <a:lnTo>
                    <a:pt x="92" y="274"/>
                  </a:lnTo>
                  <a:cubicBezTo>
                    <a:pt x="92" y="274"/>
                    <a:pt x="61" y="274"/>
                    <a:pt x="61" y="274"/>
                  </a:cubicBezTo>
                  <a:cubicBezTo>
                    <a:pt x="31" y="274"/>
                    <a:pt x="31" y="274"/>
                    <a:pt x="31" y="304"/>
                  </a:cubicBezTo>
                  <a:cubicBezTo>
                    <a:pt x="1" y="304"/>
                    <a:pt x="1" y="335"/>
                    <a:pt x="31" y="365"/>
                  </a:cubicBezTo>
                  <a:cubicBezTo>
                    <a:pt x="183" y="487"/>
                    <a:pt x="396" y="517"/>
                    <a:pt x="578" y="456"/>
                  </a:cubicBezTo>
                  <a:cubicBezTo>
                    <a:pt x="578" y="456"/>
                    <a:pt x="608" y="456"/>
                    <a:pt x="608" y="456"/>
                  </a:cubicBezTo>
                  <a:cubicBezTo>
                    <a:pt x="700" y="395"/>
                    <a:pt x="760" y="335"/>
                    <a:pt x="852" y="304"/>
                  </a:cubicBezTo>
                  <a:cubicBezTo>
                    <a:pt x="852" y="274"/>
                    <a:pt x="852" y="274"/>
                    <a:pt x="882" y="243"/>
                  </a:cubicBezTo>
                  <a:cubicBezTo>
                    <a:pt x="882" y="183"/>
                    <a:pt x="912" y="152"/>
                    <a:pt x="943" y="91"/>
                  </a:cubicBezTo>
                  <a:cubicBezTo>
                    <a:pt x="943" y="61"/>
                    <a:pt x="943" y="31"/>
                    <a:pt x="88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77"/>
            <p:cNvSpPr/>
            <p:nvPr/>
          </p:nvSpPr>
          <p:spPr>
            <a:xfrm>
              <a:off x="5485596" y="2452600"/>
              <a:ext cx="12646" cy="9044"/>
            </a:xfrm>
            <a:custGeom>
              <a:rect b="b" l="l" r="r" t="t"/>
              <a:pathLst>
                <a:path extrusionOk="0" h="457" w="639">
                  <a:moveTo>
                    <a:pt x="31" y="213"/>
                  </a:moveTo>
                  <a:cubicBezTo>
                    <a:pt x="92" y="213"/>
                    <a:pt x="183" y="243"/>
                    <a:pt x="213" y="304"/>
                  </a:cubicBezTo>
                  <a:cubicBezTo>
                    <a:pt x="274" y="304"/>
                    <a:pt x="305" y="365"/>
                    <a:pt x="365" y="395"/>
                  </a:cubicBezTo>
                  <a:cubicBezTo>
                    <a:pt x="457" y="456"/>
                    <a:pt x="609" y="395"/>
                    <a:pt x="639" y="274"/>
                  </a:cubicBezTo>
                  <a:cubicBezTo>
                    <a:pt x="639" y="243"/>
                    <a:pt x="639" y="213"/>
                    <a:pt x="639" y="183"/>
                  </a:cubicBezTo>
                  <a:cubicBezTo>
                    <a:pt x="639" y="183"/>
                    <a:pt x="639" y="152"/>
                    <a:pt x="639" y="152"/>
                  </a:cubicBezTo>
                  <a:cubicBezTo>
                    <a:pt x="639" y="61"/>
                    <a:pt x="609" y="0"/>
                    <a:pt x="517" y="31"/>
                  </a:cubicBezTo>
                  <a:cubicBezTo>
                    <a:pt x="426" y="31"/>
                    <a:pt x="365" y="61"/>
                    <a:pt x="274" y="61"/>
                  </a:cubicBezTo>
                  <a:cubicBezTo>
                    <a:pt x="213" y="31"/>
                    <a:pt x="153" y="31"/>
                    <a:pt x="92" y="61"/>
                  </a:cubicBezTo>
                  <a:cubicBezTo>
                    <a:pt x="61" y="61"/>
                    <a:pt x="31" y="61"/>
                    <a:pt x="31" y="91"/>
                  </a:cubicBezTo>
                  <a:cubicBezTo>
                    <a:pt x="1" y="91"/>
                    <a:pt x="1" y="122"/>
                    <a:pt x="31" y="122"/>
                  </a:cubicBezTo>
                  <a:cubicBezTo>
                    <a:pt x="1" y="152"/>
                    <a:pt x="1" y="183"/>
                    <a:pt x="31" y="2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77"/>
            <p:cNvSpPr/>
            <p:nvPr/>
          </p:nvSpPr>
          <p:spPr>
            <a:xfrm>
              <a:off x="6271137" y="2479057"/>
              <a:ext cx="12646" cy="8450"/>
            </a:xfrm>
            <a:custGeom>
              <a:rect b="b" l="l" r="r" t="t"/>
              <a:pathLst>
                <a:path extrusionOk="0" h="427" w="639">
                  <a:moveTo>
                    <a:pt x="0" y="426"/>
                  </a:moveTo>
                  <a:cubicBezTo>
                    <a:pt x="31" y="426"/>
                    <a:pt x="31" y="426"/>
                    <a:pt x="31" y="426"/>
                  </a:cubicBezTo>
                  <a:cubicBezTo>
                    <a:pt x="122" y="365"/>
                    <a:pt x="213" y="365"/>
                    <a:pt x="304" y="365"/>
                  </a:cubicBezTo>
                  <a:cubicBezTo>
                    <a:pt x="396" y="365"/>
                    <a:pt x="487" y="335"/>
                    <a:pt x="578" y="335"/>
                  </a:cubicBezTo>
                  <a:cubicBezTo>
                    <a:pt x="639" y="305"/>
                    <a:pt x="639" y="274"/>
                    <a:pt x="639" y="213"/>
                  </a:cubicBezTo>
                  <a:cubicBezTo>
                    <a:pt x="578" y="153"/>
                    <a:pt x="517" y="92"/>
                    <a:pt x="426" y="61"/>
                  </a:cubicBezTo>
                  <a:cubicBezTo>
                    <a:pt x="396" y="31"/>
                    <a:pt x="335" y="31"/>
                    <a:pt x="304" y="1"/>
                  </a:cubicBezTo>
                  <a:cubicBezTo>
                    <a:pt x="244" y="1"/>
                    <a:pt x="213" y="1"/>
                    <a:pt x="152" y="1"/>
                  </a:cubicBezTo>
                  <a:cubicBezTo>
                    <a:pt x="122" y="1"/>
                    <a:pt x="61" y="31"/>
                    <a:pt x="61" y="92"/>
                  </a:cubicBezTo>
                  <a:cubicBezTo>
                    <a:pt x="61" y="153"/>
                    <a:pt x="31" y="183"/>
                    <a:pt x="31" y="305"/>
                  </a:cubicBezTo>
                  <a:lnTo>
                    <a:pt x="0" y="396"/>
                  </a:lnTo>
                  <a:cubicBezTo>
                    <a:pt x="0" y="396"/>
                    <a:pt x="0" y="426"/>
                    <a:pt x="0" y="4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77"/>
            <p:cNvSpPr/>
            <p:nvPr/>
          </p:nvSpPr>
          <p:spPr>
            <a:xfrm>
              <a:off x="6297001" y="2888064"/>
              <a:ext cx="10845" cy="9638"/>
            </a:xfrm>
            <a:custGeom>
              <a:rect b="b" l="l" r="r" t="t"/>
              <a:pathLst>
                <a:path extrusionOk="0" h="487" w="548">
                  <a:moveTo>
                    <a:pt x="548" y="122"/>
                  </a:moveTo>
                  <a:cubicBezTo>
                    <a:pt x="517" y="92"/>
                    <a:pt x="517" y="61"/>
                    <a:pt x="487" y="31"/>
                  </a:cubicBezTo>
                  <a:cubicBezTo>
                    <a:pt x="456" y="31"/>
                    <a:pt x="426" y="1"/>
                    <a:pt x="396" y="1"/>
                  </a:cubicBezTo>
                  <a:lnTo>
                    <a:pt x="365" y="1"/>
                  </a:lnTo>
                  <a:cubicBezTo>
                    <a:pt x="244" y="1"/>
                    <a:pt x="122" y="61"/>
                    <a:pt x="31" y="153"/>
                  </a:cubicBezTo>
                  <a:cubicBezTo>
                    <a:pt x="31" y="183"/>
                    <a:pt x="31" y="183"/>
                    <a:pt x="31" y="213"/>
                  </a:cubicBezTo>
                  <a:cubicBezTo>
                    <a:pt x="0" y="305"/>
                    <a:pt x="61" y="426"/>
                    <a:pt x="152" y="457"/>
                  </a:cubicBezTo>
                  <a:cubicBezTo>
                    <a:pt x="244" y="487"/>
                    <a:pt x="365" y="457"/>
                    <a:pt x="426" y="365"/>
                  </a:cubicBezTo>
                  <a:cubicBezTo>
                    <a:pt x="487" y="274"/>
                    <a:pt x="517" y="183"/>
                    <a:pt x="548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77"/>
            <p:cNvSpPr/>
            <p:nvPr/>
          </p:nvSpPr>
          <p:spPr>
            <a:xfrm>
              <a:off x="5851306" y="2787024"/>
              <a:ext cx="6630" cy="13853"/>
            </a:xfrm>
            <a:custGeom>
              <a:rect b="b" l="l" r="r" t="t"/>
              <a:pathLst>
                <a:path extrusionOk="0" h="700" w="335">
                  <a:moveTo>
                    <a:pt x="0" y="213"/>
                  </a:moveTo>
                  <a:cubicBezTo>
                    <a:pt x="31" y="304"/>
                    <a:pt x="61" y="395"/>
                    <a:pt x="61" y="517"/>
                  </a:cubicBezTo>
                  <a:cubicBezTo>
                    <a:pt x="61" y="669"/>
                    <a:pt x="122" y="699"/>
                    <a:pt x="274" y="608"/>
                  </a:cubicBezTo>
                  <a:cubicBezTo>
                    <a:pt x="304" y="608"/>
                    <a:pt x="335" y="578"/>
                    <a:pt x="335" y="547"/>
                  </a:cubicBezTo>
                  <a:lnTo>
                    <a:pt x="335" y="365"/>
                  </a:lnTo>
                  <a:lnTo>
                    <a:pt x="335" y="365"/>
                  </a:lnTo>
                  <a:lnTo>
                    <a:pt x="335" y="274"/>
                  </a:lnTo>
                  <a:cubicBezTo>
                    <a:pt x="335" y="243"/>
                    <a:pt x="335" y="213"/>
                    <a:pt x="335" y="183"/>
                  </a:cubicBezTo>
                  <a:cubicBezTo>
                    <a:pt x="335" y="91"/>
                    <a:pt x="243" y="0"/>
                    <a:pt x="122" y="61"/>
                  </a:cubicBezTo>
                  <a:lnTo>
                    <a:pt x="31" y="122"/>
                  </a:lnTo>
                  <a:cubicBezTo>
                    <a:pt x="0" y="152"/>
                    <a:pt x="0" y="183"/>
                    <a:pt x="0" y="2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77"/>
            <p:cNvSpPr/>
            <p:nvPr/>
          </p:nvSpPr>
          <p:spPr>
            <a:xfrm>
              <a:off x="5542745" y="2592742"/>
              <a:ext cx="10231" cy="9638"/>
            </a:xfrm>
            <a:custGeom>
              <a:rect b="b" l="l" r="r" t="t"/>
              <a:pathLst>
                <a:path extrusionOk="0" h="487" w="517">
                  <a:moveTo>
                    <a:pt x="31" y="335"/>
                  </a:moveTo>
                  <a:cubicBezTo>
                    <a:pt x="0" y="396"/>
                    <a:pt x="61" y="487"/>
                    <a:pt x="122" y="487"/>
                  </a:cubicBezTo>
                  <a:cubicBezTo>
                    <a:pt x="274" y="487"/>
                    <a:pt x="395" y="426"/>
                    <a:pt x="456" y="274"/>
                  </a:cubicBezTo>
                  <a:lnTo>
                    <a:pt x="517" y="152"/>
                  </a:lnTo>
                  <a:cubicBezTo>
                    <a:pt x="517" y="122"/>
                    <a:pt x="487" y="61"/>
                    <a:pt x="456" y="31"/>
                  </a:cubicBezTo>
                  <a:cubicBezTo>
                    <a:pt x="395" y="0"/>
                    <a:pt x="304" y="0"/>
                    <a:pt x="243" y="31"/>
                  </a:cubicBezTo>
                  <a:cubicBezTo>
                    <a:pt x="152" y="122"/>
                    <a:pt x="61" y="213"/>
                    <a:pt x="31" y="304"/>
                  </a:cubicBezTo>
                  <a:cubicBezTo>
                    <a:pt x="31" y="304"/>
                    <a:pt x="31" y="335"/>
                    <a:pt x="31" y="3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77"/>
            <p:cNvSpPr/>
            <p:nvPr/>
          </p:nvSpPr>
          <p:spPr>
            <a:xfrm>
              <a:off x="5285297" y="2675140"/>
              <a:ext cx="5442" cy="15654"/>
            </a:xfrm>
            <a:custGeom>
              <a:rect b="b" l="l" r="r" t="t"/>
              <a:pathLst>
                <a:path extrusionOk="0" h="791" w="275">
                  <a:moveTo>
                    <a:pt x="153" y="1"/>
                  </a:moveTo>
                  <a:cubicBezTo>
                    <a:pt x="122" y="1"/>
                    <a:pt x="62" y="1"/>
                    <a:pt x="62" y="31"/>
                  </a:cubicBezTo>
                  <a:cubicBezTo>
                    <a:pt x="31" y="61"/>
                    <a:pt x="1" y="122"/>
                    <a:pt x="1" y="153"/>
                  </a:cubicBezTo>
                  <a:lnTo>
                    <a:pt x="1" y="305"/>
                  </a:lnTo>
                  <a:lnTo>
                    <a:pt x="1" y="305"/>
                  </a:lnTo>
                  <a:lnTo>
                    <a:pt x="1" y="457"/>
                  </a:lnTo>
                  <a:cubicBezTo>
                    <a:pt x="1" y="548"/>
                    <a:pt x="31" y="669"/>
                    <a:pt x="92" y="760"/>
                  </a:cubicBezTo>
                  <a:cubicBezTo>
                    <a:pt x="92" y="760"/>
                    <a:pt x="122" y="791"/>
                    <a:pt x="122" y="791"/>
                  </a:cubicBezTo>
                  <a:lnTo>
                    <a:pt x="183" y="791"/>
                  </a:lnTo>
                  <a:cubicBezTo>
                    <a:pt x="183" y="791"/>
                    <a:pt x="183" y="760"/>
                    <a:pt x="183" y="760"/>
                  </a:cubicBezTo>
                  <a:cubicBezTo>
                    <a:pt x="122" y="639"/>
                    <a:pt x="153" y="487"/>
                    <a:pt x="214" y="365"/>
                  </a:cubicBezTo>
                  <a:cubicBezTo>
                    <a:pt x="214" y="274"/>
                    <a:pt x="244" y="213"/>
                    <a:pt x="274" y="122"/>
                  </a:cubicBezTo>
                  <a:lnTo>
                    <a:pt x="274" y="61"/>
                  </a:lnTo>
                  <a:cubicBezTo>
                    <a:pt x="274" y="61"/>
                    <a:pt x="183" y="31"/>
                    <a:pt x="1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77"/>
            <p:cNvSpPr/>
            <p:nvPr/>
          </p:nvSpPr>
          <p:spPr>
            <a:xfrm>
              <a:off x="6366161" y="3022803"/>
              <a:ext cx="16267" cy="9044"/>
            </a:xfrm>
            <a:custGeom>
              <a:rect b="b" l="l" r="r" t="t"/>
              <a:pathLst>
                <a:path extrusionOk="0" h="457" w="822">
                  <a:moveTo>
                    <a:pt x="92" y="456"/>
                  </a:moveTo>
                  <a:cubicBezTo>
                    <a:pt x="183" y="426"/>
                    <a:pt x="274" y="365"/>
                    <a:pt x="335" y="304"/>
                  </a:cubicBezTo>
                  <a:cubicBezTo>
                    <a:pt x="396" y="243"/>
                    <a:pt x="518" y="183"/>
                    <a:pt x="609" y="183"/>
                  </a:cubicBezTo>
                  <a:cubicBezTo>
                    <a:pt x="670" y="152"/>
                    <a:pt x="700" y="152"/>
                    <a:pt x="730" y="122"/>
                  </a:cubicBezTo>
                  <a:cubicBezTo>
                    <a:pt x="761" y="91"/>
                    <a:pt x="822" y="91"/>
                    <a:pt x="822" y="31"/>
                  </a:cubicBezTo>
                  <a:cubicBezTo>
                    <a:pt x="822" y="0"/>
                    <a:pt x="791" y="0"/>
                    <a:pt x="730" y="0"/>
                  </a:cubicBezTo>
                  <a:cubicBezTo>
                    <a:pt x="578" y="0"/>
                    <a:pt x="426" y="31"/>
                    <a:pt x="305" y="91"/>
                  </a:cubicBezTo>
                  <a:cubicBezTo>
                    <a:pt x="274" y="122"/>
                    <a:pt x="214" y="122"/>
                    <a:pt x="183" y="152"/>
                  </a:cubicBezTo>
                  <a:cubicBezTo>
                    <a:pt x="153" y="152"/>
                    <a:pt x="123" y="183"/>
                    <a:pt x="92" y="243"/>
                  </a:cubicBezTo>
                  <a:cubicBezTo>
                    <a:pt x="31" y="274"/>
                    <a:pt x="1" y="365"/>
                    <a:pt x="1" y="456"/>
                  </a:cubicBezTo>
                  <a:cubicBezTo>
                    <a:pt x="31" y="456"/>
                    <a:pt x="62" y="456"/>
                    <a:pt x="92" y="4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77"/>
            <p:cNvSpPr/>
            <p:nvPr/>
          </p:nvSpPr>
          <p:spPr>
            <a:xfrm>
              <a:off x="5175828" y="2554253"/>
              <a:ext cx="10251" cy="10231"/>
            </a:xfrm>
            <a:custGeom>
              <a:rect b="b" l="l" r="r" t="t"/>
              <a:pathLst>
                <a:path extrusionOk="0" h="517" w="518">
                  <a:moveTo>
                    <a:pt x="31" y="213"/>
                  </a:moveTo>
                  <a:cubicBezTo>
                    <a:pt x="31" y="213"/>
                    <a:pt x="62" y="243"/>
                    <a:pt x="92" y="243"/>
                  </a:cubicBezTo>
                  <a:cubicBezTo>
                    <a:pt x="153" y="243"/>
                    <a:pt x="214" y="274"/>
                    <a:pt x="214" y="334"/>
                  </a:cubicBezTo>
                  <a:cubicBezTo>
                    <a:pt x="244" y="365"/>
                    <a:pt x="244" y="426"/>
                    <a:pt x="274" y="456"/>
                  </a:cubicBezTo>
                  <a:cubicBezTo>
                    <a:pt x="305" y="486"/>
                    <a:pt x="335" y="517"/>
                    <a:pt x="335" y="486"/>
                  </a:cubicBezTo>
                  <a:lnTo>
                    <a:pt x="487" y="456"/>
                  </a:lnTo>
                  <a:lnTo>
                    <a:pt x="518" y="426"/>
                  </a:lnTo>
                  <a:lnTo>
                    <a:pt x="518" y="395"/>
                  </a:lnTo>
                  <a:cubicBezTo>
                    <a:pt x="487" y="334"/>
                    <a:pt x="457" y="274"/>
                    <a:pt x="426" y="213"/>
                  </a:cubicBezTo>
                  <a:cubicBezTo>
                    <a:pt x="396" y="122"/>
                    <a:pt x="335" y="61"/>
                    <a:pt x="244" y="61"/>
                  </a:cubicBezTo>
                  <a:cubicBezTo>
                    <a:pt x="214" y="61"/>
                    <a:pt x="183" y="30"/>
                    <a:pt x="153" y="0"/>
                  </a:cubicBezTo>
                  <a:cubicBezTo>
                    <a:pt x="122" y="0"/>
                    <a:pt x="122" y="0"/>
                    <a:pt x="92" y="0"/>
                  </a:cubicBezTo>
                  <a:cubicBezTo>
                    <a:pt x="62" y="30"/>
                    <a:pt x="31" y="91"/>
                    <a:pt x="1" y="122"/>
                  </a:cubicBezTo>
                  <a:cubicBezTo>
                    <a:pt x="1" y="152"/>
                    <a:pt x="1" y="182"/>
                    <a:pt x="31" y="2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77"/>
            <p:cNvSpPr/>
            <p:nvPr/>
          </p:nvSpPr>
          <p:spPr>
            <a:xfrm>
              <a:off x="5527706" y="2480264"/>
              <a:ext cx="10845" cy="6630"/>
            </a:xfrm>
            <a:custGeom>
              <a:rect b="b" l="l" r="r" t="t"/>
              <a:pathLst>
                <a:path extrusionOk="0" h="335" w="548">
                  <a:moveTo>
                    <a:pt x="426" y="335"/>
                  </a:moveTo>
                  <a:cubicBezTo>
                    <a:pt x="487" y="335"/>
                    <a:pt x="517" y="304"/>
                    <a:pt x="547" y="274"/>
                  </a:cubicBezTo>
                  <a:cubicBezTo>
                    <a:pt x="547" y="244"/>
                    <a:pt x="547" y="213"/>
                    <a:pt x="547" y="213"/>
                  </a:cubicBezTo>
                  <a:cubicBezTo>
                    <a:pt x="456" y="92"/>
                    <a:pt x="304" y="31"/>
                    <a:pt x="152" y="31"/>
                  </a:cubicBezTo>
                  <a:cubicBezTo>
                    <a:pt x="92" y="0"/>
                    <a:pt x="31" y="61"/>
                    <a:pt x="31" y="122"/>
                  </a:cubicBezTo>
                  <a:cubicBezTo>
                    <a:pt x="0" y="152"/>
                    <a:pt x="31" y="183"/>
                    <a:pt x="31" y="213"/>
                  </a:cubicBezTo>
                  <a:cubicBezTo>
                    <a:pt x="152" y="274"/>
                    <a:pt x="274" y="304"/>
                    <a:pt x="395" y="3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77"/>
            <p:cNvSpPr/>
            <p:nvPr/>
          </p:nvSpPr>
          <p:spPr>
            <a:xfrm>
              <a:off x="6370376" y="2923545"/>
              <a:ext cx="6036" cy="12052"/>
            </a:xfrm>
            <a:custGeom>
              <a:rect b="b" l="l" r="r" t="t"/>
              <a:pathLst>
                <a:path extrusionOk="0" h="609" w="305">
                  <a:moveTo>
                    <a:pt x="61" y="31"/>
                  </a:moveTo>
                  <a:cubicBezTo>
                    <a:pt x="1" y="62"/>
                    <a:pt x="1" y="92"/>
                    <a:pt x="1" y="123"/>
                  </a:cubicBezTo>
                  <a:cubicBezTo>
                    <a:pt x="1" y="183"/>
                    <a:pt x="31" y="214"/>
                    <a:pt x="61" y="244"/>
                  </a:cubicBezTo>
                  <a:lnTo>
                    <a:pt x="61" y="244"/>
                  </a:lnTo>
                  <a:lnTo>
                    <a:pt x="61" y="244"/>
                  </a:lnTo>
                  <a:lnTo>
                    <a:pt x="92" y="275"/>
                  </a:lnTo>
                  <a:lnTo>
                    <a:pt x="92" y="305"/>
                  </a:lnTo>
                  <a:lnTo>
                    <a:pt x="61" y="305"/>
                  </a:lnTo>
                  <a:cubicBezTo>
                    <a:pt x="31" y="275"/>
                    <a:pt x="31" y="275"/>
                    <a:pt x="61" y="275"/>
                  </a:cubicBezTo>
                  <a:lnTo>
                    <a:pt x="61" y="275"/>
                  </a:lnTo>
                  <a:lnTo>
                    <a:pt x="61" y="275"/>
                  </a:lnTo>
                  <a:cubicBezTo>
                    <a:pt x="1" y="305"/>
                    <a:pt x="1" y="396"/>
                    <a:pt x="61" y="457"/>
                  </a:cubicBezTo>
                  <a:cubicBezTo>
                    <a:pt x="92" y="518"/>
                    <a:pt x="92" y="548"/>
                    <a:pt x="122" y="609"/>
                  </a:cubicBezTo>
                  <a:cubicBezTo>
                    <a:pt x="153" y="609"/>
                    <a:pt x="153" y="609"/>
                    <a:pt x="183" y="609"/>
                  </a:cubicBezTo>
                  <a:cubicBezTo>
                    <a:pt x="213" y="609"/>
                    <a:pt x="213" y="578"/>
                    <a:pt x="213" y="548"/>
                  </a:cubicBezTo>
                  <a:cubicBezTo>
                    <a:pt x="213" y="518"/>
                    <a:pt x="213" y="518"/>
                    <a:pt x="213" y="487"/>
                  </a:cubicBezTo>
                  <a:lnTo>
                    <a:pt x="213" y="427"/>
                  </a:lnTo>
                  <a:cubicBezTo>
                    <a:pt x="305" y="396"/>
                    <a:pt x="305" y="335"/>
                    <a:pt x="274" y="244"/>
                  </a:cubicBezTo>
                  <a:cubicBezTo>
                    <a:pt x="274" y="214"/>
                    <a:pt x="244" y="153"/>
                    <a:pt x="244" y="92"/>
                  </a:cubicBezTo>
                  <a:cubicBezTo>
                    <a:pt x="183" y="31"/>
                    <a:pt x="122" y="1"/>
                    <a:pt x="6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77"/>
            <p:cNvSpPr/>
            <p:nvPr/>
          </p:nvSpPr>
          <p:spPr>
            <a:xfrm>
              <a:off x="5978823" y="2464631"/>
              <a:ext cx="6630" cy="9044"/>
            </a:xfrm>
            <a:custGeom>
              <a:rect b="b" l="l" r="r" t="t"/>
              <a:pathLst>
                <a:path extrusionOk="0" h="457" w="335">
                  <a:moveTo>
                    <a:pt x="30" y="91"/>
                  </a:moveTo>
                  <a:cubicBezTo>
                    <a:pt x="30" y="91"/>
                    <a:pt x="0" y="122"/>
                    <a:pt x="0" y="122"/>
                  </a:cubicBezTo>
                  <a:cubicBezTo>
                    <a:pt x="0" y="213"/>
                    <a:pt x="0" y="304"/>
                    <a:pt x="30" y="365"/>
                  </a:cubicBezTo>
                  <a:cubicBezTo>
                    <a:pt x="30" y="395"/>
                    <a:pt x="61" y="426"/>
                    <a:pt x="91" y="426"/>
                  </a:cubicBezTo>
                  <a:cubicBezTo>
                    <a:pt x="182" y="456"/>
                    <a:pt x="274" y="426"/>
                    <a:pt x="334" y="365"/>
                  </a:cubicBezTo>
                  <a:cubicBezTo>
                    <a:pt x="334" y="365"/>
                    <a:pt x="334" y="334"/>
                    <a:pt x="334" y="304"/>
                  </a:cubicBezTo>
                  <a:lnTo>
                    <a:pt x="334" y="274"/>
                  </a:lnTo>
                  <a:lnTo>
                    <a:pt x="304" y="243"/>
                  </a:lnTo>
                  <a:cubicBezTo>
                    <a:pt x="274" y="213"/>
                    <a:pt x="274" y="213"/>
                    <a:pt x="304" y="152"/>
                  </a:cubicBezTo>
                  <a:cubicBezTo>
                    <a:pt x="334" y="91"/>
                    <a:pt x="334" y="61"/>
                    <a:pt x="304" y="31"/>
                  </a:cubicBezTo>
                  <a:cubicBezTo>
                    <a:pt x="274" y="0"/>
                    <a:pt x="243" y="0"/>
                    <a:pt x="182" y="31"/>
                  </a:cubicBezTo>
                  <a:lnTo>
                    <a:pt x="122" y="61"/>
                  </a:lnTo>
                  <a:lnTo>
                    <a:pt x="122" y="6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77"/>
            <p:cNvSpPr/>
            <p:nvPr/>
          </p:nvSpPr>
          <p:spPr>
            <a:xfrm>
              <a:off x="5937306" y="2471834"/>
              <a:ext cx="11458" cy="7857"/>
            </a:xfrm>
            <a:custGeom>
              <a:rect b="b" l="l" r="r" t="t"/>
              <a:pathLst>
                <a:path extrusionOk="0" h="397" w="579">
                  <a:moveTo>
                    <a:pt x="122" y="366"/>
                  </a:moveTo>
                  <a:lnTo>
                    <a:pt x="335" y="396"/>
                  </a:lnTo>
                  <a:cubicBezTo>
                    <a:pt x="366" y="396"/>
                    <a:pt x="366" y="366"/>
                    <a:pt x="396" y="335"/>
                  </a:cubicBezTo>
                  <a:cubicBezTo>
                    <a:pt x="366" y="305"/>
                    <a:pt x="366" y="305"/>
                    <a:pt x="366" y="305"/>
                  </a:cubicBezTo>
                  <a:cubicBezTo>
                    <a:pt x="335" y="274"/>
                    <a:pt x="335" y="214"/>
                    <a:pt x="366" y="183"/>
                  </a:cubicBezTo>
                  <a:cubicBezTo>
                    <a:pt x="396" y="153"/>
                    <a:pt x="426" y="122"/>
                    <a:pt x="487" y="153"/>
                  </a:cubicBezTo>
                  <a:cubicBezTo>
                    <a:pt x="518" y="183"/>
                    <a:pt x="548" y="183"/>
                    <a:pt x="578" y="153"/>
                  </a:cubicBezTo>
                  <a:lnTo>
                    <a:pt x="578" y="122"/>
                  </a:lnTo>
                  <a:cubicBezTo>
                    <a:pt x="548" y="62"/>
                    <a:pt x="457" y="1"/>
                    <a:pt x="396" y="1"/>
                  </a:cubicBezTo>
                  <a:cubicBezTo>
                    <a:pt x="335" y="1"/>
                    <a:pt x="305" y="1"/>
                    <a:pt x="274" y="1"/>
                  </a:cubicBezTo>
                  <a:cubicBezTo>
                    <a:pt x="183" y="62"/>
                    <a:pt x="122" y="122"/>
                    <a:pt x="62" y="214"/>
                  </a:cubicBezTo>
                  <a:cubicBezTo>
                    <a:pt x="1" y="244"/>
                    <a:pt x="31" y="366"/>
                    <a:pt x="122" y="3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77"/>
            <p:cNvSpPr/>
            <p:nvPr/>
          </p:nvSpPr>
          <p:spPr>
            <a:xfrm>
              <a:off x="5945123" y="2478463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77"/>
            <p:cNvSpPr/>
            <p:nvPr/>
          </p:nvSpPr>
          <p:spPr>
            <a:xfrm>
              <a:off x="5970393" y="2473041"/>
              <a:ext cx="7837" cy="7243"/>
            </a:xfrm>
            <a:custGeom>
              <a:rect b="b" l="l" r="r" t="t"/>
              <a:pathLst>
                <a:path extrusionOk="0" h="366" w="396">
                  <a:moveTo>
                    <a:pt x="31" y="122"/>
                  </a:moveTo>
                  <a:cubicBezTo>
                    <a:pt x="1" y="122"/>
                    <a:pt x="1" y="153"/>
                    <a:pt x="1" y="183"/>
                  </a:cubicBezTo>
                  <a:cubicBezTo>
                    <a:pt x="1" y="244"/>
                    <a:pt x="31" y="305"/>
                    <a:pt x="61" y="335"/>
                  </a:cubicBezTo>
                  <a:cubicBezTo>
                    <a:pt x="92" y="365"/>
                    <a:pt x="122" y="365"/>
                    <a:pt x="183" y="365"/>
                  </a:cubicBezTo>
                  <a:cubicBezTo>
                    <a:pt x="183" y="335"/>
                    <a:pt x="244" y="335"/>
                    <a:pt x="274" y="305"/>
                  </a:cubicBezTo>
                  <a:cubicBezTo>
                    <a:pt x="305" y="305"/>
                    <a:pt x="335" y="274"/>
                    <a:pt x="365" y="244"/>
                  </a:cubicBezTo>
                  <a:cubicBezTo>
                    <a:pt x="365" y="213"/>
                    <a:pt x="396" y="183"/>
                    <a:pt x="396" y="153"/>
                  </a:cubicBezTo>
                  <a:cubicBezTo>
                    <a:pt x="396" y="122"/>
                    <a:pt x="396" y="61"/>
                    <a:pt x="365" y="61"/>
                  </a:cubicBezTo>
                  <a:cubicBezTo>
                    <a:pt x="335" y="31"/>
                    <a:pt x="305" y="1"/>
                    <a:pt x="274" y="1"/>
                  </a:cubicBezTo>
                  <a:cubicBezTo>
                    <a:pt x="274" y="1"/>
                    <a:pt x="244" y="1"/>
                    <a:pt x="244" y="1"/>
                  </a:cubicBezTo>
                  <a:cubicBezTo>
                    <a:pt x="183" y="61"/>
                    <a:pt x="92" y="122"/>
                    <a:pt x="31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77"/>
            <p:cNvSpPr/>
            <p:nvPr/>
          </p:nvSpPr>
          <p:spPr>
            <a:xfrm>
              <a:off x="5984225" y="2455608"/>
              <a:ext cx="7837" cy="9044"/>
            </a:xfrm>
            <a:custGeom>
              <a:rect b="b" l="l" r="r" t="t"/>
              <a:pathLst>
                <a:path extrusionOk="0" h="457" w="396">
                  <a:moveTo>
                    <a:pt x="183" y="456"/>
                  </a:moveTo>
                  <a:cubicBezTo>
                    <a:pt x="213" y="456"/>
                    <a:pt x="213" y="456"/>
                    <a:pt x="244" y="456"/>
                  </a:cubicBezTo>
                  <a:cubicBezTo>
                    <a:pt x="274" y="395"/>
                    <a:pt x="274" y="335"/>
                    <a:pt x="335" y="274"/>
                  </a:cubicBezTo>
                  <a:cubicBezTo>
                    <a:pt x="396" y="243"/>
                    <a:pt x="335" y="243"/>
                    <a:pt x="335" y="243"/>
                  </a:cubicBezTo>
                  <a:cubicBezTo>
                    <a:pt x="305" y="152"/>
                    <a:pt x="274" y="91"/>
                    <a:pt x="213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61"/>
                    <a:pt x="61" y="91"/>
                    <a:pt x="31" y="152"/>
                  </a:cubicBezTo>
                  <a:cubicBezTo>
                    <a:pt x="31" y="152"/>
                    <a:pt x="31" y="183"/>
                    <a:pt x="31" y="213"/>
                  </a:cubicBezTo>
                  <a:cubicBezTo>
                    <a:pt x="1" y="335"/>
                    <a:pt x="92" y="426"/>
                    <a:pt x="183" y="4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77"/>
            <p:cNvSpPr/>
            <p:nvPr/>
          </p:nvSpPr>
          <p:spPr>
            <a:xfrm>
              <a:off x="6387216" y="2995733"/>
              <a:ext cx="13259" cy="5422"/>
            </a:xfrm>
            <a:custGeom>
              <a:rect b="b" l="l" r="r" t="t"/>
              <a:pathLst>
                <a:path extrusionOk="0" h="274" w="670">
                  <a:moveTo>
                    <a:pt x="92" y="213"/>
                  </a:moveTo>
                  <a:cubicBezTo>
                    <a:pt x="244" y="183"/>
                    <a:pt x="426" y="183"/>
                    <a:pt x="578" y="274"/>
                  </a:cubicBezTo>
                  <a:cubicBezTo>
                    <a:pt x="578" y="274"/>
                    <a:pt x="609" y="274"/>
                    <a:pt x="609" y="274"/>
                  </a:cubicBezTo>
                  <a:cubicBezTo>
                    <a:pt x="609" y="274"/>
                    <a:pt x="669" y="274"/>
                    <a:pt x="669" y="213"/>
                  </a:cubicBezTo>
                  <a:cubicBezTo>
                    <a:pt x="669" y="183"/>
                    <a:pt x="639" y="152"/>
                    <a:pt x="639" y="152"/>
                  </a:cubicBezTo>
                  <a:cubicBezTo>
                    <a:pt x="639" y="122"/>
                    <a:pt x="609" y="122"/>
                    <a:pt x="578" y="92"/>
                  </a:cubicBezTo>
                  <a:cubicBezTo>
                    <a:pt x="426" y="31"/>
                    <a:pt x="274" y="0"/>
                    <a:pt x="122" y="31"/>
                  </a:cubicBezTo>
                  <a:cubicBezTo>
                    <a:pt x="62" y="61"/>
                    <a:pt x="31" y="92"/>
                    <a:pt x="31" y="122"/>
                  </a:cubicBezTo>
                  <a:cubicBezTo>
                    <a:pt x="1" y="183"/>
                    <a:pt x="31" y="244"/>
                    <a:pt x="92" y="2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77"/>
            <p:cNvSpPr/>
            <p:nvPr/>
          </p:nvSpPr>
          <p:spPr>
            <a:xfrm>
              <a:off x="6542397" y="3082347"/>
              <a:ext cx="11458" cy="11439"/>
            </a:xfrm>
            <a:custGeom>
              <a:rect b="b" l="l" r="r" t="t"/>
              <a:pathLst>
                <a:path extrusionOk="0" h="578" w="579">
                  <a:moveTo>
                    <a:pt x="487" y="578"/>
                  </a:moveTo>
                  <a:lnTo>
                    <a:pt x="548" y="578"/>
                  </a:lnTo>
                  <a:cubicBezTo>
                    <a:pt x="578" y="578"/>
                    <a:pt x="548" y="578"/>
                    <a:pt x="548" y="548"/>
                  </a:cubicBezTo>
                  <a:cubicBezTo>
                    <a:pt x="548" y="548"/>
                    <a:pt x="548" y="517"/>
                    <a:pt x="518" y="517"/>
                  </a:cubicBezTo>
                  <a:cubicBezTo>
                    <a:pt x="426" y="396"/>
                    <a:pt x="335" y="274"/>
                    <a:pt x="214" y="152"/>
                  </a:cubicBezTo>
                  <a:lnTo>
                    <a:pt x="122" y="31"/>
                  </a:lnTo>
                  <a:lnTo>
                    <a:pt x="62" y="0"/>
                  </a:lnTo>
                  <a:cubicBezTo>
                    <a:pt x="62" y="0"/>
                    <a:pt x="31" y="0"/>
                    <a:pt x="31" y="0"/>
                  </a:cubicBezTo>
                  <a:cubicBezTo>
                    <a:pt x="1" y="31"/>
                    <a:pt x="1" y="31"/>
                    <a:pt x="1" y="61"/>
                  </a:cubicBezTo>
                  <a:cubicBezTo>
                    <a:pt x="31" y="183"/>
                    <a:pt x="92" y="274"/>
                    <a:pt x="183" y="335"/>
                  </a:cubicBezTo>
                  <a:cubicBezTo>
                    <a:pt x="274" y="456"/>
                    <a:pt x="366" y="517"/>
                    <a:pt x="487" y="5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77"/>
            <p:cNvSpPr/>
            <p:nvPr/>
          </p:nvSpPr>
          <p:spPr>
            <a:xfrm>
              <a:off x="6333095" y="3020389"/>
              <a:ext cx="14447" cy="5442"/>
            </a:xfrm>
            <a:custGeom>
              <a:rect b="b" l="l" r="r" t="t"/>
              <a:pathLst>
                <a:path extrusionOk="0" h="275" w="730">
                  <a:moveTo>
                    <a:pt x="31" y="183"/>
                  </a:moveTo>
                  <a:lnTo>
                    <a:pt x="183" y="244"/>
                  </a:lnTo>
                  <a:lnTo>
                    <a:pt x="274" y="274"/>
                  </a:lnTo>
                  <a:cubicBezTo>
                    <a:pt x="426" y="244"/>
                    <a:pt x="578" y="213"/>
                    <a:pt x="699" y="183"/>
                  </a:cubicBezTo>
                  <a:cubicBezTo>
                    <a:pt x="730" y="183"/>
                    <a:pt x="730" y="153"/>
                    <a:pt x="699" y="122"/>
                  </a:cubicBezTo>
                  <a:cubicBezTo>
                    <a:pt x="638" y="61"/>
                    <a:pt x="547" y="1"/>
                    <a:pt x="456" y="31"/>
                  </a:cubicBezTo>
                  <a:cubicBezTo>
                    <a:pt x="456" y="31"/>
                    <a:pt x="426" y="61"/>
                    <a:pt x="426" y="61"/>
                  </a:cubicBezTo>
                  <a:lnTo>
                    <a:pt x="395" y="92"/>
                  </a:lnTo>
                  <a:cubicBezTo>
                    <a:pt x="304" y="61"/>
                    <a:pt x="183" y="92"/>
                    <a:pt x="91" y="92"/>
                  </a:cubicBezTo>
                  <a:cubicBezTo>
                    <a:pt x="61" y="61"/>
                    <a:pt x="31" y="92"/>
                    <a:pt x="0" y="122"/>
                  </a:cubicBezTo>
                  <a:cubicBezTo>
                    <a:pt x="0" y="153"/>
                    <a:pt x="31" y="183"/>
                    <a:pt x="31" y="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77"/>
            <p:cNvSpPr/>
            <p:nvPr/>
          </p:nvSpPr>
          <p:spPr>
            <a:xfrm>
              <a:off x="6350528" y="3021002"/>
              <a:ext cx="14466" cy="4215"/>
            </a:xfrm>
            <a:custGeom>
              <a:rect b="b" l="l" r="r" t="t"/>
              <a:pathLst>
                <a:path extrusionOk="0" h="213" w="731">
                  <a:moveTo>
                    <a:pt x="609" y="152"/>
                  </a:moveTo>
                  <a:cubicBezTo>
                    <a:pt x="639" y="122"/>
                    <a:pt x="639" y="122"/>
                    <a:pt x="669" y="91"/>
                  </a:cubicBezTo>
                  <a:cubicBezTo>
                    <a:pt x="700" y="91"/>
                    <a:pt x="700" y="91"/>
                    <a:pt x="700" y="61"/>
                  </a:cubicBezTo>
                  <a:cubicBezTo>
                    <a:pt x="730" y="61"/>
                    <a:pt x="730" y="30"/>
                    <a:pt x="700" y="0"/>
                  </a:cubicBezTo>
                  <a:lnTo>
                    <a:pt x="700" y="0"/>
                  </a:lnTo>
                  <a:cubicBezTo>
                    <a:pt x="609" y="61"/>
                    <a:pt x="548" y="61"/>
                    <a:pt x="457" y="61"/>
                  </a:cubicBezTo>
                  <a:lnTo>
                    <a:pt x="213" y="30"/>
                  </a:lnTo>
                  <a:lnTo>
                    <a:pt x="183" y="30"/>
                  </a:lnTo>
                  <a:cubicBezTo>
                    <a:pt x="122" y="30"/>
                    <a:pt x="61" y="30"/>
                    <a:pt x="31" y="91"/>
                  </a:cubicBezTo>
                  <a:cubicBezTo>
                    <a:pt x="1" y="91"/>
                    <a:pt x="1" y="122"/>
                    <a:pt x="31" y="122"/>
                  </a:cubicBezTo>
                  <a:cubicBezTo>
                    <a:pt x="31" y="122"/>
                    <a:pt x="31" y="182"/>
                    <a:pt x="61" y="182"/>
                  </a:cubicBezTo>
                  <a:lnTo>
                    <a:pt x="244" y="213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77"/>
            <p:cNvSpPr/>
            <p:nvPr/>
          </p:nvSpPr>
          <p:spPr>
            <a:xfrm>
              <a:off x="5983631" y="2596343"/>
              <a:ext cx="7837" cy="7243"/>
            </a:xfrm>
            <a:custGeom>
              <a:rect b="b" l="l" r="r" t="t"/>
              <a:pathLst>
                <a:path extrusionOk="0" h="366" w="396">
                  <a:moveTo>
                    <a:pt x="61" y="92"/>
                  </a:moveTo>
                  <a:cubicBezTo>
                    <a:pt x="61" y="122"/>
                    <a:pt x="61" y="122"/>
                    <a:pt x="31" y="183"/>
                  </a:cubicBezTo>
                  <a:cubicBezTo>
                    <a:pt x="0" y="214"/>
                    <a:pt x="61" y="244"/>
                    <a:pt x="61" y="305"/>
                  </a:cubicBezTo>
                  <a:cubicBezTo>
                    <a:pt x="91" y="335"/>
                    <a:pt x="152" y="366"/>
                    <a:pt x="213" y="366"/>
                  </a:cubicBezTo>
                  <a:cubicBezTo>
                    <a:pt x="304" y="335"/>
                    <a:pt x="365" y="244"/>
                    <a:pt x="365" y="153"/>
                  </a:cubicBezTo>
                  <a:cubicBezTo>
                    <a:pt x="395" y="122"/>
                    <a:pt x="395" y="92"/>
                    <a:pt x="365" y="92"/>
                  </a:cubicBezTo>
                  <a:cubicBezTo>
                    <a:pt x="335" y="31"/>
                    <a:pt x="243" y="1"/>
                    <a:pt x="152" y="1"/>
                  </a:cubicBezTo>
                  <a:cubicBezTo>
                    <a:pt x="122" y="1"/>
                    <a:pt x="61" y="31"/>
                    <a:pt x="61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77"/>
            <p:cNvSpPr/>
            <p:nvPr/>
          </p:nvSpPr>
          <p:spPr>
            <a:xfrm>
              <a:off x="5503643" y="2635445"/>
              <a:ext cx="8450" cy="5442"/>
            </a:xfrm>
            <a:custGeom>
              <a:rect b="b" l="l" r="r" t="t"/>
              <a:pathLst>
                <a:path extrusionOk="0" h="275" w="427">
                  <a:moveTo>
                    <a:pt x="426" y="92"/>
                  </a:moveTo>
                  <a:cubicBezTo>
                    <a:pt x="426" y="61"/>
                    <a:pt x="426" y="61"/>
                    <a:pt x="426" y="31"/>
                  </a:cubicBezTo>
                  <a:cubicBezTo>
                    <a:pt x="426" y="31"/>
                    <a:pt x="426" y="0"/>
                    <a:pt x="396" y="0"/>
                  </a:cubicBezTo>
                  <a:cubicBezTo>
                    <a:pt x="365" y="0"/>
                    <a:pt x="365" y="0"/>
                    <a:pt x="335" y="0"/>
                  </a:cubicBezTo>
                  <a:cubicBezTo>
                    <a:pt x="304" y="0"/>
                    <a:pt x="244" y="0"/>
                    <a:pt x="213" y="0"/>
                  </a:cubicBezTo>
                  <a:cubicBezTo>
                    <a:pt x="183" y="0"/>
                    <a:pt x="152" y="0"/>
                    <a:pt x="122" y="31"/>
                  </a:cubicBezTo>
                  <a:cubicBezTo>
                    <a:pt x="92" y="61"/>
                    <a:pt x="61" y="92"/>
                    <a:pt x="31" y="152"/>
                  </a:cubicBezTo>
                  <a:cubicBezTo>
                    <a:pt x="0" y="152"/>
                    <a:pt x="0" y="183"/>
                    <a:pt x="31" y="213"/>
                  </a:cubicBezTo>
                  <a:cubicBezTo>
                    <a:pt x="31" y="244"/>
                    <a:pt x="31" y="274"/>
                    <a:pt x="61" y="274"/>
                  </a:cubicBezTo>
                  <a:cubicBezTo>
                    <a:pt x="122" y="274"/>
                    <a:pt x="152" y="274"/>
                    <a:pt x="183" y="274"/>
                  </a:cubicBezTo>
                  <a:cubicBezTo>
                    <a:pt x="274" y="244"/>
                    <a:pt x="365" y="183"/>
                    <a:pt x="426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77"/>
            <p:cNvSpPr/>
            <p:nvPr/>
          </p:nvSpPr>
          <p:spPr>
            <a:xfrm>
              <a:off x="6174906" y="2501913"/>
              <a:ext cx="6630" cy="6649"/>
            </a:xfrm>
            <a:custGeom>
              <a:rect b="b" l="l" r="r" t="t"/>
              <a:pathLst>
                <a:path extrusionOk="0" h="336" w="335">
                  <a:moveTo>
                    <a:pt x="30" y="213"/>
                  </a:moveTo>
                  <a:cubicBezTo>
                    <a:pt x="30" y="274"/>
                    <a:pt x="61" y="305"/>
                    <a:pt x="122" y="335"/>
                  </a:cubicBezTo>
                  <a:lnTo>
                    <a:pt x="182" y="335"/>
                  </a:lnTo>
                  <a:lnTo>
                    <a:pt x="213" y="335"/>
                  </a:lnTo>
                  <a:cubicBezTo>
                    <a:pt x="274" y="335"/>
                    <a:pt x="334" y="274"/>
                    <a:pt x="334" y="213"/>
                  </a:cubicBezTo>
                  <a:cubicBezTo>
                    <a:pt x="304" y="153"/>
                    <a:pt x="304" y="92"/>
                    <a:pt x="274" y="61"/>
                  </a:cubicBezTo>
                  <a:cubicBezTo>
                    <a:pt x="243" y="31"/>
                    <a:pt x="213" y="1"/>
                    <a:pt x="182" y="31"/>
                  </a:cubicBezTo>
                  <a:lnTo>
                    <a:pt x="61" y="92"/>
                  </a:lnTo>
                  <a:cubicBezTo>
                    <a:pt x="30" y="92"/>
                    <a:pt x="0" y="122"/>
                    <a:pt x="30" y="183"/>
                  </a:cubicBezTo>
                  <a:cubicBezTo>
                    <a:pt x="30" y="183"/>
                    <a:pt x="30" y="183"/>
                    <a:pt x="30" y="2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77"/>
            <p:cNvSpPr/>
            <p:nvPr/>
          </p:nvSpPr>
          <p:spPr>
            <a:xfrm>
              <a:off x="5558378" y="2732289"/>
              <a:ext cx="9638" cy="6036"/>
            </a:xfrm>
            <a:custGeom>
              <a:rect b="b" l="l" r="r" t="t"/>
              <a:pathLst>
                <a:path extrusionOk="0" h="305" w="487">
                  <a:moveTo>
                    <a:pt x="61" y="0"/>
                  </a:moveTo>
                  <a:lnTo>
                    <a:pt x="31" y="0"/>
                  </a:lnTo>
                  <a:cubicBezTo>
                    <a:pt x="1" y="0"/>
                    <a:pt x="31" y="61"/>
                    <a:pt x="31" y="61"/>
                  </a:cubicBezTo>
                  <a:lnTo>
                    <a:pt x="61" y="122"/>
                  </a:lnTo>
                  <a:cubicBezTo>
                    <a:pt x="92" y="152"/>
                    <a:pt x="152" y="213"/>
                    <a:pt x="213" y="243"/>
                  </a:cubicBezTo>
                  <a:cubicBezTo>
                    <a:pt x="304" y="274"/>
                    <a:pt x="365" y="274"/>
                    <a:pt x="426" y="304"/>
                  </a:cubicBezTo>
                  <a:cubicBezTo>
                    <a:pt x="426" y="304"/>
                    <a:pt x="456" y="304"/>
                    <a:pt x="456" y="304"/>
                  </a:cubicBezTo>
                  <a:cubicBezTo>
                    <a:pt x="456" y="304"/>
                    <a:pt x="487" y="274"/>
                    <a:pt x="487" y="274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396" y="91"/>
                    <a:pt x="244" y="0"/>
                    <a:pt x="6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77"/>
            <p:cNvSpPr/>
            <p:nvPr/>
          </p:nvSpPr>
          <p:spPr>
            <a:xfrm>
              <a:off x="5955967" y="2817696"/>
              <a:ext cx="8431" cy="4829"/>
            </a:xfrm>
            <a:custGeom>
              <a:rect b="b" l="l" r="r" t="t"/>
              <a:pathLst>
                <a:path extrusionOk="0" h="244" w="426">
                  <a:moveTo>
                    <a:pt x="152" y="244"/>
                  </a:moveTo>
                  <a:cubicBezTo>
                    <a:pt x="213" y="213"/>
                    <a:pt x="243" y="213"/>
                    <a:pt x="304" y="183"/>
                  </a:cubicBezTo>
                  <a:cubicBezTo>
                    <a:pt x="365" y="152"/>
                    <a:pt x="395" y="92"/>
                    <a:pt x="426" y="0"/>
                  </a:cubicBezTo>
                  <a:lnTo>
                    <a:pt x="426" y="0"/>
                  </a:lnTo>
                  <a:lnTo>
                    <a:pt x="213" y="31"/>
                  </a:lnTo>
                  <a:cubicBezTo>
                    <a:pt x="152" y="31"/>
                    <a:pt x="91" y="61"/>
                    <a:pt x="30" y="92"/>
                  </a:cubicBezTo>
                  <a:cubicBezTo>
                    <a:pt x="0" y="122"/>
                    <a:pt x="0" y="183"/>
                    <a:pt x="30" y="183"/>
                  </a:cubicBezTo>
                  <a:cubicBezTo>
                    <a:pt x="61" y="244"/>
                    <a:pt x="122" y="244"/>
                    <a:pt x="152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77"/>
            <p:cNvSpPr/>
            <p:nvPr/>
          </p:nvSpPr>
          <p:spPr>
            <a:xfrm>
              <a:off x="5442892" y="2479670"/>
              <a:ext cx="9044" cy="6016"/>
            </a:xfrm>
            <a:custGeom>
              <a:rect b="b" l="l" r="r" t="t"/>
              <a:pathLst>
                <a:path extrusionOk="0" h="304" w="457">
                  <a:moveTo>
                    <a:pt x="456" y="30"/>
                  </a:moveTo>
                  <a:lnTo>
                    <a:pt x="456" y="0"/>
                  </a:lnTo>
                  <a:cubicBezTo>
                    <a:pt x="456" y="0"/>
                    <a:pt x="426" y="0"/>
                    <a:pt x="426" y="0"/>
                  </a:cubicBezTo>
                  <a:cubicBezTo>
                    <a:pt x="274" y="30"/>
                    <a:pt x="153" y="91"/>
                    <a:pt x="31" y="182"/>
                  </a:cubicBezTo>
                  <a:cubicBezTo>
                    <a:pt x="1" y="213"/>
                    <a:pt x="1" y="274"/>
                    <a:pt x="31" y="304"/>
                  </a:cubicBezTo>
                  <a:cubicBezTo>
                    <a:pt x="61" y="304"/>
                    <a:pt x="92" y="304"/>
                    <a:pt x="122" y="304"/>
                  </a:cubicBezTo>
                  <a:lnTo>
                    <a:pt x="456" y="61"/>
                  </a:lnTo>
                  <a:cubicBezTo>
                    <a:pt x="456" y="61"/>
                    <a:pt x="456" y="30"/>
                    <a:pt x="456" y="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77"/>
            <p:cNvSpPr/>
            <p:nvPr/>
          </p:nvSpPr>
          <p:spPr>
            <a:xfrm>
              <a:off x="5852513" y="2778594"/>
              <a:ext cx="4829" cy="7837"/>
            </a:xfrm>
            <a:custGeom>
              <a:rect b="b" l="l" r="r" t="t"/>
              <a:pathLst>
                <a:path extrusionOk="0" h="396" w="244">
                  <a:moveTo>
                    <a:pt x="182" y="396"/>
                  </a:moveTo>
                  <a:cubicBezTo>
                    <a:pt x="182" y="365"/>
                    <a:pt x="213" y="335"/>
                    <a:pt x="213" y="305"/>
                  </a:cubicBezTo>
                  <a:cubicBezTo>
                    <a:pt x="213" y="244"/>
                    <a:pt x="213" y="213"/>
                    <a:pt x="243" y="183"/>
                  </a:cubicBezTo>
                  <a:cubicBezTo>
                    <a:pt x="243" y="122"/>
                    <a:pt x="243" y="122"/>
                    <a:pt x="243" y="92"/>
                  </a:cubicBezTo>
                  <a:lnTo>
                    <a:pt x="243" y="61"/>
                  </a:lnTo>
                  <a:cubicBezTo>
                    <a:pt x="243" y="31"/>
                    <a:pt x="182" y="1"/>
                    <a:pt x="152" y="31"/>
                  </a:cubicBezTo>
                  <a:lnTo>
                    <a:pt x="61" y="61"/>
                  </a:lnTo>
                  <a:cubicBezTo>
                    <a:pt x="30" y="92"/>
                    <a:pt x="0" y="153"/>
                    <a:pt x="0" y="183"/>
                  </a:cubicBezTo>
                  <a:cubicBezTo>
                    <a:pt x="30" y="244"/>
                    <a:pt x="30" y="335"/>
                    <a:pt x="91" y="396"/>
                  </a:cubicBezTo>
                  <a:cubicBezTo>
                    <a:pt x="91" y="396"/>
                    <a:pt x="152" y="396"/>
                    <a:pt x="182" y="39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77"/>
            <p:cNvSpPr/>
            <p:nvPr/>
          </p:nvSpPr>
          <p:spPr>
            <a:xfrm>
              <a:off x="6339704" y="2932568"/>
              <a:ext cx="10251" cy="10865"/>
            </a:xfrm>
            <a:custGeom>
              <a:rect b="b" l="l" r="r" t="t"/>
              <a:pathLst>
                <a:path extrusionOk="0" h="549" w="518">
                  <a:moveTo>
                    <a:pt x="1" y="518"/>
                  </a:moveTo>
                  <a:lnTo>
                    <a:pt x="1" y="548"/>
                  </a:lnTo>
                  <a:lnTo>
                    <a:pt x="1" y="548"/>
                  </a:lnTo>
                  <a:lnTo>
                    <a:pt x="31" y="548"/>
                  </a:lnTo>
                  <a:cubicBezTo>
                    <a:pt x="122" y="518"/>
                    <a:pt x="213" y="457"/>
                    <a:pt x="244" y="366"/>
                  </a:cubicBezTo>
                  <a:cubicBezTo>
                    <a:pt x="304" y="274"/>
                    <a:pt x="396" y="183"/>
                    <a:pt x="487" y="122"/>
                  </a:cubicBezTo>
                  <a:cubicBezTo>
                    <a:pt x="517" y="122"/>
                    <a:pt x="517" y="122"/>
                    <a:pt x="487" y="62"/>
                  </a:cubicBezTo>
                  <a:cubicBezTo>
                    <a:pt x="456" y="1"/>
                    <a:pt x="396" y="1"/>
                    <a:pt x="365" y="62"/>
                  </a:cubicBezTo>
                  <a:cubicBezTo>
                    <a:pt x="244" y="214"/>
                    <a:pt x="152" y="366"/>
                    <a:pt x="31" y="487"/>
                  </a:cubicBezTo>
                  <a:cubicBezTo>
                    <a:pt x="1" y="487"/>
                    <a:pt x="1" y="518"/>
                    <a:pt x="1" y="5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77"/>
            <p:cNvSpPr/>
            <p:nvPr/>
          </p:nvSpPr>
          <p:spPr>
            <a:xfrm>
              <a:off x="6361353" y="2931974"/>
              <a:ext cx="6036" cy="8450"/>
            </a:xfrm>
            <a:custGeom>
              <a:rect b="b" l="l" r="r" t="t"/>
              <a:pathLst>
                <a:path extrusionOk="0" h="427" w="305">
                  <a:moveTo>
                    <a:pt x="305" y="92"/>
                  </a:moveTo>
                  <a:cubicBezTo>
                    <a:pt x="305" y="31"/>
                    <a:pt x="214" y="31"/>
                    <a:pt x="183" y="1"/>
                  </a:cubicBezTo>
                  <a:lnTo>
                    <a:pt x="183" y="1"/>
                  </a:lnTo>
                  <a:lnTo>
                    <a:pt x="183" y="1"/>
                  </a:lnTo>
                  <a:lnTo>
                    <a:pt x="183" y="1"/>
                  </a:lnTo>
                  <a:cubicBezTo>
                    <a:pt x="153" y="1"/>
                    <a:pt x="153" y="31"/>
                    <a:pt x="122" y="31"/>
                  </a:cubicBezTo>
                  <a:cubicBezTo>
                    <a:pt x="122" y="122"/>
                    <a:pt x="92" y="183"/>
                    <a:pt x="62" y="244"/>
                  </a:cubicBezTo>
                  <a:cubicBezTo>
                    <a:pt x="1" y="304"/>
                    <a:pt x="31" y="335"/>
                    <a:pt x="92" y="396"/>
                  </a:cubicBezTo>
                  <a:lnTo>
                    <a:pt x="183" y="426"/>
                  </a:lnTo>
                  <a:cubicBezTo>
                    <a:pt x="214" y="426"/>
                    <a:pt x="244" y="426"/>
                    <a:pt x="244" y="396"/>
                  </a:cubicBezTo>
                  <a:cubicBezTo>
                    <a:pt x="274" y="365"/>
                    <a:pt x="274" y="304"/>
                    <a:pt x="274" y="244"/>
                  </a:cubicBezTo>
                  <a:lnTo>
                    <a:pt x="274" y="244"/>
                  </a:lnTo>
                  <a:lnTo>
                    <a:pt x="274" y="244"/>
                  </a:lnTo>
                  <a:lnTo>
                    <a:pt x="274" y="244"/>
                  </a:lnTo>
                  <a:cubicBezTo>
                    <a:pt x="244" y="213"/>
                    <a:pt x="244" y="152"/>
                    <a:pt x="305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77"/>
            <p:cNvSpPr/>
            <p:nvPr/>
          </p:nvSpPr>
          <p:spPr>
            <a:xfrm>
              <a:off x="5477779" y="2897681"/>
              <a:ext cx="8450" cy="4849"/>
            </a:xfrm>
            <a:custGeom>
              <a:rect b="b" l="l" r="r" t="t"/>
              <a:pathLst>
                <a:path extrusionOk="0" h="245" w="427">
                  <a:moveTo>
                    <a:pt x="152" y="1"/>
                  </a:moveTo>
                  <a:lnTo>
                    <a:pt x="0" y="31"/>
                  </a:lnTo>
                  <a:cubicBezTo>
                    <a:pt x="0" y="31"/>
                    <a:pt x="0" y="62"/>
                    <a:pt x="0" y="62"/>
                  </a:cubicBezTo>
                  <a:cubicBezTo>
                    <a:pt x="61" y="183"/>
                    <a:pt x="183" y="244"/>
                    <a:pt x="304" y="183"/>
                  </a:cubicBezTo>
                  <a:lnTo>
                    <a:pt x="396" y="153"/>
                  </a:lnTo>
                  <a:cubicBezTo>
                    <a:pt x="426" y="153"/>
                    <a:pt x="426" y="123"/>
                    <a:pt x="396" y="92"/>
                  </a:cubicBezTo>
                  <a:cubicBezTo>
                    <a:pt x="335" y="31"/>
                    <a:pt x="244" y="1"/>
                    <a:pt x="1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77"/>
            <p:cNvSpPr/>
            <p:nvPr/>
          </p:nvSpPr>
          <p:spPr>
            <a:xfrm>
              <a:off x="6360146" y="2927759"/>
              <a:ext cx="4849" cy="6649"/>
            </a:xfrm>
            <a:custGeom>
              <a:rect b="b" l="l" r="r" t="t"/>
              <a:pathLst>
                <a:path extrusionOk="0" h="336" w="245">
                  <a:moveTo>
                    <a:pt x="244" y="214"/>
                  </a:moveTo>
                  <a:cubicBezTo>
                    <a:pt x="244" y="183"/>
                    <a:pt x="244" y="183"/>
                    <a:pt x="244" y="153"/>
                  </a:cubicBezTo>
                  <a:lnTo>
                    <a:pt x="244" y="92"/>
                  </a:lnTo>
                  <a:cubicBezTo>
                    <a:pt x="153" y="62"/>
                    <a:pt x="92" y="31"/>
                    <a:pt x="1" y="1"/>
                  </a:cubicBezTo>
                  <a:lnTo>
                    <a:pt x="1" y="274"/>
                  </a:lnTo>
                  <a:cubicBezTo>
                    <a:pt x="1" y="305"/>
                    <a:pt x="31" y="305"/>
                    <a:pt x="62" y="305"/>
                  </a:cubicBezTo>
                  <a:cubicBezTo>
                    <a:pt x="92" y="305"/>
                    <a:pt x="123" y="335"/>
                    <a:pt x="153" y="305"/>
                  </a:cubicBezTo>
                  <a:lnTo>
                    <a:pt x="214" y="244"/>
                  </a:lnTo>
                  <a:lnTo>
                    <a:pt x="214" y="244"/>
                  </a:lnTo>
                  <a:lnTo>
                    <a:pt x="214" y="244"/>
                  </a:lnTo>
                  <a:cubicBezTo>
                    <a:pt x="214" y="244"/>
                    <a:pt x="244" y="214"/>
                    <a:pt x="244" y="2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77"/>
            <p:cNvSpPr/>
            <p:nvPr/>
          </p:nvSpPr>
          <p:spPr>
            <a:xfrm>
              <a:off x="5175234" y="2593949"/>
              <a:ext cx="6630" cy="4829"/>
            </a:xfrm>
            <a:custGeom>
              <a:rect b="b" l="l" r="r" t="t"/>
              <a:pathLst>
                <a:path extrusionOk="0" h="244" w="335">
                  <a:moveTo>
                    <a:pt x="244" y="213"/>
                  </a:moveTo>
                  <a:cubicBezTo>
                    <a:pt x="304" y="183"/>
                    <a:pt x="335" y="122"/>
                    <a:pt x="335" y="61"/>
                  </a:cubicBezTo>
                  <a:cubicBezTo>
                    <a:pt x="304" y="31"/>
                    <a:pt x="274" y="0"/>
                    <a:pt x="244" y="0"/>
                  </a:cubicBezTo>
                  <a:lnTo>
                    <a:pt x="31" y="31"/>
                  </a:lnTo>
                  <a:cubicBezTo>
                    <a:pt x="0" y="31"/>
                    <a:pt x="0" y="61"/>
                    <a:pt x="0" y="91"/>
                  </a:cubicBezTo>
                  <a:cubicBezTo>
                    <a:pt x="0" y="122"/>
                    <a:pt x="31" y="152"/>
                    <a:pt x="61" y="183"/>
                  </a:cubicBezTo>
                  <a:cubicBezTo>
                    <a:pt x="92" y="213"/>
                    <a:pt x="183" y="243"/>
                    <a:pt x="244" y="2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77"/>
            <p:cNvSpPr/>
            <p:nvPr/>
          </p:nvSpPr>
          <p:spPr>
            <a:xfrm>
              <a:off x="6044382" y="2547030"/>
              <a:ext cx="6630" cy="6036"/>
            </a:xfrm>
            <a:custGeom>
              <a:rect b="b" l="l" r="r" t="t"/>
              <a:pathLst>
                <a:path extrusionOk="0" h="305" w="335">
                  <a:moveTo>
                    <a:pt x="91" y="274"/>
                  </a:moveTo>
                  <a:cubicBezTo>
                    <a:pt x="183" y="304"/>
                    <a:pt x="304" y="274"/>
                    <a:pt x="335" y="183"/>
                  </a:cubicBezTo>
                  <a:cubicBezTo>
                    <a:pt x="335" y="183"/>
                    <a:pt x="335" y="183"/>
                    <a:pt x="335" y="152"/>
                  </a:cubicBezTo>
                  <a:cubicBezTo>
                    <a:pt x="304" y="92"/>
                    <a:pt x="274" y="61"/>
                    <a:pt x="213" y="31"/>
                  </a:cubicBezTo>
                  <a:cubicBezTo>
                    <a:pt x="183" y="0"/>
                    <a:pt x="183" y="0"/>
                    <a:pt x="152" y="31"/>
                  </a:cubicBezTo>
                  <a:cubicBezTo>
                    <a:pt x="61" y="31"/>
                    <a:pt x="0" y="122"/>
                    <a:pt x="61" y="213"/>
                  </a:cubicBezTo>
                  <a:cubicBezTo>
                    <a:pt x="61" y="243"/>
                    <a:pt x="91" y="243"/>
                    <a:pt x="91" y="2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77"/>
            <p:cNvSpPr/>
            <p:nvPr/>
          </p:nvSpPr>
          <p:spPr>
            <a:xfrm>
              <a:off x="5918666" y="2817083"/>
              <a:ext cx="9638" cy="3641"/>
            </a:xfrm>
            <a:custGeom>
              <a:rect b="b" l="l" r="r" t="t"/>
              <a:pathLst>
                <a:path extrusionOk="0" h="184" w="487">
                  <a:moveTo>
                    <a:pt x="92" y="3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1" y="92"/>
                    <a:pt x="1" y="92"/>
                    <a:pt x="1" y="123"/>
                  </a:cubicBezTo>
                  <a:cubicBezTo>
                    <a:pt x="92" y="153"/>
                    <a:pt x="183" y="153"/>
                    <a:pt x="244" y="183"/>
                  </a:cubicBezTo>
                  <a:lnTo>
                    <a:pt x="244" y="183"/>
                  </a:lnTo>
                  <a:lnTo>
                    <a:pt x="487" y="153"/>
                  </a:lnTo>
                  <a:lnTo>
                    <a:pt x="487" y="153"/>
                  </a:lnTo>
                  <a:lnTo>
                    <a:pt x="487" y="92"/>
                  </a:lnTo>
                  <a:cubicBezTo>
                    <a:pt x="456" y="62"/>
                    <a:pt x="365" y="31"/>
                    <a:pt x="304" y="31"/>
                  </a:cubicBezTo>
                  <a:cubicBezTo>
                    <a:pt x="213" y="31"/>
                    <a:pt x="153" y="31"/>
                    <a:pt x="9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77"/>
            <p:cNvSpPr/>
            <p:nvPr/>
          </p:nvSpPr>
          <p:spPr>
            <a:xfrm>
              <a:off x="5525905" y="2898294"/>
              <a:ext cx="7223" cy="3622"/>
            </a:xfrm>
            <a:custGeom>
              <a:rect b="b" l="l" r="r" t="t"/>
              <a:pathLst>
                <a:path extrusionOk="0" h="183" w="365">
                  <a:moveTo>
                    <a:pt x="304" y="0"/>
                  </a:moveTo>
                  <a:cubicBezTo>
                    <a:pt x="274" y="0"/>
                    <a:pt x="243" y="0"/>
                    <a:pt x="183" y="0"/>
                  </a:cubicBezTo>
                  <a:cubicBezTo>
                    <a:pt x="152" y="0"/>
                    <a:pt x="91" y="31"/>
                    <a:pt x="61" y="31"/>
                  </a:cubicBezTo>
                  <a:cubicBezTo>
                    <a:pt x="31" y="31"/>
                    <a:pt x="0" y="61"/>
                    <a:pt x="0" y="92"/>
                  </a:cubicBezTo>
                  <a:cubicBezTo>
                    <a:pt x="0" y="92"/>
                    <a:pt x="0" y="152"/>
                    <a:pt x="31" y="152"/>
                  </a:cubicBezTo>
                  <a:lnTo>
                    <a:pt x="91" y="183"/>
                  </a:lnTo>
                  <a:cubicBezTo>
                    <a:pt x="183" y="183"/>
                    <a:pt x="274" y="183"/>
                    <a:pt x="365" y="122"/>
                  </a:cubicBezTo>
                  <a:cubicBezTo>
                    <a:pt x="365" y="92"/>
                    <a:pt x="365" y="92"/>
                    <a:pt x="365" y="61"/>
                  </a:cubicBezTo>
                  <a:cubicBezTo>
                    <a:pt x="365" y="31"/>
                    <a:pt x="334" y="31"/>
                    <a:pt x="3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77"/>
            <p:cNvSpPr/>
            <p:nvPr/>
          </p:nvSpPr>
          <p:spPr>
            <a:xfrm>
              <a:off x="6352329" y="2919943"/>
              <a:ext cx="5442" cy="6630"/>
            </a:xfrm>
            <a:custGeom>
              <a:rect b="b" l="l" r="r" t="t"/>
              <a:pathLst>
                <a:path extrusionOk="0" h="335" w="275">
                  <a:moveTo>
                    <a:pt x="31" y="31"/>
                  </a:moveTo>
                  <a:cubicBezTo>
                    <a:pt x="31" y="31"/>
                    <a:pt x="1" y="61"/>
                    <a:pt x="1" y="61"/>
                  </a:cubicBezTo>
                  <a:cubicBezTo>
                    <a:pt x="31" y="153"/>
                    <a:pt x="62" y="213"/>
                    <a:pt x="122" y="305"/>
                  </a:cubicBezTo>
                  <a:cubicBezTo>
                    <a:pt x="153" y="335"/>
                    <a:pt x="214" y="335"/>
                    <a:pt x="214" y="305"/>
                  </a:cubicBezTo>
                  <a:cubicBezTo>
                    <a:pt x="274" y="244"/>
                    <a:pt x="274" y="183"/>
                    <a:pt x="214" y="122"/>
                  </a:cubicBezTo>
                  <a:cubicBezTo>
                    <a:pt x="214" y="92"/>
                    <a:pt x="183" y="61"/>
                    <a:pt x="153" y="31"/>
                  </a:cubicBezTo>
                  <a:cubicBezTo>
                    <a:pt x="122" y="1"/>
                    <a:pt x="62" y="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77"/>
            <p:cNvSpPr/>
            <p:nvPr/>
          </p:nvSpPr>
          <p:spPr>
            <a:xfrm>
              <a:off x="6346314" y="3025811"/>
              <a:ext cx="7857" cy="4829"/>
            </a:xfrm>
            <a:custGeom>
              <a:rect b="b" l="l" r="r" t="t"/>
              <a:pathLst>
                <a:path extrusionOk="0" h="244" w="397">
                  <a:moveTo>
                    <a:pt x="31" y="122"/>
                  </a:moveTo>
                  <a:cubicBezTo>
                    <a:pt x="122" y="152"/>
                    <a:pt x="183" y="183"/>
                    <a:pt x="274" y="243"/>
                  </a:cubicBezTo>
                  <a:cubicBezTo>
                    <a:pt x="305" y="243"/>
                    <a:pt x="335" y="243"/>
                    <a:pt x="335" y="243"/>
                  </a:cubicBezTo>
                  <a:cubicBezTo>
                    <a:pt x="396" y="243"/>
                    <a:pt x="396" y="183"/>
                    <a:pt x="396" y="152"/>
                  </a:cubicBezTo>
                  <a:lnTo>
                    <a:pt x="366" y="122"/>
                  </a:lnTo>
                  <a:cubicBezTo>
                    <a:pt x="274" y="31"/>
                    <a:pt x="183" y="0"/>
                    <a:pt x="92" y="31"/>
                  </a:cubicBezTo>
                  <a:cubicBezTo>
                    <a:pt x="62" y="31"/>
                    <a:pt x="62" y="31"/>
                    <a:pt x="31" y="31"/>
                  </a:cubicBezTo>
                  <a:cubicBezTo>
                    <a:pt x="31" y="31"/>
                    <a:pt x="1" y="61"/>
                    <a:pt x="1" y="61"/>
                  </a:cubicBezTo>
                  <a:cubicBezTo>
                    <a:pt x="1" y="61"/>
                    <a:pt x="31" y="122"/>
                    <a:pt x="31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77"/>
            <p:cNvSpPr/>
            <p:nvPr/>
          </p:nvSpPr>
          <p:spPr>
            <a:xfrm>
              <a:off x="5500041" y="2471834"/>
              <a:ext cx="3622" cy="7857"/>
            </a:xfrm>
            <a:custGeom>
              <a:rect b="b" l="l" r="r" t="t"/>
              <a:pathLst>
                <a:path extrusionOk="0" h="397" w="183">
                  <a:moveTo>
                    <a:pt x="31" y="396"/>
                  </a:moveTo>
                  <a:cubicBezTo>
                    <a:pt x="61" y="396"/>
                    <a:pt x="91" y="396"/>
                    <a:pt x="122" y="396"/>
                  </a:cubicBezTo>
                  <a:cubicBezTo>
                    <a:pt x="152" y="305"/>
                    <a:pt x="182" y="214"/>
                    <a:pt x="182" y="92"/>
                  </a:cubicBezTo>
                  <a:cubicBezTo>
                    <a:pt x="182" y="62"/>
                    <a:pt x="182" y="62"/>
                    <a:pt x="182" y="31"/>
                  </a:cubicBezTo>
                  <a:cubicBezTo>
                    <a:pt x="182" y="31"/>
                    <a:pt x="152" y="1"/>
                    <a:pt x="15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61" y="62"/>
                    <a:pt x="31" y="153"/>
                    <a:pt x="0" y="214"/>
                  </a:cubicBezTo>
                  <a:cubicBezTo>
                    <a:pt x="0" y="244"/>
                    <a:pt x="0" y="274"/>
                    <a:pt x="0" y="305"/>
                  </a:cubicBezTo>
                  <a:cubicBezTo>
                    <a:pt x="0" y="335"/>
                    <a:pt x="31" y="366"/>
                    <a:pt x="31" y="39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77"/>
            <p:cNvSpPr/>
            <p:nvPr/>
          </p:nvSpPr>
          <p:spPr>
            <a:xfrm>
              <a:off x="6506916" y="3008358"/>
              <a:ext cx="5442" cy="6649"/>
            </a:xfrm>
            <a:custGeom>
              <a:rect b="b" l="l" r="r" t="t"/>
              <a:pathLst>
                <a:path extrusionOk="0" h="336" w="275">
                  <a:moveTo>
                    <a:pt x="31" y="1"/>
                  </a:moveTo>
                  <a:lnTo>
                    <a:pt x="1" y="1"/>
                  </a:lnTo>
                  <a:cubicBezTo>
                    <a:pt x="1" y="31"/>
                    <a:pt x="1" y="62"/>
                    <a:pt x="1" y="92"/>
                  </a:cubicBezTo>
                  <a:cubicBezTo>
                    <a:pt x="31" y="153"/>
                    <a:pt x="61" y="244"/>
                    <a:pt x="122" y="305"/>
                  </a:cubicBezTo>
                  <a:cubicBezTo>
                    <a:pt x="153" y="335"/>
                    <a:pt x="213" y="335"/>
                    <a:pt x="244" y="305"/>
                  </a:cubicBezTo>
                  <a:cubicBezTo>
                    <a:pt x="274" y="274"/>
                    <a:pt x="274" y="214"/>
                    <a:pt x="244" y="183"/>
                  </a:cubicBezTo>
                  <a:cubicBezTo>
                    <a:pt x="183" y="122"/>
                    <a:pt x="122" y="62"/>
                    <a:pt x="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77"/>
            <p:cNvSpPr/>
            <p:nvPr/>
          </p:nvSpPr>
          <p:spPr>
            <a:xfrm>
              <a:off x="5515674" y="2640254"/>
              <a:ext cx="4829" cy="6630"/>
            </a:xfrm>
            <a:custGeom>
              <a:rect b="b" l="l" r="r" t="t"/>
              <a:pathLst>
                <a:path extrusionOk="0" h="335" w="244">
                  <a:moveTo>
                    <a:pt x="122" y="1"/>
                  </a:moveTo>
                  <a:cubicBezTo>
                    <a:pt x="31" y="61"/>
                    <a:pt x="0" y="153"/>
                    <a:pt x="31" y="274"/>
                  </a:cubicBezTo>
                  <a:cubicBezTo>
                    <a:pt x="31" y="274"/>
                    <a:pt x="61" y="305"/>
                    <a:pt x="92" y="305"/>
                  </a:cubicBezTo>
                  <a:cubicBezTo>
                    <a:pt x="92" y="335"/>
                    <a:pt x="122" y="305"/>
                    <a:pt x="122" y="305"/>
                  </a:cubicBezTo>
                  <a:cubicBezTo>
                    <a:pt x="122" y="305"/>
                    <a:pt x="183" y="213"/>
                    <a:pt x="213" y="183"/>
                  </a:cubicBezTo>
                  <a:cubicBezTo>
                    <a:pt x="213" y="153"/>
                    <a:pt x="213" y="153"/>
                    <a:pt x="213" y="122"/>
                  </a:cubicBezTo>
                  <a:cubicBezTo>
                    <a:pt x="244" y="92"/>
                    <a:pt x="244" y="61"/>
                    <a:pt x="213" y="31"/>
                  </a:cubicBezTo>
                  <a:cubicBezTo>
                    <a:pt x="183" y="1"/>
                    <a:pt x="152" y="1"/>
                    <a:pt x="1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77"/>
            <p:cNvSpPr/>
            <p:nvPr/>
          </p:nvSpPr>
          <p:spPr>
            <a:xfrm>
              <a:off x="6453389" y="2606574"/>
              <a:ext cx="3622" cy="7243"/>
            </a:xfrm>
            <a:custGeom>
              <a:rect b="b" l="l" r="r" t="t"/>
              <a:pathLst>
                <a:path extrusionOk="0" h="366" w="183">
                  <a:moveTo>
                    <a:pt x="91" y="0"/>
                  </a:moveTo>
                  <a:cubicBezTo>
                    <a:pt x="61" y="0"/>
                    <a:pt x="61" y="31"/>
                    <a:pt x="31" y="61"/>
                  </a:cubicBezTo>
                  <a:cubicBezTo>
                    <a:pt x="0" y="92"/>
                    <a:pt x="0" y="122"/>
                    <a:pt x="0" y="183"/>
                  </a:cubicBezTo>
                  <a:lnTo>
                    <a:pt x="61" y="365"/>
                  </a:lnTo>
                  <a:lnTo>
                    <a:pt x="61" y="365"/>
                  </a:lnTo>
                  <a:lnTo>
                    <a:pt x="61" y="335"/>
                  </a:lnTo>
                  <a:cubicBezTo>
                    <a:pt x="91" y="274"/>
                    <a:pt x="122" y="213"/>
                    <a:pt x="152" y="152"/>
                  </a:cubicBezTo>
                  <a:cubicBezTo>
                    <a:pt x="183" y="92"/>
                    <a:pt x="183" y="31"/>
                    <a:pt x="122" y="0"/>
                  </a:cubicBezTo>
                  <a:cubicBezTo>
                    <a:pt x="122" y="0"/>
                    <a:pt x="122" y="0"/>
                    <a:pt x="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77"/>
            <p:cNvSpPr/>
            <p:nvPr/>
          </p:nvSpPr>
          <p:spPr>
            <a:xfrm>
              <a:off x="5557171" y="2754532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77"/>
            <p:cNvSpPr/>
            <p:nvPr/>
          </p:nvSpPr>
          <p:spPr>
            <a:xfrm>
              <a:off x="5554776" y="2750336"/>
              <a:ext cx="7837" cy="6016"/>
            </a:xfrm>
            <a:custGeom>
              <a:rect b="b" l="l" r="r" t="t"/>
              <a:pathLst>
                <a:path extrusionOk="0" h="304" w="396">
                  <a:moveTo>
                    <a:pt x="274" y="304"/>
                  </a:moveTo>
                  <a:lnTo>
                    <a:pt x="395" y="304"/>
                  </a:lnTo>
                  <a:cubicBezTo>
                    <a:pt x="395" y="152"/>
                    <a:pt x="395" y="182"/>
                    <a:pt x="274" y="122"/>
                  </a:cubicBezTo>
                  <a:cubicBezTo>
                    <a:pt x="213" y="122"/>
                    <a:pt x="122" y="61"/>
                    <a:pt x="61" y="0"/>
                  </a:cubicBezTo>
                  <a:lnTo>
                    <a:pt x="31" y="0"/>
                  </a:lnTo>
                  <a:cubicBezTo>
                    <a:pt x="0" y="0"/>
                    <a:pt x="31" y="30"/>
                    <a:pt x="31" y="30"/>
                  </a:cubicBezTo>
                  <a:lnTo>
                    <a:pt x="122" y="182"/>
                  </a:lnTo>
                  <a:lnTo>
                    <a:pt x="213" y="213"/>
                  </a:lnTo>
                  <a:cubicBezTo>
                    <a:pt x="243" y="243"/>
                    <a:pt x="274" y="274"/>
                    <a:pt x="274" y="30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77"/>
            <p:cNvSpPr/>
            <p:nvPr/>
          </p:nvSpPr>
          <p:spPr>
            <a:xfrm>
              <a:off x="5560178" y="2756332"/>
              <a:ext cx="20" cy="633"/>
            </a:xfrm>
            <a:custGeom>
              <a:rect b="b" l="l" r="r" t="t"/>
              <a:pathLst>
                <a:path extrusionOk="0" h="32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3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77"/>
            <p:cNvSpPr/>
            <p:nvPr/>
          </p:nvSpPr>
          <p:spPr>
            <a:xfrm>
              <a:off x="6432928" y="2729282"/>
              <a:ext cx="6036" cy="7223"/>
            </a:xfrm>
            <a:custGeom>
              <a:rect b="b" l="l" r="r" t="t"/>
              <a:pathLst>
                <a:path extrusionOk="0" h="365" w="305">
                  <a:moveTo>
                    <a:pt x="62" y="365"/>
                  </a:moveTo>
                  <a:cubicBezTo>
                    <a:pt x="122" y="243"/>
                    <a:pt x="214" y="152"/>
                    <a:pt x="305" y="61"/>
                  </a:cubicBezTo>
                  <a:lnTo>
                    <a:pt x="305" y="0"/>
                  </a:lnTo>
                  <a:lnTo>
                    <a:pt x="305" y="0"/>
                  </a:lnTo>
                  <a:cubicBezTo>
                    <a:pt x="274" y="0"/>
                    <a:pt x="244" y="31"/>
                    <a:pt x="214" y="31"/>
                  </a:cubicBezTo>
                  <a:cubicBezTo>
                    <a:pt x="153" y="61"/>
                    <a:pt x="122" y="91"/>
                    <a:pt x="92" y="122"/>
                  </a:cubicBezTo>
                  <a:cubicBezTo>
                    <a:pt x="62" y="183"/>
                    <a:pt x="31" y="213"/>
                    <a:pt x="31" y="274"/>
                  </a:cubicBezTo>
                  <a:cubicBezTo>
                    <a:pt x="1" y="304"/>
                    <a:pt x="1" y="304"/>
                    <a:pt x="31" y="335"/>
                  </a:cubicBezTo>
                  <a:cubicBezTo>
                    <a:pt x="31" y="335"/>
                    <a:pt x="31" y="365"/>
                    <a:pt x="31" y="36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77"/>
            <p:cNvSpPr/>
            <p:nvPr/>
          </p:nvSpPr>
          <p:spPr>
            <a:xfrm>
              <a:off x="6378193" y="2996326"/>
              <a:ext cx="6036" cy="5442"/>
            </a:xfrm>
            <a:custGeom>
              <a:rect b="b" l="l" r="r" t="t"/>
              <a:pathLst>
                <a:path extrusionOk="0" h="275" w="305">
                  <a:moveTo>
                    <a:pt x="274" y="214"/>
                  </a:moveTo>
                  <a:cubicBezTo>
                    <a:pt x="274" y="214"/>
                    <a:pt x="274" y="183"/>
                    <a:pt x="305" y="153"/>
                  </a:cubicBezTo>
                  <a:cubicBezTo>
                    <a:pt x="274" y="31"/>
                    <a:pt x="92" y="1"/>
                    <a:pt x="31" y="122"/>
                  </a:cubicBezTo>
                  <a:cubicBezTo>
                    <a:pt x="1" y="153"/>
                    <a:pt x="1" y="183"/>
                    <a:pt x="31" y="183"/>
                  </a:cubicBezTo>
                  <a:cubicBezTo>
                    <a:pt x="62" y="244"/>
                    <a:pt x="153" y="274"/>
                    <a:pt x="214" y="244"/>
                  </a:cubicBezTo>
                  <a:cubicBezTo>
                    <a:pt x="244" y="244"/>
                    <a:pt x="274" y="244"/>
                    <a:pt x="274" y="2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77"/>
            <p:cNvSpPr/>
            <p:nvPr/>
          </p:nvSpPr>
          <p:spPr>
            <a:xfrm>
              <a:off x="5757469" y="2546417"/>
              <a:ext cx="4235" cy="4849"/>
            </a:xfrm>
            <a:custGeom>
              <a:rect b="b" l="l" r="r" t="t"/>
              <a:pathLst>
                <a:path extrusionOk="0" h="245" w="214">
                  <a:moveTo>
                    <a:pt x="31" y="31"/>
                  </a:moveTo>
                  <a:cubicBezTo>
                    <a:pt x="31" y="62"/>
                    <a:pt x="0" y="92"/>
                    <a:pt x="0" y="123"/>
                  </a:cubicBezTo>
                  <a:cubicBezTo>
                    <a:pt x="0" y="153"/>
                    <a:pt x="31" y="214"/>
                    <a:pt x="61" y="214"/>
                  </a:cubicBezTo>
                  <a:cubicBezTo>
                    <a:pt x="122" y="244"/>
                    <a:pt x="152" y="244"/>
                    <a:pt x="213" y="214"/>
                  </a:cubicBezTo>
                  <a:cubicBezTo>
                    <a:pt x="213" y="214"/>
                    <a:pt x="213" y="214"/>
                    <a:pt x="213" y="214"/>
                  </a:cubicBezTo>
                  <a:lnTo>
                    <a:pt x="213" y="183"/>
                  </a:lnTo>
                  <a:cubicBezTo>
                    <a:pt x="213" y="183"/>
                    <a:pt x="183" y="92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77"/>
            <p:cNvSpPr/>
            <p:nvPr/>
          </p:nvSpPr>
          <p:spPr>
            <a:xfrm>
              <a:off x="5145156" y="2651691"/>
              <a:ext cx="6630" cy="4215"/>
            </a:xfrm>
            <a:custGeom>
              <a:rect b="b" l="l" r="r" t="t"/>
              <a:pathLst>
                <a:path extrusionOk="0" h="213" w="335">
                  <a:moveTo>
                    <a:pt x="244" y="0"/>
                  </a:moveTo>
                  <a:lnTo>
                    <a:pt x="213" y="0"/>
                  </a:lnTo>
                  <a:cubicBezTo>
                    <a:pt x="153" y="61"/>
                    <a:pt x="61" y="152"/>
                    <a:pt x="1" y="213"/>
                  </a:cubicBezTo>
                  <a:lnTo>
                    <a:pt x="1" y="213"/>
                  </a:lnTo>
                  <a:cubicBezTo>
                    <a:pt x="1" y="213"/>
                    <a:pt x="31" y="213"/>
                    <a:pt x="31" y="213"/>
                  </a:cubicBezTo>
                  <a:cubicBezTo>
                    <a:pt x="122" y="213"/>
                    <a:pt x="213" y="152"/>
                    <a:pt x="305" y="91"/>
                  </a:cubicBezTo>
                  <a:cubicBezTo>
                    <a:pt x="305" y="91"/>
                    <a:pt x="305" y="31"/>
                    <a:pt x="335" y="31"/>
                  </a:cubicBezTo>
                  <a:cubicBezTo>
                    <a:pt x="305" y="0"/>
                    <a:pt x="274" y="0"/>
                    <a:pt x="24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77"/>
            <p:cNvSpPr/>
            <p:nvPr/>
          </p:nvSpPr>
          <p:spPr>
            <a:xfrm>
              <a:off x="5538530" y="2445971"/>
              <a:ext cx="5422" cy="5442"/>
            </a:xfrm>
            <a:custGeom>
              <a:rect b="b" l="l" r="r" t="t"/>
              <a:pathLst>
                <a:path extrusionOk="0" h="275" w="274">
                  <a:moveTo>
                    <a:pt x="92" y="244"/>
                  </a:moveTo>
                  <a:cubicBezTo>
                    <a:pt x="92" y="274"/>
                    <a:pt x="122" y="274"/>
                    <a:pt x="152" y="244"/>
                  </a:cubicBezTo>
                  <a:cubicBezTo>
                    <a:pt x="213" y="214"/>
                    <a:pt x="244" y="153"/>
                    <a:pt x="244" y="92"/>
                  </a:cubicBezTo>
                  <a:cubicBezTo>
                    <a:pt x="274" y="92"/>
                    <a:pt x="274" y="62"/>
                    <a:pt x="244" y="62"/>
                  </a:cubicBezTo>
                  <a:cubicBezTo>
                    <a:pt x="244" y="31"/>
                    <a:pt x="213" y="1"/>
                    <a:pt x="152" y="1"/>
                  </a:cubicBezTo>
                  <a:cubicBezTo>
                    <a:pt x="92" y="1"/>
                    <a:pt x="0" y="92"/>
                    <a:pt x="61" y="183"/>
                  </a:cubicBezTo>
                  <a:cubicBezTo>
                    <a:pt x="61" y="214"/>
                    <a:pt x="92" y="244"/>
                    <a:pt x="92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77"/>
            <p:cNvSpPr/>
            <p:nvPr/>
          </p:nvSpPr>
          <p:spPr>
            <a:xfrm>
              <a:off x="5541538" y="2487487"/>
              <a:ext cx="4235" cy="4829"/>
            </a:xfrm>
            <a:custGeom>
              <a:rect b="b" l="l" r="r" t="t"/>
              <a:pathLst>
                <a:path extrusionOk="0" h="244" w="214">
                  <a:moveTo>
                    <a:pt x="31" y="213"/>
                  </a:moveTo>
                  <a:lnTo>
                    <a:pt x="31" y="243"/>
                  </a:lnTo>
                  <a:cubicBezTo>
                    <a:pt x="61" y="243"/>
                    <a:pt x="92" y="243"/>
                    <a:pt x="152" y="243"/>
                  </a:cubicBezTo>
                  <a:cubicBezTo>
                    <a:pt x="183" y="213"/>
                    <a:pt x="213" y="183"/>
                    <a:pt x="213" y="152"/>
                  </a:cubicBezTo>
                  <a:cubicBezTo>
                    <a:pt x="213" y="61"/>
                    <a:pt x="183" y="0"/>
                    <a:pt x="92" y="0"/>
                  </a:cubicBezTo>
                  <a:cubicBezTo>
                    <a:pt x="92" y="0"/>
                    <a:pt x="61" y="31"/>
                    <a:pt x="61" y="31"/>
                  </a:cubicBezTo>
                  <a:cubicBezTo>
                    <a:pt x="31" y="91"/>
                    <a:pt x="0" y="152"/>
                    <a:pt x="31" y="2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77"/>
            <p:cNvSpPr/>
            <p:nvPr/>
          </p:nvSpPr>
          <p:spPr>
            <a:xfrm>
              <a:off x="5137339" y="2654699"/>
              <a:ext cx="5442" cy="4829"/>
            </a:xfrm>
            <a:custGeom>
              <a:rect b="b" l="l" r="r" t="t"/>
              <a:pathLst>
                <a:path extrusionOk="0" h="244" w="275">
                  <a:moveTo>
                    <a:pt x="244" y="0"/>
                  </a:moveTo>
                  <a:cubicBezTo>
                    <a:pt x="244" y="0"/>
                    <a:pt x="213" y="0"/>
                    <a:pt x="183" y="0"/>
                  </a:cubicBezTo>
                  <a:cubicBezTo>
                    <a:pt x="92" y="61"/>
                    <a:pt x="31" y="122"/>
                    <a:pt x="1" y="183"/>
                  </a:cubicBezTo>
                  <a:lnTo>
                    <a:pt x="1" y="243"/>
                  </a:lnTo>
                  <a:cubicBezTo>
                    <a:pt x="1" y="243"/>
                    <a:pt x="1" y="243"/>
                    <a:pt x="1" y="243"/>
                  </a:cubicBezTo>
                  <a:cubicBezTo>
                    <a:pt x="122" y="183"/>
                    <a:pt x="213" y="122"/>
                    <a:pt x="274" y="6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77"/>
            <p:cNvSpPr/>
            <p:nvPr/>
          </p:nvSpPr>
          <p:spPr>
            <a:xfrm>
              <a:off x="6265715" y="2476049"/>
              <a:ext cx="4235" cy="4829"/>
            </a:xfrm>
            <a:custGeom>
              <a:rect b="b" l="l" r="r" t="t"/>
              <a:pathLst>
                <a:path extrusionOk="0" h="244" w="214">
                  <a:moveTo>
                    <a:pt x="92" y="1"/>
                  </a:moveTo>
                  <a:cubicBezTo>
                    <a:pt x="62" y="1"/>
                    <a:pt x="62" y="1"/>
                    <a:pt x="31" y="1"/>
                  </a:cubicBezTo>
                  <a:cubicBezTo>
                    <a:pt x="1" y="31"/>
                    <a:pt x="1" y="61"/>
                    <a:pt x="1" y="92"/>
                  </a:cubicBezTo>
                  <a:cubicBezTo>
                    <a:pt x="1" y="153"/>
                    <a:pt x="62" y="213"/>
                    <a:pt x="122" y="244"/>
                  </a:cubicBezTo>
                  <a:cubicBezTo>
                    <a:pt x="153" y="244"/>
                    <a:pt x="183" y="244"/>
                    <a:pt x="183" y="213"/>
                  </a:cubicBezTo>
                  <a:cubicBezTo>
                    <a:pt x="183" y="183"/>
                    <a:pt x="183" y="153"/>
                    <a:pt x="214" y="153"/>
                  </a:cubicBezTo>
                  <a:cubicBezTo>
                    <a:pt x="183" y="92"/>
                    <a:pt x="153" y="31"/>
                    <a:pt x="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77"/>
            <p:cNvSpPr/>
            <p:nvPr/>
          </p:nvSpPr>
          <p:spPr>
            <a:xfrm>
              <a:off x="5511459" y="2471834"/>
              <a:ext cx="4829" cy="4235"/>
            </a:xfrm>
            <a:custGeom>
              <a:rect b="b" l="l" r="r" t="t"/>
              <a:pathLst>
                <a:path extrusionOk="0" h="214" w="244">
                  <a:moveTo>
                    <a:pt x="31" y="122"/>
                  </a:moveTo>
                  <a:cubicBezTo>
                    <a:pt x="61" y="183"/>
                    <a:pt x="92" y="214"/>
                    <a:pt x="153" y="214"/>
                  </a:cubicBezTo>
                  <a:cubicBezTo>
                    <a:pt x="213" y="214"/>
                    <a:pt x="244" y="183"/>
                    <a:pt x="244" y="153"/>
                  </a:cubicBezTo>
                  <a:cubicBezTo>
                    <a:pt x="244" y="62"/>
                    <a:pt x="183" y="1"/>
                    <a:pt x="92" y="1"/>
                  </a:cubicBezTo>
                  <a:cubicBezTo>
                    <a:pt x="61" y="1"/>
                    <a:pt x="1" y="62"/>
                    <a:pt x="31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77"/>
            <p:cNvSpPr/>
            <p:nvPr/>
          </p:nvSpPr>
          <p:spPr>
            <a:xfrm>
              <a:off x="5475979" y="2458002"/>
              <a:ext cx="16248" cy="13259"/>
            </a:xfrm>
            <a:custGeom>
              <a:rect b="b" l="l" r="r" t="t"/>
              <a:pathLst>
                <a:path extrusionOk="0" h="670" w="821">
                  <a:moveTo>
                    <a:pt x="122" y="274"/>
                  </a:moveTo>
                  <a:lnTo>
                    <a:pt x="122" y="274"/>
                  </a:lnTo>
                  <a:lnTo>
                    <a:pt x="122" y="274"/>
                  </a:lnTo>
                  <a:lnTo>
                    <a:pt x="91" y="366"/>
                  </a:lnTo>
                  <a:cubicBezTo>
                    <a:pt x="91" y="396"/>
                    <a:pt x="91" y="457"/>
                    <a:pt x="91" y="487"/>
                  </a:cubicBezTo>
                  <a:lnTo>
                    <a:pt x="183" y="609"/>
                  </a:lnTo>
                  <a:cubicBezTo>
                    <a:pt x="183" y="639"/>
                    <a:pt x="243" y="639"/>
                    <a:pt x="274" y="669"/>
                  </a:cubicBezTo>
                  <a:cubicBezTo>
                    <a:pt x="304" y="669"/>
                    <a:pt x="335" y="669"/>
                    <a:pt x="365" y="669"/>
                  </a:cubicBezTo>
                  <a:cubicBezTo>
                    <a:pt x="426" y="669"/>
                    <a:pt x="517" y="639"/>
                    <a:pt x="547" y="578"/>
                  </a:cubicBezTo>
                  <a:cubicBezTo>
                    <a:pt x="578" y="548"/>
                    <a:pt x="608" y="487"/>
                    <a:pt x="608" y="457"/>
                  </a:cubicBezTo>
                  <a:cubicBezTo>
                    <a:pt x="608" y="396"/>
                    <a:pt x="639" y="396"/>
                    <a:pt x="699" y="366"/>
                  </a:cubicBezTo>
                  <a:cubicBezTo>
                    <a:pt x="730" y="335"/>
                    <a:pt x="760" y="335"/>
                    <a:pt x="791" y="305"/>
                  </a:cubicBezTo>
                  <a:cubicBezTo>
                    <a:pt x="821" y="274"/>
                    <a:pt x="821" y="274"/>
                    <a:pt x="791" y="244"/>
                  </a:cubicBezTo>
                  <a:cubicBezTo>
                    <a:pt x="791" y="244"/>
                    <a:pt x="791" y="214"/>
                    <a:pt x="760" y="214"/>
                  </a:cubicBezTo>
                  <a:cubicBezTo>
                    <a:pt x="639" y="183"/>
                    <a:pt x="547" y="153"/>
                    <a:pt x="426" y="153"/>
                  </a:cubicBezTo>
                  <a:cubicBezTo>
                    <a:pt x="335" y="122"/>
                    <a:pt x="243" y="153"/>
                    <a:pt x="152" y="214"/>
                  </a:cubicBezTo>
                  <a:lnTo>
                    <a:pt x="152" y="214"/>
                  </a:lnTo>
                  <a:lnTo>
                    <a:pt x="152" y="214"/>
                  </a:lnTo>
                  <a:lnTo>
                    <a:pt x="152" y="244"/>
                  </a:lnTo>
                  <a:lnTo>
                    <a:pt x="152" y="214"/>
                  </a:lnTo>
                  <a:lnTo>
                    <a:pt x="152" y="62"/>
                  </a:lnTo>
                  <a:cubicBezTo>
                    <a:pt x="152" y="31"/>
                    <a:pt x="122" y="1"/>
                    <a:pt x="91" y="1"/>
                  </a:cubicBezTo>
                  <a:cubicBezTo>
                    <a:pt x="31" y="1"/>
                    <a:pt x="0" y="31"/>
                    <a:pt x="0" y="62"/>
                  </a:cubicBezTo>
                  <a:cubicBezTo>
                    <a:pt x="0" y="122"/>
                    <a:pt x="0" y="153"/>
                    <a:pt x="0" y="214"/>
                  </a:cubicBezTo>
                  <a:cubicBezTo>
                    <a:pt x="31" y="244"/>
                    <a:pt x="91" y="274"/>
                    <a:pt x="122" y="2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77"/>
            <p:cNvSpPr/>
            <p:nvPr/>
          </p:nvSpPr>
          <p:spPr>
            <a:xfrm>
              <a:off x="6452182" y="2685965"/>
              <a:ext cx="4235" cy="6649"/>
            </a:xfrm>
            <a:custGeom>
              <a:rect b="b" l="l" r="r" t="t"/>
              <a:pathLst>
                <a:path extrusionOk="0" h="336" w="214">
                  <a:moveTo>
                    <a:pt x="122" y="274"/>
                  </a:moveTo>
                  <a:cubicBezTo>
                    <a:pt x="183" y="213"/>
                    <a:pt x="213" y="92"/>
                    <a:pt x="213" y="1"/>
                  </a:cubicBezTo>
                  <a:lnTo>
                    <a:pt x="213" y="1"/>
                  </a:lnTo>
                  <a:lnTo>
                    <a:pt x="152" y="1"/>
                  </a:lnTo>
                  <a:cubicBezTo>
                    <a:pt x="152" y="1"/>
                    <a:pt x="152" y="1"/>
                    <a:pt x="122" y="31"/>
                  </a:cubicBezTo>
                  <a:cubicBezTo>
                    <a:pt x="92" y="92"/>
                    <a:pt x="61" y="153"/>
                    <a:pt x="31" y="244"/>
                  </a:cubicBezTo>
                  <a:cubicBezTo>
                    <a:pt x="1" y="305"/>
                    <a:pt x="31" y="274"/>
                    <a:pt x="61" y="305"/>
                  </a:cubicBezTo>
                  <a:cubicBezTo>
                    <a:pt x="92" y="335"/>
                    <a:pt x="92" y="305"/>
                    <a:pt x="92" y="305"/>
                  </a:cubicBezTo>
                  <a:cubicBezTo>
                    <a:pt x="92" y="305"/>
                    <a:pt x="122" y="274"/>
                    <a:pt x="122" y="2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77"/>
            <p:cNvSpPr/>
            <p:nvPr/>
          </p:nvSpPr>
          <p:spPr>
            <a:xfrm>
              <a:off x="5504850" y="2684758"/>
              <a:ext cx="4829" cy="4235"/>
            </a:xfrm>
            <a:custGeom>
              <a:rect b="b" l="l" r="r" t="t"/>
              <a:pathLst>
                <a:path extrusionOk="0" h="214" w="244">
                  <a:moveTo>
                    <a:pt x="91" y="214"/>
                  </a:moveTo>
                  <a:cubicBezTo>
                    <a:pt x="152" y="214"/>
                    <a:pt x="213" y="183"/>
                    <a:pt x="243" y="123"/>
                  </a:cubicBezTo>
                  <a:cubicBezTo>
                    <a:pt x="243" y="92"/>
                    <a:pt x="243" y="92"/>
                    <a:pt x="243" y="62"/>
                  </a:cubicBezTo>
                  <a:cubicBezTo>
                    <a:pt x="243" y="31"/>
                    <a:pt x="183" y="1"/>
                    <a:pt x="152" y="31"/>
                  </a:cubicBezTo>
                  <a:lnTo>
                    <a:pt x="61" y="62"/>
                  </a:lnTo>
                  <a:cubicBezTo>
                    <a:pt x="0" y="62"/>
                    <a:pt x="0" y="92"/>
                    <a:pt x="31" y="123"/>
                  </a:cubicBezTo>
                  <a:lnTo>
                    <a:pt x="31" y="153"/>
                  </a:lnTo>
                  <a:cubicBezTo>
                    <a:pt x="31" y="183"/>
                    <a:pt x="61" y="214"/>
                    <a:pt x="91" y="2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77"/>
            <p:cNvSpPr/>
            <p:nvPr/>
          </p:nvSpPr>
          <p:spPr>
            <a:xfrm>
              <a:off x="6235657" y="2463424"/>
              <a:ext cx="4829" cy="6036"/>
            </a:xfrm>
            <a:custGeom>
              <a:rect b="b" l="l" r="r" t="t"/>
              <a:pathLst>
                <a:path extrusionOk="0" h="305" w="244">
                  <a:moveTo>
                    <a:pt x="182" y="304"/>
                  </a:moveTo>
                  <a:lnTo>
                    <a:pt x="213" y="304"/>
                  </a:lnTo>
                  <a:cubicBezTo>
                    <a:pt x="213" y="274"/>
                    <a:pt x="213" y="274"/>
                    <a:pt x="243" y="244"/>
                  </a:cubicBezTo>
                  <a:cubicBezTo>
                    <a:pt x="243" y="213"/>
                    <a:pt x="243" y="213"/>
                    <a:pt x="243" y="183"/>
                  </a:cubicBezTo>
                  <a:cubicBezTo>
                    <a:pt x="213" y="92"/>
                    <a:pt x="152" y="31"/>
                    <a:pt x="91" y="31"/>
                  </a:cubicBezTo>
                  <a:cubicBezTo>
                    <a:pt x="91" y="31"/>
                    <a:pt x="61" y="0"/>
                    <a:pt x="61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31"/>
                  </a:cubicBezTo>
                  <a:cubicBezTo>
                    <a:pt x="61" y="122"/>
                    <a:pt x="122" y="213"/>
                    <a:pt x="182" y="30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77"/>
            <p:cNvSpPr/>
            <p:nvPr/>
          </p:nvSpPr>
          <p:spPr>
            <a:xfrm>
              <a:off x="5494619" y="2520553"/>
              <a:ext cx="6630" cy="2434"/>
            </a:xfrm>
            <a:custGeom>
              <a:rect b="b" l="l" r="r" t="t"/>
              <a:pathLst>
                <a:path extrusionOk="0" h="123" w="335">
                  <a:moveTo>
                    <a:pt x="244" y="123"/>
                  </a:moveTo>
                  <a:cubicBezTo>
                    <a:pt x="274" y="92"/>
                    <a:pt x="305" y="92"/>
                    <a:pt x="335" y="62"/>
                  </a:cubicBezTo>
                  <a:lnTo>
                    <a:pt x="335" y="1"/>
                  </a:lnTo>
                  <a:cubicBezTo>
                    <a:pt x="335" y="1"/>
                    <a:pt x="335" y="1"/>
                    <a:pt x="305" y="1"/>
                  </a:cubicBezTo>
                  <a:cubicBezTo>
                    <a:pt x="213" y="1"/>
                    <a:pt x="153" y="1"/>
                    <a:pt x="92" y="1"/>
                  </a:cubicBezTo>
                  <a:cubicBezTo>
                    <a:pt x="31" y="1"/>
                    <a:pt x="1" y="62"/>
                    <a:pt x="1" y="123"/>
                  </a:cubicBezTo>
                  <a:cubicBezTo>
                    <a:pt x="61" y="123"/>
                    <a:pt x="153" y="123"/>
                    <a:pt x="244" y="12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77"/>
            <p:cNvSpPr/>
            <p:nvPr/>
          </p:nvSpPr>
          <p:spPr>
            <a:xfrm>
              <a:off x="5485596" y="2500112"/>
              <a:ext cx="4235" cy="4235"/>
            </a:xfrm>
            <a:custGeom>
              <a:rect b="b" l="l" r="r" t="t"/>
              <a:pathLst>
                <a:path extrusionOk="0" h="214" w="214">
                  <a:moveTo>
                    <a:pt x="61" y="183"/>
                  </a:moveTo>
                  <a:cubicBezTo>
                    <a:pt x="122" y="213"/>
                    <a:pt x="153" y="183"/>
                    <a:pt x="183" y="152"/>
                  </a:cubicBezTo>
                  <a:cubicBezTo>
                    <a:pt x="213" y="122"/>
                    <a:pt x="213" y="61"/>
                    <a:pt x="183" y="31"/>
                  </a:cubicBezTo>
                  <a:cubicBezTo>
                    <a:pt x="183" y="0"/>
                    <a:pt x="153" y="0"/>
                    <a:pt x="153" y="0"/>
                  </a:cubicBezTo>
                  <a:cubicBezTo>
                    <a:pt x="92" y="31"/>
                    <a:pt x="31" y="61"/>
                    <a:pt x="1" y="122"/>
                  </a:cubicBezTo>
                  <a:cubicBezTo>
                    <a:pt x="1" y="152"/>
                    <a:pt x="31" y="183"/>
                    <a:pt x="61" y="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77"/>
            <p:cNvSpPr/>
            <p:nvPr/>
          </p:nvSpPr>
          <p:spPr>
            <a:xfrm>
              <a:off x="5847091" y="2509135"/>
              <a:ext cx="3622" cy="6036"/>
            </a:xfrm>
            <a:custGeom>
              <a:rect b="b" l="l" r="r" t="t"/>
              <a:pathLst>
                <a:path extrusionOk="0" h="305" w="183">
                  <a:moveTo>
                    <a:pt x="3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31" y="152"/>
                    <a:pt x="92" y="244"/>
                    <a:pt x="183" y="304"/>
                  </a:cubicBezTo>
                  <a:lnTo>
                    <a:pt x="183" y="304"/>
                  </a:lnTo>
                  <a:lnTo>
                    <a:pt x="183" y="274"/>
                  </a:lnTo>
                  <a:cubicBezTo>
                    <a:pt x="152" y="183"/>
                    <a:pt x="92" y="9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77"/>
            <p:cNvSpPr/>
            <p:nvPr/>
          </p:nvSpPr>
          <p:spPr>
            <a:xfrm>
              <a:off x="5525905" y="2632437"/>
              <a:ext cx="3622" cy="3622"/>
            </a:xfrm>
            <a:custGeom>
              <a:rect b="b" l="l" r="r" t="t"/>
              <a:pathLst>
                <a:path extrusionOk="0" h="183" w="183">
                  <a:moveTo>
                    <a:pt x="31" y="31"/>
                  </a:moveTo>
                  <a:cubicBezTo>
                    <a:pt x="0" y="61"/>
                    <a:pt x="31" y="92"/>
                    <a:pt x="31" y="152"/>
                  </a:cubicBezTo>
                  <a:cubicBezTo>
                    <a:pt x="61" y="152"/>
                    <a:pt x="61" y="183"/>
                    <a:pt x="61" y="183"/>
                  </a:cubicBezTo>
                  <a:cubicBezTo>
                    <a:pt x="91" y="183"/>
                    <a:pt x="122" y="183"/>
                    <a:pt x="152" y="183"/>
                  </a:cubicBezTo>
                  <a:cubicBezTo>
                    <a:pt x="152" y="152"/>
                    <a:pt x="183" y="152"/>
                    <a:pt x="183" y="122"/>
                  </a:cubicBezTo>
                  <a:cubicBezTo>
                    <a:pt x="183" y="92"/>
                    <a:pt x="183" y="61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77"/>
            <p:cNvSpPr/>
            <p:nvPr/>
          </p:nvSpPr>
          <p:spPr>
            <a:xfrm>
              <a:off x="5491611" y="2706426"/>
              <a:ext cx="4235" cy="3622"/>
            </a:xfrm>
            <a:custGeom>
              <a:rect b="b" l="l" r="r" t="t"/>
              <a:pathLst>
                <a:path extrusionOk="0" h="183" w="214">
                  <a:moveTo>
                    <a:pt x="61" y="31"/>
                  </a:moveTo>
                  <a:cubicBezTo>
                    <a:pt x="31" y="31"/>
                    <a:pt x="1" y="61"/>
                    <a:pt x="1" y="91"/>
                  </a:cubicBezTo>
                  <a:cubicBezTo>
                    <a:pt x="1" y="91"/>
                    <a:pt x="1" y="122"/>
                    <a:pt x="1" y="122"/>
                  </a:cubicBezTo>
                  <a:lnTo>
                    <a:pt x="122" y="183"/>
                  </a:lnTo>
                  <a:lnTo>
                    <a:pt x="153" y="183"/>
                  </a:lnTo>
                  <a:cubicBezTo>
                    <a:pt x="183" y="152"/>
                    <a:pt x="183" y="152"/>
                    <a:pt x="213" y="152"/>
                  </a:cubicBezTo>
                  <a:lnTo>
                    <a:pt x="213" y="61"/>
                  </a:lnTo>
                  <a:cubicBezTo>
                    <a:pt x="153" y="31"/>
                    <a:pt x="122" y="0"/>
                    <a:pt x="6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77"/>
            <p:cNvSpPr/>
            <p:nvPr/>
          </p:nvSpPr>
          <p:spPr>
            <a:xfrm>
              <a:off x="6364361" y="2663723"/>
              <a:ext cx="3641" cy="3028"/>
            </a:xfrm>
            <a:custGeom>
              <a:rect b="b" l="l" r="r" t="t"/>
              <a:pathLst>
                <a:path extrusionOk="0" h="153" w="184">
                  <a:moveTo>
                    <a:pt x="122" y="0"/>
                  </a:moveTo>
                  <a:cubicBezTo>
                    <a:pt x="62" y="0"/>
                    <a:pt x="1" y="0"/>
                    <a:pt x="1" y="61"/>
                  </a:cubicBezTo>
                  <a:cubicBezTo>
                    <a:pt x="1" y="91"/>
                    <a:pt x="1" y="122"/>
                    <a:pt x="62" y="152"/>
                  </a:cubicBezTo>
                  <a:lnTo>
                    <a:pt x="92" y="152"/>
                  </a:lnTo>
                  <a:cubicBezTo>
                    <a:pt x="92" y="152"/>
                    <a:pt x="153" y="122"/>
                    <a:pt x="153" y="122"/>
                  </a:cubicBezTo>
                  <a:cubicBezTo>
                    <a:pt x="183" y="61"/>
                    <a:pt x="153" y="30"/>
                    <a:pt x="1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77"/>
            <p:cNvSpPr/>
            <p:nvPr/>
          </p:nvSpPr>
          <p:spPr>
            <a:xfrm>
              <a:off x="6406470" y="3165339"/>
              <a:ext cx="4829" cy="3028"/>
            </a:xfrm>
            <a:custGeom>
              <a:rect b="b" l="l" r="r" t="t"/>
              <a:pathLst>
                <a:path extrusionOk="0" h="153" w="244">
                  <a:moveTo>
                    <a:pt x="0" y="62"/>
                  </a:moveTo>
                  <a:lnTo>
                    <a:pt x="0" y="123"/>
                  </a:lnTo>
                  <a:cubicBezTo>
                    <a:pt x="0" y="123"/>
                    <a:pt x="0" y="123"/>
                    <a:pt x="31" y="123"/>
                  </a:cubicBezTo>
                  <a:lnTo>
                    <a:pt x="92" y="153"/>
                  </a:lnTo>
                  <a:lnTo>
                    <a:pt x="183" y="153"/>
                  </a:lnTo>
                  <a:lnTo>
                    <a:pt x="213" y="153"/>
                  </a:lnTo>
                  <a:lnTo>
                    <a:pt x="244" y="123"/>
                  </a:lnTo>
                  <a:cubicBezTo>
                    <a:pt x="244" y="92"/>
                    <a:pt x="213" y="92"/>
                    <a:pt x="213" y="62"/>
                  </a:cubicBezTo>
                  <a:cubicBezTo>
                    <a:pt x="152" y="1"/>
                    <a:pt x="61" y="1"/>
                    <a:pt x="0" y="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77"/>
            <p:cNvSpPr/>
            <p:nvPr/>
          </p:nvSpPr>
          <p:spPr>
            <a:xfrm>
              <a:off x="6075054" y="2546417"/>
              <a:ext cx="4235" cy="4235"/>
            </a:xfrm>
            <a:custGeom>
              <a:rect b="b" l="l" r="r" t="t"/>
              <a:pathLst>
                <a:path extrusionOk="0" h="214" w="214">
                  <a:moveTo>
                    <a:pt x="122" y="1"/>
                  </a:moveTo>
                  <a:cubicBezTo>
                    <a:pt x="92" y="1"/>
                    <a:pt x="92" y="1"/>
                    <a:pt x="61" y="1"/>
                  </a:cubicBezTo>
                  <a:cubicBezTo>
                    <a:pt x="31" y="31"/>
                    <a:pt x="0" y="123"/>
                    <a:pt x="31" y="153"/>
                  </a:cubicBezTo>
                  <a:cubicBezTo>
                    <a:pt x="61" y="214"/>
                    <a:pt x="122" y="214"/>
                    <a:pt x="152" y="214"/>
                  </a:cubicBezTo>
                  <a:cubicBezTo>
                    <a:pt x="152" y="214"/>
                    <a:pt x="183" y="214"/>
                    <a:pt x="213" y="183"/>
                  </a:cubicBezTo>
                  <a:cubicBezTo>
                    <a:pt x="213" y="92"/>
                    <a:pt x="183" y="31"/>
                    <a:pt x="1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77"/>
            <p:cNvSpPr/>
            <p:nvPr/>
          </p:nvSpPr>
          <p:spPr>
            <a:xfrm>
              <a:off x="6414880" y="3008971"/>
              <a:ext cx="3028" cy="4829"/>
            </a:xfrm>
            <a:custGeom>
              <a:rect b="b" l="l" r="r" t="t"/>
              <a:pathLst>
                <a:path extrusionOk="0" h="244" w="153">
                  <a:moveTo>
                    <a:pt x="92" y="31"/>
                  </a:moveTo>
                  <a:lnTo>
                    <a:pt x="62" y="31"/>
                  </a:lnTo>
                  <a:cubicBezTo>
                    <a:pt x="1" y="61"/>
                    <a:pt x="1" y="152"/>
                    <a:pt x="1" y="213"/>
                  </a:cubicBezTo>
                  <a:cubicBezTo>
                    <a:pt x="1" y="213"/>
                    <a:pt x="1" y="243"/>
                    <a:pt x="1" y="243"/>
                  </a:cubicBezTo>
                  <a:lnTo>
                    <a:pt x="31" y="243"/>
                  </a:lnTo>
                  <a:cubicBezTo>
                    <a:pt x="123" y="213"/>
                    <a:pt x="153" y="122"/>
                    <a:pt x="123" y="31"/>
                  </a:cubicBezTo>
                  <a:cubicBezTo>
                    <a:pt x="123" y="31"/>
                    <a:pt x="92" y="0"/>
                    <a:pt x="9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77"/>
            <p:cNvSpPr/>
            <p:nvPr/>
          </p:nvSpPr>
          <p:spPr>
            <a:xfrm>
              <a:off x="6396240" y="3036022"/>
              <a:ext cx="5442" cy="2434"/>
            </a:xfrm>
            <a:custGeom>
              <a:rect b="b" l="l" r="r" t="t"/>
              <a:pathLst>
                <a:path extrusionOk="0" h="123" w="275">
                  <a:moveTo>
                    <a:pt x="153" y="123"/>
                  </a:moveTo>
                  <a:cubicBezTo>
                    <a:pt x="183" y="123"/>
                    <a:pt x="244" y="123"/>
                    <a:pt x="244" y="62"/>
                  </a:cubicBezTo>
                  <a:cubicBezTo>
                    <a:pt x="274" y="31"/>
                    <a:pt x="244" y="1"/>
                    <a:pt x="244" y="1"/>
                  </a:cubicBezTo>
                  <a:lnTo>
                    <a:pt x="153" y="1"/>
                  </a:lnTo>
                  <a:lnTo>
                    <a:pt x="62" y="1"/>
                  </a:lnTo>
                  <a:cubicBezTo>
                    <a:pt x="31" y="1"/>
                    <a:pt x="31" y="1"/>
                    <a:pt x="31" y="31"/>
                  </a:cubicBezTo>
                  <a:cubicBezTo>
                    <a:pt x="1" y="31"/>
                    <a:pt x="1" y="62"/>
                    <a:pt x="31" y="62"/>
                  </a:cubicBezTo>
                  <a:cubicBezTo>
                    <a:pt x="62" y="92"/>
                    <a:pt x="92" y="123"/>
                    <a:pt x="153" y="12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77"/>
            <p:cNvSpPr/>
            <p:nvPr/>
          </p:nvSpPr>
          <p:spPr>
            <a:xfrm>
              <a:off x="5220945" y="2623414"/>
              <a:ext cx="4829" cy="3622"/>
            </a:xfrm>
            <a:custGeom>
              <a:rect b="b" l="l" r="r" t="t"/>
              <a:pathLst>
                <a:path extrusionOk="0" h="183" w="244">
                  <a:moveTo>
                    <a:pt x="92" y="31"/>
                  </a:moveTo>
                  <a:cubicBezTo>
                    <a:pt x="61" y="61"/>
                    <a:pt x="1" y="92"/>
                    <a:pt x="1" y="153"/>
                  </a:cubicBezTo>
                  <a:cubicBezTo>
                    <a:pt x="61" y="183"/>
                    <a:pt x="122" y="183"/>
                    <a:pt x="152" y="153"/>
                  </a:cubicBezTo>
                  <a:cubicBezTo>
                    <a:pt x="183" y="153"/>
                    <a:pt x="213" y="153"/>
                    <a:pt x="213" y="122"/>
                  </a:cubicBezTo>
                  <a:cubicBezTo>
                    <a:pt x="244" y="122"/>
                    <a:pt x="213" y="61"/>
                    <a:pt x="213" y="31"/>
                  </a:cubicBezTo>
                  <a:cubicBezTo>
                    <a:pt x="183" y="1"/>
                    <a:pt x="122" y="1"/>
                    <a:pt x="9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77"/>
            <p:cNvSpPr/>
            <p:nvPr/>
          </p:nvSpPr>
          <p:spPr>
            <a:xfrm>
              <a:off x="5210715" y="2627015"/>
              <a:ext cx="12666" cy="10865"/>
            </a:xfrm>
            <a:custGeom>
              <a:rect b="b" l="l" r="r" t="t"/>
              <a:pathLst>
                <a:path extrusionOk="0" h="549" w="640">
                  <a:moveTo>
                    <a:pt x="518" y="1"/>
                  </a:moveTo>
                  <a:cubicBezTo>
                    <a:pt x="487" y="31"/>
                    <a:pt x="426" y="31"/>
                    <a:pt x="396" y="31"/>
                  </a:cubicBezTo>
                  <a:cubicBezTo>
                    <a:pt x="366" y="31"/>
                    <a:pt x="305" y="62"/>
                    <a:pt x="305" y="92"/>
                  </a:cubicBezTo>
                  <a:cubicBezTo>
                    <a:pt x="274" y="92"/>
                    <a:pt x="274" y="123"/>
                    <a:pt x="244" y="123"/>
                  </a:cubicBezTo>
                  <a:lnTo>
                    <a:pt x="214" y="123"/>
                  </a:lnTo>
                  <a:cubicBezTo>
                    <a:pt x="31" y="153"/>
                    <a:pt x="1" y="214"/>
                    <a:pt x="1" y="396"/>
                  </a:cubicBezTo>
                  <a:cubicBezTo>
                    <a:pt x="1" y="396"/>
                    <a:pt x="1" y="426"/>
                    <a:pt x="31" y="457"/>
                  </a:cubicBezTo>
                  <a:cubicBezTo>
                    <a:pt x="62" y="457"/>
                    <a:pt x="62" y="487"/>
                    <a:pt x="62" y="518"/>
                  </a:cubicBezTo>
                  <a:cubicBezTo>
                    <a:pt x="92" y="548"/>
                    <a:pt x="122" y="518"/>
                    <a:pt x="122" y="518"/>
                  </a:cubicBezTo>
                  <a:cubicBezTo>
                    <a:pt x="214" y="426"/>
                    <a:pt x="305" y="366"/>
                    <a:pt x="426" y="305"/>
                  </a:cubicBezTo>
                  <a:cubicBezTo>
                    <a:pt x="487" y="305"/>
                    <a:pt x="518" y="244"/>
                    <a:pt x="578" y="214"/>
                  </a:cubicBezTo>
                  <a:cubicBezTo>
                    <a:pt x="609" y="183"/>
                    <a:pt x="639" y="153"/>
                    <a:pt x="609" y="92"/>
                  </a:cubicBezTo>
                  <a:cubicBezTo>
                    <a:pt x="609" y="62"/>
                    <a:pt x="609" y="62"/>
                    <a:pt x="578" y="31"/>
                  </a:cubicBezTo>
                  <a:cubicBezTo>
                    <a:pt x="548" y="31"/>
                    <a:pt x="548" y="1"/>
                    <a:pt x="5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77"/>
            <p:cNvSpPr/>
            <p:nvPr/>
          </p:nvSpPr>
          <p:spPr>
            <a:xfrm>
              <a:off x="5549354" y="2933775"/>
              <a:ext cx="3028" cy="3641"/>
            </a:xfrm>
            <a:custGeom>
              <a:rect b="b" l="l" r="r" t="t"/>
              <a:pathLst>
                <a:path extrusionOk="0" h="184" w="153">
                  <a:moveTo>
                    <a:pt x="1" y="122"/>
                  </a:moveTo>
                  <a:cubicBezTo>
                    <a:pt x="1" y="153"/>
                    <a:pt x="31" y="183"/>
                    <a:pt x="61" y="183"/>
                  </a:cubicBezTo>
                  <a:cubicBezTo>
                    <a:pt x="92" y="183"/>
                    <a:pt x="153" y="153"/>
                    <a:pt x="153" y="92"/>
                  </a:cubicBezTo>
                  <a:cubicBezTo>
                    <a:pt x="153" y="61"/>
                    <a:pt x="122" y="1"/>
                    <a:pt x="92" y="1"/>
                  </a:cubicBezTo>
                  <a:cubicBezTo>
                    <a:pt x="61" y="1"/>
                    <a:pt x="1" y="31"/>
                    <a:pt x="1" y="61"/>
                  </a:cubicBezTo>
                  <a:cubicBezTo>
                    <a:pt x="1" y="61"/>
                    <a:pt x="1" y="92"/>
                    <a:pt x="1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77"/>
            <p:cNvSpPr/>
            <p:nvPr/>
          </p:nvSpPr>
          <p:spPr>
            <a:xfrm>
              <a:off x="5978209" y="2462217"/>
              <a:ext cx="4235" cy="3622"/>
            </a:xfrm>
            <a:custGeom>
              <a:rect b="b" l="l" r="r" t="t"/>
              <a:pathLst>
                <a:path extrusionOk="0" h="183" w="214">
                  <a:moveTo>
                    <a:pt x="153" y="153"/>
                  </a:moveTo>
                  <a:cubicBezTo>
                    <a:pt x="183" y="153"/>
                    <a:pt x="183" y="122"/>
                    <a:pt x="213" y="92"/>
                  </a:cubicBezTo>
                  <a:cubicBezTo>
                    <a:pt x="213" y="61"/>
                    <a:pt x="183" y="1"/>
                    <a:pt x="153" y="1"/>
                  </a:cubicBezTo>
                  <a:cubicBezTo>
                    <a:pt x="122" y="1"/>
                    <a:pt x="92" y="1"/>
                    <a:pt x="61" y="31"/>
                  </a:cubicBezTo>
                  <a:cubicBezTo>
                    <a:pt x="1" y="31"/>
                    <a:pt x="1" y="92"/>
                    <a:pt x="61" y="122"/>
                  </a:cubicBezTo>
                  <a:cubicBezTo>
                    <a:pt x="61" y="153"/>
                    <a:pt x="122" y="183"/>
                    <a:pt x="153" y="1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77"/>
            <p:cNvSpPr/>
            <p:nvPr/>
          </p:nvSpPr>
          <p:spPr>
            <a:xfrm>
              <a:off x="6055206" y="2925365"/>
              <a:ext cx="3622" cy="2414"/>
            </a:xfrm>
            <a:custGeom>
              <a:rect b="b" l="l" r="r" t="t"/>
              <a:pathLst>
                <a:path extrusionOk="0" h="122" w="183">
                  <a:moveTo>
                    <a:pt x="122" y="0"/>
                  </a:moveTo>
                  <a:lnTo>
                    <a:pt x="61" y="0"/>
                  </a:lnTo>
                  <a:cubicBezTo>
                    <a:pt x="61" y="0"/>
                    <a:pt x="0" y="31"/>
                    <a:pt x="0" y="31"/>
                  </a:cubicBezTo>
                  <a:cubicBezTo>
                    <a:pt x="0" y="61"/>
                    <a:pt x="31" y="122"/>
                    <a:pt x="61" y="122"/>
                  </a:cubicBezTo>
                  <a:cubicBezTo>
                    <a:pt x="92" y="122"/>
                    <a:pt x="152" y="91"/>
                    <a:pt x="183" y="61"/>
                  </a:cubicBezTo>
                  <a:lnTo>
                    <a:pt x="18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77"/>
            <p:cNvSpPr/>
            <p:nvPr/>
          </p:nvSpPr>
          <p:spPr>
            <a:xfrm>
              <a:off x="5540331" y="2583124"/>
              <a:ext cx="4829" cy="3622"/>
            </a:xfrm>
            <a:custGeom>
              <a:rect b="b" l="l" r="r" t="t"/>
              <a:pathLst>
                <a:path extrusionOk="0" h="183" w="244">
                  <a:moveTo>
                    <a:pt x="213" y="30"/>
                  </a:moveTo>
                  <a:lnTo>
                    <a:pt x="153" y="30"/>
                  </a:lnTo>
                  <a:cubicBezTo>
                    <a:pt x="122" y="61"/>
                    <a:pt x="61" y="61"/>
                    <a:pt x="31" y="122"/>
                  </a:cubicBezTo>
                  <a:cubicBezTo>
                    <a:pt x="1" y="182"/>
                    <a:pt x="31" y="152"/>
                    <a:pt x="31" y="182"/>
                  </a:cubicBezTo>
                  <a:lnTo>
                    <a:pt x="92" y="182"/>
                  </a:lnTo>
                  <a:cubicBezTo>
                    <a:pt x="153" y="152"/>
                    <a:pt x="183" y="122"/>
                    <a:pt x="213" y="61"/>
                  </a:cubicBezTo>
                  <a:cubicBezTo>
                    <a:pt x="244" y="61"/>
                    <a:pt x="244" y="30"/>
                    <a:pt x="213" y="0"/>
                  </a:cubicBezTo>
                  <a:cubicBezTo>
                    <a:pt x="213" y="0"/>
                    <a:pt x="213" y="0"/>
                    <a:pt x="213" y="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77"/>
            <p:cNvSpPr/>
            <p:nvPr/>
          </p:nvSpPr>
          <p:spPr>
            <a:xfrm>
              <a:off x="6555636" y="3054069"/>
              <a:ext cx="3028" cy="4235"/>
            </a:xfrm>
            <a:custGeom>
              <a:rect b="b" l="l" r="r" t="t"/>
              <a:pathLst>
                <a:path extrusionOk="0" h="214" w="153">
                  <a:moveTo>
                    <a:pt x="153" y="92"/>
                  </a:moveTo>
                  <a:cubicBezTo>
                    <a:pt x="122" y="62"/>
                    <a:pt x="92" y="1"/>
                    <a:pt x="61" y="1"/>
                  </a:cubicBezTo>
                  <a:cubicBezTo>
                    <a:pt x="61" y="1"/>
                    <a:pt x="1" y="1"/>
                    <a:pt x="1" y="31"/>
                  </a:cubicBezTo>
                  <a:cubicBezTo>
                    <a:pt x="1" y="62"/>
                    <a:pt x="1" y="92"/>
                    <a:pt x="1" y="153"/>
                  </a:cubicBezTo>
                  <a:cubicBezTo>
                    <a:pt x="31" y="183"/>
                    <a:pt x="61" y="214"/>
                    <a:pt x="92" y="183"/>
                  </a:cubicBezTo>
                  <a:cubicBezTo>
                    <a:pt x="153" y="183"/>
                    <a:pt x="153" y="122"/>
                    <a:pt x="153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77"/>
            <p:cNvSpPr/>
            <p:nvPr/>
          </p:nvSpPr>
          <p:spPr>
            <a:xfrm>
              <a:off x="5553569" y="2596343"/>
              <a:ext cx="4235" cy="3028"/>
            </a:xfrm>
            <a:custGeom>
              <a:rect b="b" l="l" r="r" t="t"/>
              <a:pathLst>
                <a:path extrusionOk="0" h="153" w="214">
                  <a:moveTo>
                    <a:pt x="152" y="153"/>
                  </a:moveTo>
                  <a:cubicBezTo>
                    <a:pt x="152" y="153"/>
                    <a:pt x="183" y="122"/>
                    <a:pt x="183" y="122"/>
                  </a:cubicBezTo>
                  <a:cubicBezTo>
                    <a:pt x="213" y="92"/>
                    <a:pt x="183" y="62"/>
                    <a:pt x="183" y="62"/>
                  </a:cubicBezTo>
                  <a:cubicBezTo>
                    <a:pt x="183" y="31"/>
                    <a:pt x="122" y="1"/>
                    <a:pt x="92" y="1"/>
                  </a:cubicBezTo>
                  <a:cubicBezTo>
                    <a:pt x="31" y="1"/>
                    <a:pt x="0" y="92"/>
                    <a:pt x="31" y="122"/>
                  </a:cubicBezTo>
                  <a:cubicBezTo>
                    <a:pt x="92" y="153"/>
                    <a:pt x="122" y="153"/>
                    <a:pt x="152" y="1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77"/>
            <p:cNvSpPr/>
            <p:nvPr/>
          </p:nvSpPr>
          <p:spPr>
            <a:xfrm>
              <a:off x="6532186" y="3023397"/>
              <a:ext cx="4215" cy="4235"/>
            </a:xfrm>
            <a:custGeom>
              <a:rect b="b" l="l" r="r" t="t"/>
              <a:pathLst>
                <a:path extrusionOk="0" h="214" w="213">
                  <a:moveTo>
                    <a:pt x="183" y="213"/>
                  </a:moveTo>
                  <a:lnTo>
                    <a:pt x="213" y="213"/>
                  </a:lnTo>
                  <a:cubicBezTo>
                    <a:pt x="213" y="213"/>
                    <a:pt x="213" y="213"/>
                    <a:pt x="213" y="183"/>
                  </a:cubicBezTo>
                  <a:cubicBezTo>
                    <a:pt x="213" y="153"/>
                    <a:pt x="152" y="122"/>
                    <a:pt x="152" y="92"/>
                  </a:cubicBezTo>
                  <a:lnTo>
                    <a:pt x="152" y="92"/>
                  </a:lnTo>
                  <a:cubicBezTo>
                    <a:pt x="122" y="61"/>
                    <a:pt x="91" y="31"/>
                    <a:pt x="61" y="1"/>
                  </a:cubicBezTo>
                  <a:cubicBezTo>
                    <a:pt x="61" y="1"/>
                    <a:pt x="61" y="1"/>
                    <a:pt x="31" y="1"/>
                  </a:cubicBezTo>
                  <a:cubicBezTo>
                    <a:pt x="31" y="1"/>
                    <a:pt x="0" y="31"/>
                    <a:pt x="31" y="61"/>
                  </a:cubicBezTo>
                  <a:cubicBezTo>
                    <a:pt x="61" y="122"/>
                    <a:pt x="122" y="183"/>
                    <a:pt x="183" y="2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77"/>
            <p:cNvSpPr/>
            <p:nvPr/>
          </p:nvSpPr>
          <p:spPr>
            <a:xfrm>
              <a:off x="5963170" y="2474248"/>
              <a:ext cx="4235" cy="3028"/>
            </a:xfrm>
            <a:custGeom>
              <a:rect b="b" l="l" r="r" t="t"/>
              <a:pathLst>
                <a:path extrusionOk="0" h="153" w="214">
                  <a:moveTo>
                    <a:pt x="153" y="31"/>
                  </a:moveTo>
                  <a:cubicBezTo>
                    <a:pt x="122" y="0"/>
                    <a:pt x="92" y="0"/>
                    <a:pt x="62" y="31"/>
                  </a:cubicBezTo>
                  <a:cubicBezTo>
                    <a:pt x="62" y="0"/>
                    <a:pt x="31" y="0"/>
                    <a:pt x="31" y="31"/>
                  </a:cubicBezTo>
                  <a:cubicBezTo>
                    <a:pt x="1" y="31"/>
                    <a:pt x="1" y="31"/>
                    <a:pt x="1" y="61"/>
                  </a:cubicBezTo>
                  <a:cubicBezTo>
                    <a:pt x="1" y="61"/>
                    <a:pt x="1" y="92"/>
                    <a:pt x="31" y="92"/>
                  </a:cubicBezTo>
                  <a:cubicBezTo>
                    <a:pt x="92" y="92"/>
                    <a:pt x="153" y="122"/>
                    <a:pt x="214" y="152"/>
                  </a:cubicBezTo>
                  <a:lnTo>
                    <a:pt x="214" y="61"/>
                  </a:lnTo>
                  <a:cubicBezTo>
                    <a:pt x="214" y="31"/>
                    <a:pt x="214" y="31"/>
                    <a:pt x="153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77"/>
            <p:cNvSpPr/>
            <p:nvPr/>
          </p:nvSpPr>
          <p:spPr>
            <a:xfrm>
              <a:off x="5967385" y="2477256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77"/>
            <p:cNvSpPr/>
            <p:nvPr/>
          </p:nvSpPr>
          <p:spPr>
            <a:xfrm>
              <a:off x="6105132" y="2488081"/>
              <a:ext cx="3028" cy="3028"/>
            </a:xfrm>
            <a:custGeom>
              <a:rect b="b" l="l" r="r" t="t"/>
              <a:pathLst>
                <a:path extrusionOk="0" h="153" w="153">
                  <a:moveTo>
                    <a:pt x="0" y="153"/>
                  </a:moveTo>
                  <a:cubicBezTo>
                    <a:pt x="91" y="153"/>
                    <a:pt x="152" y="122"/>
                    <a:pt x="152" y="31"/>
                  </a:cubicBezTo>
                  <a:lnTo>
                    <a:pt x="122" y="1"/>
                  </a:lnTo>
                  <a:lnTo>
                    <a:pt x="122" y="1"/>
                  </a:lnTo>
                  <a:cubicBezTo>
                    <a:pt x="61" y="1"/>
                    <a:pt x="31" y="31"/>
                    <a:pt x="0" y="61"/>
                  </a:cubicBezTo>
                  <a:cubicBezTo>
                    <a:pt x="0" y="92"/>
                    <a:pt x="0" y="92"/>
                    <a:pt x="0" y="122"/>
                  </a:cubicBezTo>
                  <a:cubicBezTo>
                    <a:pt x="0" y="122"/>
                    <a:pt x="0" y="153"/>
                    <a:pt x="0" y="1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77"/>
            <p:cNvSpPr/>
            <p:nvPr/>
          </p:nvSpPr>
          <p:spPr>
            <a:xfrm>
              <a:off x="6127988" y="2464631"/>
              <a:ext cx="4215" cy="2414"/>
            </a:xfrm>
            <a:custGeom>
              <a:rect b="b" l="l" r="r" t="t"/>
              <a:pathLst>
                <a:path extrusionOk="0" h="122" w="213">
                  <a:moveTo>
                    <a:pt x="213" y="91"/>
                  </a:moveTo>
                  <a:cubicBezTo>
                    <a:pt x="213" y="91"/>
                    <a:pt x="213" y="61"/>
                    <a:pt x="213" y="61"/>
                  </a:cubicBezTo>
                  <a:cubicBezTo>
                    <a:pt x="213" y="61"/>
                    <a:pt x="213" y="31"/>
                    <a:pt x="213" y="31"/>
                  </a:cubicBezTo>
                  <a:cubicBezTo>
                    <a:pt x="122" y="0"/>
                    <a:pt x="61" y="61"/>
                    <a:pt x="0" y="31"/>
                  </a:cubicBezTo>
                  <a:lnTo>
                    <a:pt x="0" y="31"/>
                  </a:lnTo>
                  <a:lnTo>
                    <a:pt x="0" y="61"/>
                  </a:lnTo>
                  <a:cubicBezTo>
                    <a:pt x="61" y="122"/>
                    <a:pt x="152" y="122"/>
                    <a:pt x="213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77"/>
            <p:cNvSpPr/>
            <p:nvPr/>
          </p:nvSpPr>
          <p:spPr>
            <a:xfrm>
              <a:off x="5603495" y="3126257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77"/>
            <p:cNvSpPr/>
            <p:nvPr/>
          </p:nvSpPr>
          <p:spPr>
            <a:xfrm>
              <a:off x="5598073" y="3126257"/>
              <a:ext cx="5442" cy="5422"/>
            </a:xfrm>
            <a:custGeom>
              <a:rect b="b" l="l" r="r" t="t"/>
              <a:pathLst>
                <a:path extrusionOk="0" h="274" w="275">
                  <a:moveTo>
                    <a:pt x="92" y="122"/>
                  </a:moveTo>
                  <a:lnTo>
                    <a:pt x="31" y="213"/>
                  </a:lnTo>
                  <a:cubicBezTo>
                    <a:pt x="1" y="213"/>
                    <a:pt x="1" y="243"/>
                    <a:pt x="1" y="274"/>
                  </a:cubicBezTo>
                  <a:cubicBezTo>
                    <a:pt x="122" y="243"/>
                    <a:pt x="244" y="152"/>
                    <a:pt x="274" y="31"/>
                  </a:cubicBezTo>
                  <a:cubicBezTo>
                    <a:pt x="274" y="31"/>
                    <a:pt x="274" y="0"/>
                    <a:pt x="274" y="0"/>
                  </a:cubicBezTo>
                  <a:cubicBezTo>
                    <a:pt x="244" y="0"/>
                    <a:pt x="213" y="31"/>
                    <a:pt x="213" y="31"/>
                  </a:cubicBezTo>
                  <a:cubicBezTo>
                    <a:pt x="153" y="61"/>
                    <a:pt x="122" y="91"/>
                    <a:pt x="92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77"/>
            <p:cNvSpPr/>
            <p:nvPr/>
          </p:nvSpPr>
          <p:spPr>
            <a:xfrm>
              <a:off x="5599874" y="3128651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77"/>
            <p:cNvSpPr/>
            <p:nvPr/>
          </p:nvSpPr>
          <p:spPr>
            <a:xfrm>
              <a:off x="5700934" y="2439955"/>
              <a:ext cx="3622" cy="3028"/>
            </a:xfrm>
            <a:custGeom>
              <a:rect b="b" l="l" r="r" t="t"/>
              <a:pathLst>
                <a:path extrusionOk="0" h="153" w="183">
                  <a:moveTo>
                    <a:pt x="61" y="153"/>
                  </a:moveTo>
                  <a:lnTo>
                    <a:pt x="122" y="153"/>
                  </a:lnTo>
                  <a:cubicBezTo>
                    <a:pt x="122" y="153"/>
                    <a:pt x="152" y="123"/>
                    <a:pt x="183" y="92"/>
                  </a:cubicBezTo>
                  <a:cubicBezTo>
                    <a:pt x="183" y="62"/>
                    <a:pt x="152" y="1"/>
                    <a:pt x="122" y="1"/>
                  </a:cubicBezTo>
                  <a:cubicBezTo>
                    <a:pt x="91" y="1"/>
                    <a:pt x="61" y="1"/>
                    <a:pt x="31" y="31"/>
                  </a:cubicBezTo>
                  <a:cubicBezTo>
                    <a:pt x="0" y="62"/>
                    <a:pt x="31" y="123"/>
                    <a:pt x="61" y="1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77"/>
            <p:cNvSpPr/>
            <p:nvPr/>
          </p:nvSpPr>
          <p:spPr>
            <a:xfrm>
              <a:off x="6372177" y="2992131"/>
              <a:ext cx="5442" cy="1207"/>
            </a:xfrm>
            <a:custGeom>
              <a:rect b="b" l="l" r="r" t="t"/>
              <a:pathLst>
                <a:path extrusionOk="0" h="61" w="275">
                  <a:moveTo>
                    <a:pt x="153" y="30"/>
                  </a:moveTo>
                  <a:lnTo>
                    <a:pt x="244" y="30"/>
                  </a:lnTo>
                  <a:lnTo>
                    <a:pt x="274" y="0"/>
                  </a:lnTo>
                  <a:cubicBezTo>
                    <a:pt x="274" y="0"/>
                    <a:pt x="274" y="0"/>
                    <a:pt x="274" y="0"/>
                  </a:cubicBezTo>
                  <a:lnTo>
                    <a:pt x="31" y="0"/>
                  </a:lnTo>
                  <a:cubicBezTo>
                    <a:pt x="31" y="0"/>
                    <a:pt x="1" y="0"/>
                    <a:pt x="1" y="30"/>
                  </a:cubicBezTo>
                  <a:cubicBezTo>
                    <a:pt x="1" y="61"/>
                    <a:pt x="1" y="61"/>
                    <a:pt x="31" y="61"/>
                  </a:cubicBezTo>
                  <a:lnTo>
                    <a:pt x="153" y="6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77"/>
            <p:cNvSpPr/>
            <p:nvPr/>
          </p:nvSpPr>
          <p:spPr>
            <a:xfrm>
              <a:off x="6528565" y="3026405"/>
              <a:ext cx="4235" cy="3028"/>
            </a:xfrm>
            <a:custGeom>
              <a:rect b="b" l="l" r="r" t="t"/>
              <a:pathLst>
                <a:path extrusionOk="0" h="153" w="214">
                  <a:moveTo>
                    <a:pt x="153" y="153"/>
                  </a:moveTo>
                  <a:cubicBezTo>
                    <a:pt x="183" y="122"/>
                    <a:pt x="183" y="122"/>
                    <a:pt x="183" y="122"/>
                  </a:cubicBezTo>
                  <a:cubicBezTo>
                    <a:pt x="214" y="92"/>
                    <a:pt x="214" y="61"/>
                    <a:pt x="183" y="61"/>
                  </a:cubicBezTo>
                  <a:cubicBezTo>
                    <a:pt x="153" y="31"/>
                    <a:pt x="122" y="1"/>
                    <a:pt x="62" y="1"/>
                  </a:cubicBezTo>
                  <a:lnTo>
                    <a:pt x="1" y="31"/>
                  </a:lnTo>
                  <a:lnTo>
                    <a:pt x="1" y="92"/>
                  </a:lnTo>
                  <a:cubicBezTo>
                    <a:pt x="62" y="122"/>
                    <a:pt x="92" y="122"/>
                    <a:pt x="153" y="1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77"/>
            <p:cNvSpPr/>
            <p:nvPr/>
          </p:nvSpPr>
          <p:spPr>
            <a:xfrm>
              <a:off x="6428732" y="2742500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77"/>
            <p:cNvSpPr/>
            <p:nvPr/>
          </p:nvSpPr>
          <p:spPr>
            <a:xfrm>
              <a:off x="6428119" y="2737692"/>
              <a:ext cx="3028" cy="4829"/>
            </a:xfrm>
            <a:custGeom>
              <a:rect b="b" l="l" r="r" t="t"/>
              <a:pathLst>
                <a:path extrusionOk="0" h="244" w="153">
                  <a:moveTo>
                    <a:pt x="122" y="31"/>
                  </a:moveTo>
                  <a:cubicBezTo>
                    <a:pt x="122" y="1"/>
                    <a:pt x="92" y="1"/>
                    <a:pt x="92" y="31"/>
                  </a:cubicBezTo>
                  <a:cubicBezTo>
                    <a:pt x="92" y="31"/>
                    <a:pt x="61" y="31"/>
                    <a:pt x="61" y="62"/>
                  </a:cubicBezTo>
                  <a:cubicBezTo>
                    <a:pt x="31" y="122"/>
                    <a:pt x="1" y="183"/>
                    <a:pt x="1" y="244"/>
                  </a:cubicBezTo>
                  <a:cubicBezTo>
                    <a:pt x="92" y="213"/>
                    <a:pt x="122" y="122"/>
                    <a:pt x="153" y="62"/>
                  </a:cubicBezTo>
                  <a:cubicBezTo>
                    <a:pt x="153" y="62"/>
                    <a:pt x="153" y="31"/>
                    <a:pt x="12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77"/>
            <p:cNvSpPr/>
            <p:nvPr/>
          </p:nvSpPr>
          <p:spPr>
            <a:xfrm>
              <a:off x="5956561" y="2482678"/>
              <a:ext cx="3028" cy="3008"/>
            </a:xfrm>
            <a:custGeom>
              <a:rect b="b" l="l" r="r" t="t"/>
              <a:pathLst>
                <a:path extrusionOk="0" h="152" w="153">
                  <a:moveTo>
                    <a:pt x="0" y="91"/>
                  </a:moveTo>
                  <a:cubicBezTo>
                    <a:pt x="0" y="91"/>
                    <a:pt x="0" y="122"/>
                    <a:pt x="0" y="122"/>
                  </a:cubicBezTo>
                  <a:cubicBezTo>
                    <a:pt x="61" y="152"/>
                    <a:pt x="122" y="152"/>
                    <a:pt x="152" y="122"/>
                  </a:cubicBezTo>
                  <a:lnTo>
                    <a:pt x="152" y="91"/>
                  </a:lnTo>
                  <a:cubicBezTo>
                    <a:pt x="122" y="61"/>
                    <a:pt x="122" y="30"/>
                    <a:pt x="92" y="0"/>
                  </a:cubicBezTo>
                  <a:cubicBezTo>
                    <a:pt x="61" y="0"/>
                    <a:pt x="31" y="0"/>
                    <a:pt x="0" y="0"/>
                  </a:cubicBezTo>
                  <a:cubicBezTo>
                    <a:pt x="0" y="30"/>
                    <a:pt x="0" y="61"/>
                    <a:pt x="0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77"/>
            <p:cNvSpPr/>
            <p:nvPr/>
          </p:nvSpPr>
          <p:spPr>
            <a:xfrm>
              <a:off x="5980010" y="2478463"/>
              <a:ext cx="3028" cy="2414"/>
            </a:xfrm>
            <a:custGeom>
              <a:rect b="b" l="l" r="r" t="t"/>
              <a:pathLst>
                <a:path extrusionOk="0" h="122" w="153">
                  <a:moveTo>
                    <a:pt x="31" y="61"/>
                  </a:moveTo>
                  <a:cubicBezTo>
                    <a:pt x="31" y="122"/>
                    <a:pt x="62" y="122"/>
                    <a:pt x="92" y="122"/>
                  </a:cubicBezTo>
                  <a:cubicBezTo>
                    <a:pt x="122" y="122"/>
                    <a:pt x="153" y="91"/>
                    <a:pt x="153" y="61"/>
                  </a:cubicBezTo>
                  <a:cubicBezTo>
                    <a:pt x="153" y="0"/>
                    <a:pt x="122" y="0"/>
                    <a:pt x="92" y="0"/>
                  </a:cubicBezTo>
                  <a:cubicBezTo>
                    <a:pt x="62" y="0"/>
                    <a:pt x="1" y="31"/>
                    <a:pt x="31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77"/>
            <p:cNvSpPr/>
            <p:nvPr/>
          </p:nvSpPr>
          <p:spPr>
            <a:xfrm>
              <a:off x="6251289" y="2977092"/>
              <a:ext cx="3028" cy="3028"/>
            </a:xfrm>
            <a:custGeom>
              <a:rect b="b" l="l" r="r" t="t"/>
              <a:pathLst>
                <a:path extrusionOk="0" h="153" w="153">
                  <a:moveTo>
                    <a:pt x="61" y="0"/>
                  </a:moveTo>
                  <a:lnTo>
                    <a:pt x="31" y="0"/>
                  </a:lnTo>
                  <a:cubicBezTo>
                    <a:pt x="31" y="0"/>
                    <a:pt x="0" y="31"/>
                    <a:pt x="0" y="31"/>
                  </a:cubicBezTo>
                  <a:cubicBezTo>
                    <a:pt x="0" y="91"/>
                    <a:pt x="31" y="152"/>
                    <a:pt x="92" y="152"/>
                  </a:cubicBezTo>
                  <a:cubicBezTo>
                    <a:pt x="92" y="152"/>
                    <a:pt x="122" y="152"/>
                    <a:pt x="122" y="152"/>
                  </a:cubicBezTo>
                  <a:lnTo>
                    <a:pt x="152" y="122"/>
                  </a:lnTo>
                  <a:cubicBezTo>
                    <a:pt x="152" y="61"/>
                    <a:pt x="122" y="31"/>
                    <a:pt x="6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77"/>
            <p:cNvSpPr/>
            <p:nvPr/>
          </p:nvSpPr>
          <p:spPr>
            <a:xfrm>
              <a:off x="5962576" y="2478463"/>
              <a:ext cx="4829" cy="2414"/>
            </a:xfrm>
            <a:custGeom>
              <a:rect b="b" l="l" r="r" t="t"/>
              <a:pathLst>
                <a:path extrusionOk="0" h="122" w="244">
                  <a:moveTo>
                    <a:pt x="92" y="122"/>
                  </a:moveTo>
                  <a:cubicBezTo>
                    <a:pt x="122" y="91"/>
                    <a:pt x="183" y="61"/>
                    <a:pt x="244" y="0"/>
                  </a:cubicBezTo>
                  <a:lnTo>
                    <a:pt x="61" y="0"/>
                  </a:lnTo>
                  <a:cubicBezTo>
                    <a:pt x="31" y="0"/>
                    <a:pt x="0" y="31"/>
                    <a:pt x="0" y="91"/>
                  </a:cubicBezTo>
                  <a:cubicBezTo>
                    <a:pt x="0" y="91"/>
                    <a:pt x="31" y="122"/>
                    <a:pt x="31" y="122"/>
                  </a:cubicBezTo>
                  <a:cubicBezTo>
                    <a:pt x="61" y="122"/>
                    <a:pt x="61" y="122"/>
                    <a:pt x="92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77"/>
            <p:cNvSpPr/>
            <p:nvPr/>
          </p:nvSpPr>
          <p:spPr>
            <a:xfrm>
              <a:off x="5252231" y="2612589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77"/>
            <p:cNvSpPr/>
            <p:nvPr/>
          </p:nvSpPr>
          <p:spPr>
            <a:xfrm>
              <a:off x="6441951" y="2723266"/>
              <a:ext cx="2434" cy="3622"/>
            </a:xfrm>
            <a:custGeom>
              <a:rect b="b" l="l" r="r" t="t"/>
              <a:pathLst>
                <a:path extrusionOk="0" h="183" w="123">
                  <a:moveTo>
                    <a:pt x="31" y="183"/>
                  </a:moveTo>
                  <a:cubicBezTo>
                    <a:pt x="92" y="152"/>
                    <a:pt x="122" y="91"/>
                    <a:pt x="122" y="31"/>
                  </a:cubicBezTo>
                  <a:cubicBezTo>
                    <a:pt x="122" y="31"/>
                    <a:pt x="122" y="0"/>
                    <a:pt x="122" y="0"/>
                  </a:cubicBezTo>
                  <a:lnTo>
                    <a:pt x="92" y="0"/>
                  </a:lnTo>
                  <a:cubicBezTo>
                    <a:pt x="31" y="31"/>
                    <a:pt x="1" y="91"/>
                    <a:pt x="1" y="152"/>
                  </a:cubicBezTo>
                  <a:lnTo>
                    <a:pt x="1" y="183"/>
                  </a:lnTo>
                  <a:cubicBezTo>
                    <a:pt x="1" y="183"/>
                    <a:pt x="1" y="183"/>
                    <a:pt x="31" y="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77"/>
            <p:cNvSpPr/>
            <p:nvPr/>
          </p:nvSpPr>
          <p:spPr>
            <a:xfrm>
              <a:off x="5791149" y="2691980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77"/>
            <p:cNvSpPr/>
            <p:nvPr/>
          </p:nvSpPr>
          <p:spPr>
            <a:xfrm>
              <a:off x="5791149" y="2688379"/>
              <a:ext cx="3028" cy="3622"/>
            </a:xfrm>
            <a:custGeom>
              <a:rect b="b" l="l" r="r" t="t"/>
              <a:pathLst>
                <a:path extrusionOk="0" h="183" w="153">
                  <a:moveTo>
                    <a:pt x="153" y="31"/>
                  </a:moveTo>
                  <a:cubicBezTo>
                    <a:pt x="153" y="31"/>
                    <a:pt x="153" y="0"/>
                    <a:pt x="122" y="0"/>
                  </a:cubicBezTo>
                  <a:cubicBezTo>
                    <a:pt x="122" y="0"/>
                    <a:pt x="122" y="0"/>
                    <a:pt x="92" y="0"/>
                  </a:cubicBezTo>
                  <a:cubicBezTo>
                    <a:pt x="61" y="0"/>
                    <a:pt x="31" y="31"/>
                    <a:pt x="1" y="91"/>
                  </a:cubicBezTo>
                  <a:lnTo>
                    <a:pt x="1" y="183"/>
                  </a:lnTo>
                  <a:lnTo>
                    <a:pt x="61" y="183"/>
                  </a:lnTo>
                  <a:cubicBezTo>
                    <a:pt x="122" y="152"/>
                    <a:pt x="153" y="91"/>
                    <a:pt x="153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77"/>
            <p:cNvSpPr/>
            <p:nvPr/>
          </p:nvSpPr>
          <p:spPr>
            <a:xfrm>
              <a:off x="6297594" y="2995139"/>
              <a:ext cx="3028" cy="3028"/>
            </a:xfrm>
            <a:custGeom>
              <a:rect b="b" l="l" r="r" t="t"/>
              <a:pathLst>
                <a:path extrusionOk="0" h="153" w="153">
                  <a:moveTo>
                    <a:pt x="31" y="30"/>
                  </a:moveTo>
                  <a:lnTo>
                    <a:pt x="31" y="30"/>
                  </a:lnTo>
                  <a:cubicBezTo>
                    <a:pt x="1" y="61"/>
                    <a:pt x="1" y="91"/>
                    <a:pt x="31" y="122"/>
                  </a:cubicBezTo>
                  <a:cubicBezTo>
                    <a:pt x="31" y="152"/>
                    <a:pt x="62" y="152"/>
                    <a:pt x="92" y="152"/>
                  </a:cubicBezTo>
                  <a:cubicBezTo>
                    <a:pt x="122" y="152"/>
                    <a:pt x="153" y="122"/>
                    <a:pt x="153" y="122"/>
                  </a:cubicBezTo>
                  <a:cubicBezTo>
                    <a:pt x="153" y="122"/>
                    <a:pt x="153" y="91"/>
                    <a:pt x="153" y="91"/>
                  </a:cubicBezTo>
                  <a:cubicBezTo>
                    <a:pt x="153" y="30"/>
                    <a:pt x="62" y="0"/>
                    <a:pt x="31" y="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77"/>
            <p:cNvSpPr/>
            <p:nvPr/>
          </p:nvSpPr>
          <p:spPr>
            <a:xfrm>
              <a:off x="6524964" y="3018588"/>
              <a:ext cx="3028" cy="3028"/>
            </a:xfrm>
            <a:custGeom>
              <a:rect b="b" l="l" r="r" t="t"/>
              <a:pathLst>
                <a:path extrusionOk="0" h="153" w="153">
                  <a:moveTo>
                    <a:pt x="122" y="152"/>
                  </a:moveTo>
                  <a:lnTo>
                    <a:pt x="152" y="152"/>
                  </a:lnTo>
                  <a:cubicBezTo>
                    <a:pt x="152" y="152"/>
                    <a:pt x="152" y="122"/>
                    <a:pt x="152" y="122"/>
                  </a:cubicBezTo>
                  <a:cubicBezTo>
                    <a:pt x="122" y="61"/>
                    <a:pt x="61" y="3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1"/>
                    <a:pt x="0" y="31"/>
                  </a:cubicBezTo>
                  <a:cubicBezTo>
                    <a:pt x="31" y="92"/>
                    <a:pt x="61" y="122"/>
                    <a:pt x="122" y="1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77"/>
            <p:cNvSpPr/>
            <p:nvPr/>
          </p:nvSpPr>
          <p:spPr>
            <a:xfrm>
              <a:off x="5464541" y="2570480"/>
              <a:ext cx="3028" cy="3641"/>
            </a:xfrm>
            <a:custGeom>
              <a:rect b="b" l="l" r="r" t="t"/>
              <a:pathLst>
                <a:path extrusionOk="0" h="184" w="153">
                  <a:moveTo>
                    <a:pt x="122" y="1"/>
                  </a:moveTo>
                  <a:cubicBezTo>
                    <a:pt x="92" y="1"/>
                    <a:pt x="62" y="31"/>
                    <a:pt x="31" y="62"/>
                  </a:cubicBezTo>
                  <a:cubicBezTo>
                    <a:pt x="1" y="62"/>
                    <a:pt x="1" y="122"/>
                    <a:pt x="1" y="153"/>
                  </a:cubicBezTo>
                  <a:cubicBezTo>
                    <a:pt x="1" y="153"/>
                    <a:pt x="31" y="183"/>
                    <a:pt x="31" y="153"/>
                  </a:cubicBezTo>
                  <a:cubicBezTo>
                    <a:pt x="92" y="122"/>
                    <a:pt x="122" y="92"/>
                    <a:pt x="153" y="31"/>
                  </a:cubicBezTo>
                  <a:lnTo>
                    <a:pt x="153" y="1"/>
                  </a:lnTo>
                  <a:cubicBezTo>
                    <a:pt x="153" y="1"/>
                    <a:pt x="122" y="1"/>
                    <a:pt x="1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77"/>
            <p:cNvSpPr/>
            <p:nvPr/>
          </p:nvSpPr>
          <p:spPr>
            <a:xfrm>
              <a:off x="6257305" y="2989123"/>
              <a:ext cx="3622" cy="2414"/>
            </a:xfrm>
            <a:custGeom>
              <a:rect b="b" l="l" r="r" t="t"/>
              <a:pathLst>
                <a:path extrusionOk="0" h="122" w="183">
                  <a:moveTo>
                    <a:pt x="91" y="0"/>
                  </a:moveTo>
                  <a:lnTo>
                    <a:pt x="31" y="0"/>
                  </a:lnTo>
                  <a:cubicBezTo>
                    <a:pt x="31" y="0"/>
                    <a:pt x="0" y="0"/>
                    <a:pt x="31" y="30"/>
                  </a:cubicBezTo>
                  <a:cubicBezTo>
                    <a:pt x="61" y="61"/>
                    <a:pt x="91" y="91"/>
                    <a:pt x="122" y="122"/>
                  </a:cubicBezTo>
                  <a:lnTo>
                    <a:pt x="152" y="122"/>
                  </a:lnTo>
                  <a:cubicBezTo>
                    <a:pt x="152" y="122"/>
                    <a:pt x="152" y="91"/>
                    <a:pt x="183" y="91"/>
                  </a:cubicBezTo>
                  <a:cubicBezTo>
                    <a:pt x="152" y="30"/>
                    <a:pt x="122" y="0"/>
                    <a:pt x="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77"/>
            <p:cNvSpPr/>
            <p:nvPr/>
          </p:nvSpPr>
          <p:spPr>
            <a:xfrm>
              <a:off x="5558378" y="2659508"/>
              <a:ext cx="2434" cy="2414"/>
            </a:xfrm>
            <a:custGeom>
              <a:rect b="b" l="l" r="r" t="t"/>
              <a:pathLst>
                <a:path extrusionOk="0" h="122" w="123">
                  <a:moveTo>
                    <a:pt x="61" y="0"/>
                  </a:moveTo>
                  <a:cubicBezTo>
                    <a:pt x="31" y="31"/>
                    <a:pt x="1" y="31"/>
                    <a:pt x="1" y="61"/>
                  </a:cubicBezTo>
                  <a:cubicBezTo>
                    <a:pt x="1" y="61"/>
                    <a:pt x="1" y="61"/>
                    <a:pt x="1" y="91"/>
                  </a:cubicBezTo>
                  <a:lnTo>
                    <a:pt x="31" y="122"/>
                  </a:lnTo>
                  <a:cubicBezTo>
                    <a:pt x="61" y="91"/>
                    <a:pt x="92" y="91"/>
                    <a:pt x="122" y="61"/>
                  </a:cubicBezTo>
                  <a:cubicBezTo>
                    <a:pt x="122" y="61"/>
                    <a:pt x="122" y="31"/>
                    <a:pt x="122" y="31"/>
                  </a:cubicBezTo>
                  <a:cubicBezTo>
                    <a:pt x="92" y="0"/>
                    <a:pt x="61" y="0"/>
                    <a:pt x="6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77"/>
            <p:cNvSpPr/>
            <p:nvPr/>
          </p:nvSpPr>
          <p:spPr>
            <a:xfrm>
              <a:off x="6535194" y="3031213"/>
              <a:ext cx="3622" cy="2434"/>
            </a:xfrm>
            <a:custGeom>
              <a:rect b="b" l="l" r="r" t="t"/>
              <a:pathLst>
                <a:path extrusionOk="0" h="123" w="183">
                  <a:moveTo>
                    <a:pt x="0" y="31"/>
                  </a:moveTo>
                  <a:cubicBezTo>
                    <a:pt x="0" y="31"/>
                    <a:pt x="0" y="31"/>
                    <a:pt x="0" y="62"/>
                  </a:cubicBezTo>
                  <a:cubicBezTo>
                    <a:pt x="31" y="92"/>
                    <a:pt x="61" y="122"/>
                    <a:pt x="122" y="122"/>
                  </a:cubicBezTo>
                  <a:cubicBezTo>
                    <a:pt x="122" y="122"/>
                    <a:pt x="152" y="122"/>
                    <a:pt x="182" y="92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52" y="31"/>
                    <a:pt x="91" y="1"/>
                    <a:pt x="61" y="1"/>
                  </a:cubicBezTo>
                  <a:cubicBezTo>
                    <a:pt x="31" y="1"/>
                    <a:pt x="0" y="1"/>
                    <a:pt x="0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77"/>
            <p:cNvSpPr/>
            <p:nvPr/>
          </p:nvSpPr>
          <p:spPr>
            <a:xfrm>
              <a:off x="5506651" y="2486873"/>
              <a:ext cx="3028" cy="2434"/>
            </a:xfrm>
            <a:custGeom>
              <a:rect b="b" l="l" r="r" t="t"/>
              <a:pathLst>
                <a:path extrusionOk="0" h="123" w="153">
                  <a:moveTo>
                    <a:pt x="152" y="31"/>
                  </a:moveTo>
                  <a:lnTo>
                    <a:pt x="122" y="31"/>
                  </a:lnTo>
                  <a:cubicBezTo>
                    <a:pt x="92" y="1"/>
                    <a:pt x="31" y="31"/>
                    <a:pt x="0" y="62"/>
                  </a:cubicBezTo>
                  <a:lnTo>
                    <a:pt x="0" y="92"/>
                  </a:lnTo>
                  <a:cubicBezTo>
                    <a:pt x="0" y="92"/>
                    <a:pt x="31" y="122"/>
                    <a:pt x="61" y="122"/>
                  </a:cubicBezTo>
                  <a:lnTo>
                    <a:pt x="152" y="62"/>
                  </a:lnTo>
                  <a:cubicBezTo>
                    <a:pt x="152" y="62"/>
                    <a:pt x="152" y="31"/>
                    <a:pt x="15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77"/>
            <p:cNvSpPr/>
            <p:nvPr/>
          </p:nvSpPr>
          <p:spPr>
            <a:xfrm>
              <a:off x="5507858" y="2489288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77"/>
            <p:cNvSpPr/>
            <p:nvPr/>
          </p:nvSpPr>
          <p:spPr>
            <a:xfrm>
              <a:off x="5513260" y="2608988"/>
              <a:ext cx="2434" cy="3028"/>
            </a:xfrm>
            <a:custGeom>
              <a:rect b="b" l="l" r="r" t="t"/>
              <a:pathLst>
                <a:path extrusionOk="0" h="153" w="123">
                  <a:moveTo>
                    <a:pt x="31" y="0"/>
                  </a:moveTo>
                  <a:cubicBezTo>
                    <a:pt x="31" y="0"/>
                    <a:pt x="1" y="0"/>
                    <a:pt x="1" y="30"/>
                  </a:cubicBezTo>
                  <a:cubicBezTo>
                    <a:pt x="1" y="30"/>
                    <a:pt x="1" y="61"/>
                    <a:pt x="1" y="91"/>
                  </a:cubicBezTo>
                  <a:cubicBezTo>
                    <a:pt x="1" y="91"/>
                    <a:pt x="31" y="122"/>
                    <a:pt x="62" y="152"/>
                  </a:cubicBezTo>
                  <a:cubicBezTo>
                    <a:pt x="62" y="152"/>
                    <a:pt x="92" y="152"/>
                    <a:pt x="92" y="152"/>
                  </a:cubicBezTo>
                  <a:cubicBezTo>
                    <a:pt x="92" y="152"/>
                    <a:pt x="122" y="122"/>
                    <a:pt x="122" y="122"/>
                  </a:cubicBezTo>
                  <a:cubicBezTo>
                    <a:pt x="92" y="61"/>
                    <a:pt x="62" y="30"/>
                    <a:pt x="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77"/>
            <p:cNvSpPr/>
            <p:nvPr/>
          </p:nvSpPr>
          <p:spPr>
            <a:xfrm>
              <a:off x="5572803" y="2651078"/>
              <a:ext cx="2434" cy="3028"/>
            </a:xfrm>
            <a:custGeom>
              <a:rect b="b" l="l" r="r" t="t"/>
              <a:pathLst>
                <a:path extrusionOk="0" h="153" w="123">
                  <a:moveTo>
                    <a:pt x="92" y="31"/>
                  </a:moveTo>
                  <a:cubicBezTo>
                    <a:pt x="62" y="31"/>
                    <a:pt x="62" y="31"/>
                    <a:pt x="31" y="31"/>
                  </a:cubicBezTo>
                  <a:cubicBezTo>
                    <a:pt x="31" y="62"/>
                    <a:pt x="1" y="62"/>
                    <a:pt x="1" y="92"/>
                  </a:cubicBezTo>
                  <a:cubicBezTo>
                    <a:pt x="1" y="122"/>
                    <a:pt x="1" y="153"/>
                    <a:pt x="31" y="153"/>
                  </a:cubicBezTo>
                  <a:cubicBezTo>
                    <a:pt x="31" y="153"/>
                    <a:pt x="62" y="153"/>
                    <a:pt x="62" y="153"/>
                  </a:cubicBezTo>
                  <a:cubicBezTo>
                    <a:pt x="62" y="153"/>
                    <a:pt x="92" y="122"/>
                    <a:pt x="123" y="92"/>
                  </a:cubicBezTo>
                  <a:cubicBezTo>
                    <a:pt x="123" y="92"/>
                    <a:pt x="123" y="31"/>
                    <a:pt x="123" y="31"/>
                  </a:cubicBezTo>
                  <a:cubicBezTo>
                    <a:pt x="123" y="1"/>
                    <a:pt x="92" y="31"/>
                    <a:pt x="9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77"/>
            <p:cNvSpPr/>
            <p:nvPr/>
          </p:nvSpPr>
          <p:spPr>
            <a:xfrm>
              <a:off x="6497299" y="2999334"/>
              <a:ext cx="3028" cy="4829"/>
            </a:xfrm>
            <a:custGeom>
              <a:rect b="b" l="l" r="r" t="t"/>
              <a:pathLst>
                <a:path extrusionOk="0" h="244" w="153">
                  <a:moveTo>
                    <a:pt x="0" y="1"/>
                  </a:moveTo>
                  <a:cubicBezTo>
                    <a:pt x="0" y="92"/>
                    <a:pt x="31" y="183"/>
                    <a:pt x="61" y="244"/>
                  </a:cubicBezTo>
                  <a:lnTo>
                    <a:pt x="91" y="244"/>
                  </a:lnTo>
                  <a:cubicBezTo>
                    <a:pt x="122" y="244"/>
                    <a:pt x="122" y="214"/>
                    <a:pt x="152" y="214"/>
                  </a:cubicBezTo>
                  <a:cubicBezTo>
                    <a:pt x="122" y="122"/>
                    <a:pt x="91" y="6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77"/>
            <p:cNvSpPr/>
            <p:nvPr/>
          </p:nvSpPr>
          <p:spPr>
            <a:xfrm>
              <a:off x="5967385" y="2451393"/>
              <a:ext cx="3028" cy="2434"/>
            </a:xfrm>
            <a:custGeom>
              <a:rect b="b" l="l" r="r" t="t"/>
              <a:pathLst>
                <a:path extrusionOk="0" h="123" w="153">
                  <a:moveTo>
                    <a:pt x="61" y="122"/>
                  </a:moveTo>
                  <a:lnTo>
                    <a:pt x="92" y="122"/>
                  </a:lnTo>
                  <a:cubicBezTo>
                    <a:pt x="122" y="122"/>
                    <a:pt x="153" y="61"/>
                    <a:pt x="153" y="31"/>
                  </a:cubicBezTo>
                  <a:cubicBezTo>
                    <a:pt x="122" y="31"/>
                    <a:pt x="92" y="0"/>
                    <a:pt x="92" y="0"/>
                  </a:cubicBezTo>
                  <a:cubicBezTo>
                    <a:pt x="31" y="0"/>
                    <a:pt x="1" y="31"/>
                    <a:pt x="31" y="61"/>
                  </a:cubicBezTo>
                  <a:cubicBezTo>
                    <a:pt x="31" y="92"/>
                    <a:pt x="31" y="92"/>
                    <a:pt x="61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77"/>
            <p:cNvSpPr/>
            <p:nvPr/>
          </p:nvSpPr>
          <p:spPr>
            <a:xfrm>
              <a:off x="5980623" y="2451393"/>
              <a:ext cx="2414" cy="1821"/>
            </a:xfrm>
            <a:custGeom>
              <a:rect b="b" l="l" r="r" t="t"/>
              <a:pathLst>
                <a:path extrusionOk="0" h="92" w="122">
                  <a:moveTo>
                    <a:pt x="61" y="92"/>
                  </a:moveTo>
                  <a:cubicBezTo>
                    <a:pt x="122" y="92"/>
                    <a:pt x="122" y="61"/>
                    <a:pt x="122" y="61"/>
                  </a:cubicBezTo>
                  <a:cubicBezTo>
                    <a:pt x="122" y="31"/>
                    <a:pt x="91" y="0"/>
                    <a:pt x="61" y="31"/>
                  </a:cubicBezTo>
                  <a:cubicBezTo>
                    <a:pt x="31" y="31"/>
                    <a:pt x="0" y="61"/>
                    <a:pt x="31" y="61"/>
                  </a:cubicBezTo>
                  <a:cubicBezTo>
                    <a:pt x="31" y="92"/>
                    <a:pt x="61" y="92"/>
                    <a:pt x="61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77"/>
            <p:cNvSpPr/>
            <p:nvPr/>
          </p:nvSpPr>
          <p:spPr>
            <a:xfrm>
              <a:off x="5468162" y="2473041"/>
              <a:ext cx="2414" cy="2434"/>
            </a:xfrm>
            <a:custGeom>
              <a:rect b="b" l="l" r="r" t="t"/>
              <a:pathLst>
                <a:path extrusionOk="0" h="123" w="122">
                  <a:moveTo>
                    <a:pt x="0" y="31"/>
                  </a:moveTo>
                  <a:lnTo>
                    <a:pt x="0" y="61"/>
                  </a:lnTo>
                  <a:cubicBezTo>
                    <a:pt x="31" y="92"/>
                    <a:pt x="31" y="122"/>
                    <a:pt x="61" y="122"/>
                  </a:cubicBezTo>
                  <a:cubicBezTo>
                    <a:pt x="91" y="122"/>
                    <a:pt x="122" y="92"/>
                    <a:pt x="122" y="61"/>
                  </a:cubicBezTo>
                  <a:cubicBezTo>
                    <a:pt x="122" y="61"/>
                    <a:pt x="122" y="31"/>
                    <a:pt x="91" y="31"/>
                  </a:cubicBezTo>
                  <a:cubicBezTo>
                    <a:pt x="61" y="1"/>
                    <a:pt x="61" y="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77"/>
            <p:cNvSpPr/>
            <p:nvPr/>
          </p:nvSpPr>
          <p:spPr>
            <a:xfrm>
              <a:off x="6281368" y="2978279"/>
              <a:ext cx="3622" cy="1227"/>
            </a:xfrm>
            <a:custGeom>
              <a:rect b="b" l="l" r="r" t="t"/>
              <a:pathLst>
                <a:path extrusionOk="0" h="62" w="183">
                  <a:moveTo>
                    <a:pt x="183" y="62"/>
                  </a:moveTo>
                  <a:lnTo>
                    <a:pt x="183" y="31"/>
                  </a:lnTo>
                  <a:cubicBezTo>
                    <a:pt x="183" y="1"/>
                    <a:pt x="183" y="1"/>
                    <a:pt x="122" y="1"/>
                  </a:cubicBezTo>
                  <a:cubicBezTo>
                    <a:pt x="122" y="1"/>
                    <a:pt x="91" y="1"/>
                    <a:pt x="91" y="1"/>
                  </a:cubicBezTo>
                  <a:lnTo>
                    <a:pt x="0" y="1"/>
                  </a:lnTo>
                  <a:lnTo>
                    <a:pt x="122" y="62"/>
                  </a:lnTo>
                  <a:cubicBezTo>
                    <a:pt x="122" y="62"/>
                    <a:pt x="152" y="62"/>
                    <a:pt x="183" y="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77"/>
            <p:cNvSpPr/>
            <p:nvPr/>
          </p:nvSpPr>
          <p:spPr>
            <a:xfrm>
              <a:off x="6399861" y="2983108"/>
              <a:ext cx="3622" cy="2414"/>
            </a:xfrm>
            <a:custGeom>
              <a:rect b="b" l="l" r="r" t="t"/>
              <a:pathLst>
                <a:path extrusionOk="0" h="122" w="183">
                  <a:moveTo>
                    <a:pt x="0" y="61"/>
                  </a:moveTo>
                  <a:lnTo>
                    <a:pt x="0" y="91"/>
                  </a:lnTo>
                  <a:cubicBezTo>
                    <a:pt x="0" y="91"/>
                    <a:pt x="30" y="122"/>
                    <a:pt x="30" y="122"/>
                  </a:cubicBezTo>
                  <a:cubicBezTo>
                    <a:pt x="61" y="122"/>
                    <a:pt x="91" y="122"/>
                    <a:pt x="152" y="122"/>
                  </a:cubicBezTo>
                  <a:lnTo>
                    <a:pt x="152" y="122"/>
                  </a:lnTo>
                  <a:cubicBezTo>
                    <a:pt x="182" y="122"/>
                    <a:pt x="152" y="122"/>
                    <a:pt x="152" y="91"/>
                  </a:cubicBezTo>
                  <a:cubicBezTo>
                    <a:pt x="152" y="0"/>
                    <a:pt x="61" y="0"/>
                    <a:pt x="0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77"/>
            <p:cNvSpPr/>
            <p:nvPr/>
          </p:nvSpPr>
          <p:spPr>
            <a:xfrm>
              <a:off x="6072639" y="2518753"/>
              <a:ext cx="2434" cy="1821"/>
            </a:xfrm>
            <a:custGeom>
              <a:rect b="b" l="l" r="r" t="t"/>
              <a:pathLst>
                <a:path extrusionOk="0" h="92" w="123">
                  <a:moveTo>
                    <a:pt x="62" y="92"/>
                  </a:moveTo>
                  <a:cubicBezTo>
                    <a:pt x="92" y="92"/>
                    <a:pt x="122" y="92"/>
                    <a:pt x="122" y="31"/>
                  </a:cubicBezTo>
                  <a:cubicBezTo>
                    <a:pt x="92" y="31"/>
                    <a:pt x="92" y="1"/>
                    <a:pt x="92" y="1"/>
                  </a:cubicBezTo>
                  <a:cubicBezTo>
                    <a:pt x="92" y="1"/>
                    <a:pt x="1" y="1"/>
                    <a:pt x="1" y="62"/>
                  </a:cubicBezTo>
                  <a:cubicBezTo>
                    <a:pt x="1" y="62"/>
                    <a:pt x="31" y="92"/>
                    <a:pt x="62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77"/>
            <p:cNvSpPr/>
            <p:nvPr/>
          </p:nvSpPr>
          <p:spPr>
            <a:xfrm>
              <a:off x="5510866" y="2505534"/>
              <a:ext cx="4215" cy="1821"/>
            </a:xfrm>
            <a:custGeom>
              <a:rect b="b" l="l" r="r" t="t"/>
              <a:pathLst>
                <a:path extrusionOk="0" h="92" w="213">
                  <a:moveTo>
                    <a:pt x="183" y="61"/>
                  </a:moveTo>
                  <a:lnTo>
                    <a:pt x="213" y="61"/>
                  </a:lnTo>
                  <a:cubicBezTo>
                    <a:pt x="152" y="0"/>
                    <a:pt x="91" y="0"/>
                    <a:pt x="0" y="30"/>
                  </a:cubicBezTo>
                  <a:cubicBezTo>
                    <a:pt x="31" y="91"/>
                    <a:pt x="61" y="91"/>
                    <a:pt x="183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77"/>
            <p:cNvSpPr/>
            <p:nvPr/>
          </p:nvSpPr>
          <p:spPr>
            <a:xfrm>
              <a:off x="5510866" y="2505534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77"/>
            <p:cNvSpPr/>
            <p:nvPr/>
          </p:nvSpPr>
          <p:spPr>
            <a:xfrm>
              <a:off x="6368576" y="2936189"/>
              <a:ext cx="3028" cy="2414"/>
            </a:xfrm>
            <a:custGeom>
              <a:rect b="b" l="l" r="r" t="t"/>
              <a:pathLst>
                <a:path extrusionOk="0" h="122" w="153">
                  <a:moveTo>
                    <a:pt x="61" y="0"/>
                  </a:moveTo>
                  <a:lnTo>
                    <a:pt x="1" y="61"/>
                  </a:lnTo>
                  <a:cubicBezTo>
                    <a:pt x="31" y="122"/>
                    <a:pt x="61" y="122"/>
                    <a:pt x="92" y="122"/>
                  </a:cubicBezTo>
                  <a:cubicBezTo>
                    <a:pt x="122" y="91"/>
                    <a:pt x="152" y="61"/>
                    <a:pt x="152" y="31"/>
                  </a:cubicBezTo>
                  <a:cubicBezTo>
                    <a:pt x="122" y="0"/>
                    <a:pt x="92" y="0"/>
                    <a:pt x="6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77"/>
            <p:cNvSpPr/>
            <p:nvPr/>
          </p:nvSpPr>
          <p:spPr>
            <a:xfrm>
              <a:off x="6367368" y="2933181"/>
              <a:ext cx="1821" cy="4235"/>
            </a:xfrm>
            <a:custGeom>
              <a:rect b="b" l="l" r="r" t="t"/>
              <a:pathLst>
                <a:path extrusionOk="0" h="214" w="92"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lnTo>
                    <a:pt x="62" y="0"/>
                  </a:lnTo>
                  <a:lnTo>
                    <a:pt x="1" y="31"/>
                  </a:lnTo>
                  <a:lnTo>
                    <a:pt x="1" y="213"/>
                  </a:lnTo>
                  <a:lnTo>
                    <a:pt x="62" y="213"/>
                  </a:lnTo>
                  <a:cubicBezTo>
                    <a:pt x="62" y="152"/>
                    <a:pt x="92" y="122"/>
                    <a:pt x="92" y="91"/>
                  </a:cubicBezTo>
                  <a:cubicBezTo>
                    <a:pt x="92" y="61"/>
                    <a:pt x="92" y="31"/>
                    <a:pt x="9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77"/>
            <p:cNvSpPr/>
            <p:nvPr/>
          </p:nvSpPr>
          <p:spPr>
            <a:xfrm>
              <a:off x="6367368" y="2933775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77"/>
            <p:cNvSpPr/>
            <p:nvPr/>
          </p:nvSpPr>
          <p:spPr>
            <a:xfrm>
              <a:off x="6367982" y="2937396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77"/>
            <p:cNvSpPr/>
            <p:nvPr/>
          </p:nvSpPr>
          <p:spPr>
            <a:xfrm>
              <a:off x="5551768" y="2915134"/>
              <a:ext cx="1821" cy="2414"/>
            </a:xfrm>
            <a:custGeom>
              <a:rect b="b" l="l" r="r" t="t"/>
              <a:pathLst>
                <a:path extrusionOk="0" h="122" w="92">
                  <a:moveTo>
                    <a:pt x="61" y="0"/>
                  </a:moveTo>
                  <a:cubicBezTo>
                    <a:pt x="31" y="0"/>
                    <a:pt x="0" y="0"/>
                    <a:pt x="0" y="0"/>
                  </a:cubicBezTo>
                  <a:cubicBezTo>
                    <a:pt x="0" y="31"/>
                    <a:pt x="0" y="31"/>
                    <a:pt x="0" y="61"/>
                  </a:cubicBezTo>
                  <a:cubicBezTo>
                    <a:pt x="0" y="61"/>
                    <a:pt x="31" y="92"/>
                    <a:pt x="61" y="122"/>
                  </a:cubicBezTo>
                  <a:cubicBezTo>
                    <a:pt x="61" y="122"/>
                    <a:pt x="91" y="122"/>
                    <a:pt x="91" y="92"/>
                  </a:cubicBezTo>
                  <a:cubicBezTo>
                    <a:pt x="91" y="61"/>
                    <a:pt x="61" y="31"/>
                    <a:pt x="6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77"/>
            <p:cNvSpPr/>
            <p:nvPr/>
          </p:nvSpPr>
          <p:spPr>
            <a:xfrm>
              <a:off x="5549354" y="2907318"/>
              <a:ext cx="2434" cy="2414"/>
            </a:xfrm>
            <a:custGeom>
              <a:rect b="b" l="l" r="r" t="t"/>
              <a:pathLst>
                <a:path extrusionOk="0" h="122" w="123">
                  <a:moveTo>
                    <a:pt x="122" y="31"/>
                  </a:moveTo>
                  <a:cubicBezTo>
                    <a:pt x="122" y="31"/>
                    <a:pt x="92" y="0"/>
                    <a:pt x="92" y="0"/>
                  </a:cubicBezTo>
                  <a:cubicBezTo>
                    <a:pt x="61" y="0"/>
                    <a:pt x="31" y="31"/>
                    <a:pt x="1" y="61"/>
                  </a:cubicBezTo>
                  <a:cubicBezTo>
                    <a:pt x="1" y="61"/>
                    <a:pt x="1" y="91"/>
                    <a:pt x="1" y="91"/>
                  </a:cubicBezTo>
                  <a:cubicBezTo>
                    <a:pt x="61" y="122"/>
                    <a:pt x="122" y="91"/>
                    <a:pt x="12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77"/>
            <p:cNvSpPr/>
            <p:nvPr/>
          </p:nvSpPr>
          <p:spPr>
            <a:xfrm>
              <a:off x="5531307" y="2631843"/>
              <a:ext cx="3028" cy="2414"/>
            </a:xfrm>
            <a:custGeom>
              <a:rect b="b" l="l" r="r" t="t"/>
              <a:pathLst>
                <a:path extrusionOk="0" h="122" w="153">
                  <a:moveTo>
                    <a:pt x="31" y="0"/>
                  </a:moveTo>
                  <a:cubicBezTo>
                    <a:pt x="1" y="0"/>
                    <a:pt x="1" y="31"/>
                    <a:pt x="1" y="31"/>
                  </a:cubicBezTo>
                  <a:cubicBezTo>
                    <a:pt x="1" y="91"/>
                    <a:pt x="61" y="122"/>
                    <a:pt x="92" y="122"/>
                  </a:cubicBezTo>
                  <a:cubicBezTo>
                    <a:pt x="122" y="122"/>
                    <a:pt x="122" y="122"/>
                    <a:pt x="153" y="9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22" y="0"/>
                    <a:pt x="92" y="0"/>
                    <a:pt x="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77"/>
            <p:cNvSpPr/>
            <p:nvPr/>
          </p:nvSpPr>
          <p:spPr>
            <a:xfrm>
              <a:off x="5480194" y="2867009"/>
              <a:ext cx="1821" cy="2434"/>
            </a:xfrm>
            <a:custGeom>
              <a:rect b="b" l="l" r="r" t="t"/>
              <a:pathLst>
                <a:path extrusionOk="0" h="123" w="92">
                  <a:moveTo>
                    <a:pt x="61" y="1"/>
                  </a:moveTo>
                  <a:cubicBezTo>
                    <a:pt x="30" y="1"/>
                    <a:pt x="0" y="31"/>
                    <a:pt x="0" y="62"/>
                  </a:cubicBezTo>
                  <a:cubicBezTo>
                    <a:pt x="0" y="92"/>
                    <a:pt x="30" y="122"/>
                    <a:pt x="61" y="122"/>
                  </a:cubicBezTo>
                  <a:cubicBezTo>
                    <a:pt x="91" y="122"/>
                    <a:pt x="91" y="92"/>
                    <a:pt x="91" y="62"/>
                  </a:cubicBezTo>
                  <a:cubicBezTo>
                    <a:pt x="91" y="31"/>
                    <a:pt x="61" y="1"/>
                    <a:pt x="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77"/>
            <p:cNvSpPr/>
            <p:nvPr/>
          </p:nvSpPr>
          <p:spPr>
            <a:xfrm>
              <a:off x="5484389" y="2857985"/>
              <a:ext cx="2434" cy="3028"/>
            </a:xfrm>
            <a:custGeom>
              <a:rect b="b" l="l" r="r" t="t"/>
              <a:pathLst>
                <a:path extrusionOk="0" h="153" w="123">
                  <a:moveTo>
                    <a:pt x="92" y="153"/>
                  </a:moveTo>
                  <a:cubicBezTo>
                    <a:pt x="122" y="92"/>
                    <a:pt x="122" y="31"/>
                    <a:pt x="62" y="1"/>
                  </a:cubicBezTo>
                  <a:lnTo>
                    <a:pt x="31" y="1"/>
                  </a:lnTo>
                  <a:cubicBezTo>
                    <a:pt x="1" y="62"/>
                    <a:pt x="31" y="92"/>
                    <a:pt x="62" y="153"/>
                  </a:cubicBezTo>
                  <a:cubicBezTo>
                    <a:pt x="62" y="153"/>
                    <a:pt x="62" y="153"/>
                    <a:pt x="92" y="1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77"/>
            <p:cNvSpPr/>
            <p:nvPr/>
          </p:nvSpPr>
          <p:spPr>
            <a:xfrm>
              <a:off x="5479580" y="2857392"/>
              <a:ext cx="2434" cy="1821"/>
            </a:xfrm>
            <a:custGeom>
              <a:rect b="b" l="l" r="r" t="t"/>
              <a:pathLst>
                <a:path extrusionOk="0" h="92" w="123">
                  <a:moveTo>
                    <a:pt x="1" y="31"/>
                  </a:moveTo>
                  <a:lnTo>
                    <a:pt x="1" y="92"/>
                  </a:lnTo>
                  <a:cubicBezTo>
                    <a:pt x="1" y="92"/>
                    <a:pt x="1" y="92"/>
                    <a:pt x="1" y="92"/>
                  </a:cubicBezTo>
                  <a:cubicBezTo>
                    <a:pt x="31" y="92"/>
                    <a:pt x="92" y="61"/>
                    <a:pt x="122" y="31"/>
                  </a:cubicBezTo>
                  <a:lnTo>
                    <a:pt x="122" y="31"/>
                  </a:lnTo>
                  <a:cubicBezTo>
                    <a:pt x="122" y="0"/>
                    <a:pt x="122" y="31"/>
                    <a:pt x="92" y="31"/>
                  </a:cubicBezTo>
                  <a:cubicBezTo>
                    <a:pt x="61" y="0"/>
                    <a:pt x="31" y="0"/>
                    <a:pt x="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77"/>
            <p:cNvSpPr/>
            <p:nvPr/>
          </p:nvSpPr>
          <p:spPr>
            <a:xfrm>
              <a:off x="5498834" y="2885056"/>
              <a:ext cx="1821" cy="1821"/>
            </a:xfrm>
            <a:custGeom>
              <a:rect b="b" l="l" r="r" t="t"/>
              <a:pathLst>
                <a:path extrusionOk="0" h="92" w="92">
                  <a:moveTo>
                    <a:pt x="92" y="92"/>
                  </a:moveTo>
                  <a:lnTo>
                    <a:pt x="92" y="92"/>
                  </a:lnTo>
                  <a:cubicBezTo>
                    <a:pt x="92" y="92"/>
                    <a:pt x="92" y="31"/>
                    <a:pt x="92" y="31"/>
                  </a:cubicBezTo>
                  <a:cubicBezTo>
                    <a:pt x="61" y="1"/>
                    <a:pt x="31" y="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2"/>
                    <a:pt x="31" y="92"/>
                    <a:pt x="31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77"/>
            <p:cNvSpPr/>
            <p:nvPr/>
          </p:nvSpPr>
          <p:spPr>
            <a:xfrm>
              <a:off x="6494885" y="2998147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77"/>
            <p:cNvSpPr/>
            <p:nvPr/>
          </p:nvSpPr>
          <p:spPr>
            <a:xfrm>
              <a:off x="6490670" y="2995733"/>
              <a:ext cx="4235" cy="2434"/>
            </a:xfrm>
            <a:custGeom>
              <a:rect b="b" l="l" r="r" t="t"/>
              <a:pathLst>
                <a:path extrusionOk="0" h="123" w="214">
                  <a:moveTo>
                    <a:pt x="1" y="31"/>
                  </a:moveTo>
                  <a:cubicBezTo>
                    <a:pt x="62" y="92"/>
                    <a:pt x="122" y="122"/>
                    <a:pt x="214" y="122"/>
                  </a:cubicBezTo>
                  <a:cubicBezTo>
                    <a:pt x="183" y="61"/>
                    <a:pt x="92" y="0"/>
                    <a:pt x="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77"/>
            <p:cNvSpPr/>
            <p:nvPr/>
          </p:nvSpPr>
          <p:spPr>
            <a:xfrm>
              <a:off x="6384822" y="2973471"/>
              <a:ext cx="7223" cy="13853"/>
            </a:xfrm>
            <a:custGeom>
              <a:rect b="b" l="l" r="r" t="t"/>
              <a:pathLst>
                <a:path extrusionOk="0" h="700" w="365">
                  <a:moveTo>
                    <a:pt x="31" y="669"/>
                  </a:moveTo>
                  <a:cubicBezTo>
                    <a:pt x="31" y="700"/>
                    <a:pt x="61" y="700"/>
                    <a:pt x="91" y="700"/>
                  </a:cubicBezTo>
                  <a:cubicBezTo>
                    <a:pt x="91" y="700"/>
                    <a:pt x="122" y="669"/>
                    <a:pt x="152" y="669"/>
                  </a:cubicBezTo>
                  <a:lnTo>
                    <a:pt x="152" y="669"/>
                  </a:lnTo>
                  <a:lnTo>
                    <a:pt x="183" y="669"/>
                  </a:lnTo>
                  <a:cubicBezTo>
                    <a:pt x="183" y="609"/>
                    <a:pt x="183" y="578"/>
                    <a:pt x="152" y="548"/>
                  </a:cubicBezTo>
                  <a:cubicBezTo>
                    <a:pt x="152" y="518"/>
                    <a:pt x="152" y="487"/>
                    <a:pt x="183" y="457"/>
                  </a:cubicBezTo>
                  <a:lnTo>
                    <a:pt x="213" y="457"/>
                  </a:lnTo>
                  <a:cubicBezTo>
                    <a:pt x="274" y="457"/>
                    <a:pt x="304" y="457"/>
                    <a:pt x="274" y="396"/>
                  </a:cubicBezTo>
                  <a:cubicBezTo>
                    <a:pt x="274" y="366"/>
                    <a:pt x="274" y="335"/>
                    <a:pt x="304" y="305"/>
                  </a:cubicBezTo>
                  <a:cubicBezTo>
                    <a:pt x="304" y="274"/>
                    <a:pt x="365" y="244"/>
                    <a:pt x="365" y="214"/>
                  </a:cubicBezTo>
                  <a:cubicBezTo>
                    <a:pt x="365" y="183"/>
                    <a:pt x="365" y="183"/>
                    <a:pt x="335" y="183"/>
                  </a:cubicBezTo>
                  <a:cubicBezTo>
                    <a:pt x="304" y="183"/>
                    <a:pt x="274" y="183"/>
                    <a:pt x="243" y="183"/>
                  </a:cubicBezTo>
                  <a:cubicBezTo>
                    <a:pt x="213" y="183"/>
                    <a:pt x="213" y="183"/>
                    <a:pt x="183" y="153"/>
                  </a:cubicBezTo>
                  <a:cubicBezTo>
                    <a:pt x="183" y="122"/>
                    <a:pt x="183" y="122"/>
                    <a:pt x="213" y="92"/>
                  </a:cubicBezTo>
                  <a:cubicBezTo>
                    <a:pt x="243" y="62"/>
                    <a:pt x="243" y="62"/>
                    <a:pt x="274" y="62"/>
                  </a:cubicBezTo>
                  <a:lnTo>
                    <a:pt x="274" y="1"/>
                  </a:lnTo>
                  <a:cubicBezTo>
                    <a:pt x="274" y="1"/>
                    <a:pt x="274" y="1"/>
                    <a:pt x="274" y="1"/>
                  </a:cubicBezTo>
                  <a:cubicBezTo>
                    <a:pt x="91" y="62"/>
                    <a:pt x="31" y="183"/>
                    <a:pt x="61" y="366"/>
                  </a:cubicBezTo>
                  <a:cubicBezTo>
                    <a:pt x="61" y="396"/>
                    <a:pt x="61" y="426"/>
                    <a:pt x="61" y="457"/>
                  </a:cubicBezTo>
                  <a:lnTo>
                    <a:pt x="91" y="639"/>
                  </a:lnTo>
                  <a:lnTo>
                    <a:pt x="91" y="639"/>
                  </a:lnTo>
                  <a:lnTo>
                    <a:pt x="122" y="669"/>
                  </a:lnTo>
                  <a:lnTo>
                    <a:pt x="91" y="639"/>
                  </a:lnTo>
                  <a:cubicBezTo>
                    <a:pt x="61" y="639"/>
                    <a:pt x="61" y="639"/>
                    <a:pt x="31" y="639"/>
                  </a:cubicBezTo>
                  <a:cubicBezTo>
                    <a:pt x="31" y="639"/>
                    <a:pt x="0" y="669"/>
                    <a:pt x="31" y="66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77"/>
            <p:cNvSpPr/>
            <p:nvPr/>
          </p:nvSpPr>
          <p:spPr>
            <a:xfrm>
              <a:off x="6229641" y="2922357"/>
              <a:ext cx="1207" cy="3622"/>
            </a:xfrm>
            <a:custGeom>
              <a:rect b="b" l="l" r="r" t="t"/>
              <a:pathLst>
                <a:path extrusionOk="0" h="183" w="61">
                  <a:moveTo>
                    <a:pt x="31" y="0"/>
                  </a:moveTo>
                  <a:cubicBezTo>
                    <a:pt x="31" y="0"/>
                    <a:pt x="0" y="0"/>
                    <a:pt x="0" y="0"/>
                  </a:cubicBezTo>
                  <a:cubicBezTo>
                    <a:pt x="0" y="31"/>
                    <a:pt x="0" y="3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cubicBezTo>
                    <a:pt x="0" y="122"/>
                    <a:pt x="31" y="152"/>
                    <a:pt x="31" y="152"/>
                  </a:cubicBezTo>
                  <a:cubicBezTo>
                    <a:pt x="31" y="183"/>
                    <a:pt x="61" y="122"/>
                    <a:pt x="61" y="122"/>
                  </a:cubicBezTo>
                  <a:cubicBezTo>
                    <a:pt x="61" y="61"/>
                    <a:pt x="61" y="31"/>
                    <a:pt x="61" y="0"/>
                  </a:cubicBezTo>
                  <a:cubicBezTo>
                    <a:pt x="61" y="0"/>
                    <a:pt x="31" y="0"/>
                    <a:pt x="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77"/>
            <p:cNvSpPr/>
            <p:nvPr/>
          </p:nvSpPr>
          <p:spPr>
            <a:xfrm>
              <a:off x="6401662" y="3017381"/>
              <a:ext cx="1821" cy="2434"/>
            </a:xfrm>
            <a:custGeom>
              <a:rect b="b" l="l" r="r" t="t"/>
              <a:pathLst>
                <a:path extrusionOk="0" h="123" w="92">
                  <a:moveTo>
                    <a:pt x="0" y="92"/>
                  </a:moveTo>
                  <a:cubicBezTo>
                    <a:pt x="0" y="92"/>
                    <a:pt x="0" y="122"/>
                    <a:pt x="31" y="122"/>
                  </a:cubicBezTo>
                  <a:lnTo>
                    <a:pt x="31" y="122"/>
                  </a:lnTo>
                  <a:cubicBezTo>
                    <a:pt x="61" y="92"/>
                    <a:pt x="91" y="61"/>
                    <a:pt x="91" y="31"/>
                  </a:cubicBezTo>
                  <a:cubicBezTo>
                    <a:pt x="91" y="31"/>
                    <a:pt x="91" y="1"/>
                    <a:pt x="61" y="1"/>
                  </a:cubicBezTo>
                  <a:cubicBezTo>
                    <a:pt x="61" y="1"/>
                    <a:pt x="31" y="1"/>
                    <a:pt x="31" y="1"/>
                  </a:cubicBezTo>
                  <a:cubicBezTo>
                    <a:pt x="0" y="31"/>
                    <a:pt x="0" y="6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77"/>
            <p:cNvSpPr/>
            <p:nvPr/>
          </p:nvSpPr>
          <p:spPr>
            <a:xfrm>
              <a:off x="6060608" y="2549425"/>
              <a:ext cx="1840" cy="2434"/>
            </a:xfrm>
            <a:custGeom>
              <a:rect b="b" l="l" r="r" t="t"/>
              <a:pathLst>
                <a:path extrusionOk="0" h="123" w="93">
                  <a:moveTo>
                    <a:pt x="92" y="122"/>
                  </a:moveTo>
                  <a:lnTo>
                    <a:pt x="92" y="92"/>
                  </a:lnTo>
                  <a:cubicBezTo>
                    <a:pt x="92" y="92"/>
                    <a:pt x="92" y="62"/>
                    <a:pt x="92" y="31"/>
                  </a:cubicBezTo>
                  <a:cubicBezTo>
                    <a:pt x="92" y="1"/>
                    <a:pt x="62" y="1"/>
                    <a:pt x="31" y="1"/>
                  </a:cubicBezTo>
                  <a:cubicBezTo>
                    <a:pt x="31" y="1"/>
                    <a:pt x="31" y="31"/>
                    <a:pt x="1" y="31"/>
                  </a:cubicBezTo>
                  <a:cubicBezTo>
                    <a:pt x="1" y="62"/>
                    <a:pt x="1" y="92"/>
                    <a:pt x="31" y="122"/>
                  </a:cubicBezTo>
                  <a:cubicBezTo>
                    <a:pt x="31" y="122"/>
                    <a:pt x="62" y="122"/>
                    <a:pt x="92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77"/>
            <p:cNvSpPr/>
            <p:nvPr/>
          </p:nvSpPr>
          <p:spPr>
            <a:xfrm>
              <a:off x="5548760" y="2584312"/>
              <a:ext cx="1821" cy="2434"/>
            </a:xfrm>
            <a:custGeom>
              <a:rect b="b" l="l" r="r" t="t"/>
              <a:pathLst>
                <a:path extrusionOk="0" h="123" w="92">
                  <a:moveTo>
                    <a:pt x="91" y="1"/>
                  </a:moveTo>
                  <a:cubicBezTo>
                    <a:pt x="91" y="1"/>
                    <a:pt x="61" y="1"/>
                    <a:pt x="61" y="1"/>
                  </a:cubicBezTo>
                  <a:cubicBezTo>
                    <a:pt x="31" y="1"/>
                    <a:pt x="0" y="1"/>
                    <a:pt x="0" y="31"/>
                  </a:cubicBezTo>
                  <a:cubicBezTo>
                    <a:pt x="0" y="62"/>
                    <a:pt x="31" y="62"/>
                    <a:pt x="31" y="92"/>
                  </a:cubicBezTo>
                  <a:cubicBezTo>
                    <a:pt x="31" y="122"/>
                    <a:pt x="61" y="92"/>
                    <a:pt x="61" y="62"/>
                  </a:cubicBezTo>
                  <a:cubicBezTo>
                    <a:pt x="91" y="62"/>
                    <a:pt x="91" y="31"/>
                    <a:pt x="9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77"/>
            <p:cNvSpPr/>
            <p:nvPr/>
          </p:nvSpPr>
          <p:spPr>
            <a:xfrm>
              <a:off x="6363154" y="2814075"/>
              <a:ext cx="2434" cy="1840"/>
            </a:xfrm>
            <a:custGeom>
              <a:rect b="b" l="l" r="r" t="t"/>
              <a:pathLst>
                <a:path extrusionOk="0" h="93" w="123">
                  <a:moveTo>
                    <a:pt x="123" y="62"/>
                  </a:moveTo>
                  <a:cubicBezTo>
                    <a:pt x="123" y="31"/>
                    <a:pt x="123" y="1"/>
                    <a:pt x="92" y="1"/>
                  </a:cubicBezTo>
                  <a:lnTo>
                    <a:pt x="31" y="1"/>
                  </a:lnTo>
                  <a:cubicBezTo>
                    <a:pt x="1" y="1"/>
                    <a:pt x="1" y="62"/>
                    <a:pt x="31" y="62"/>
                  </a:cubicBezTo>
                  <a:cubicBezTo>
                    <a:pt x="31" y="62"/>
                    <a:pt x="62" y="92"/>
                    <a:pt x="92" y="92"/>
                  </a:cubicBezTo>
                  <a:cubicBezTo>
                    <a:pt x="92" y="92"/>
                    <a:pt x="123" y="62"/>
                    <a:pt x="123" y="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77"/>
            <p:cNvSpPr/>
            <p:nvPr/>
          </p:nvSpPr>
          <p:spPr>
            <a:xfrm>
              <a:off x="6313841" y="3106409"/>
              <a:ext cx="1821" cy="3028"/>
            </a:xfrm>
            <a:custGeom>
              <a:rect b="b" l="l" r="r" t="t"/>
              <a:pathLst>
                <a:path extrusionOk="0" h="153" w="92">
                  <a:moveTo>
                    <a:pt x="61" y="0"/>
                  </a:moveTo>
                  <a:cubicBezTo>
                    <a:pt x="61" y="0"/>
                    <a:pt x="31" y="0"/>
                    <a:pt x="31" y="0"/>
                  </a:cubicBez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22"/>
                    <a:pt x="31" y="152"/>
                  </a:cubicBezTo>
                  <a:lnTo>
                    <a:pt x="92" y="152"/>
                  </a:lnTo>
                  <a:cubicBezTo>
                    <a:pt x="92" y="91"/>
                    <a:pt x="92" y="31"/>
                    <a:pt x="6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77"/>
            <p:cNvSpPr/>
            <p:nvPr/>
          </p:nvSpPr>
          <p:spPr>
            <a:xfrm>
              <a:off x="6314434" y="3108804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77"/>
            <p:cNvSpPr/>
            <p:nvPr/>
          </p:nvSpPr>
          <p:spPr>
            <a:xfrm>
              <a:off x="5956561" y="2482678"/>
              <a:ext cx="20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77"/>
            <p:cNvSpPr/>
            <p:nvPr/>
          </p:nvSpPr>
          <p:spPr>
            <a:xfrm>
              <a:off x="5954146" y="2480264"/>
              <a:ext cx="2434" cy="2414"/>
            </a:xfrm>
            <a:custGeom>
              <a:rect b="b" l="l" r="r" t="t"/>
              <a:pathLst>
                <a:path extrusionOk="0" h="122" w="123">
                  <a:moveTo>
                    <a:pt x="62" y="31"/>
                  </a:moveTo>
                  <a:cubicBezTo>
                    <a:pt x="62" y="31"/>
                    <a:pt x="1" y="31"/>
                    <a:pt x="1" y="61"/>
                  </a:cubicBezTo>
                  <a:cubicBezTo>
                    <a:pt x="1" y="92"/>
                    <a:pt x="1" y="92"/>
                    <a:pt x="31" y="122"/>
                  </a:cubicBezTo>
                  <a:cubicBezTo>
                    <a:pt x="62" y="122"/>
                    <a:pt x="92" y="122"/>
                    <a:pt x="122" y="122"/>
                  </a:cubicBezTo>
                  <a:cubicBezTo>
                    <a:pt x="122" y="92"/>
                    <a:pt x="92" y="61"/>
                    <a:pt x="92" y="31"/>
                  </a:cubicBezTo>
                  <a:cubicBezTo>
                    <a:pt x="92" y="31"/>
                    <a:pt x="62" y="0"/>
                    <a:pt x="6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77"/>
            <p:cNvSpPr/>
            <p:nvPr/>
          </p:nvSpPr>
          <p:spPr>
            <a:xfrm>
              <a:off x="6349321" y="2925959"/>
              <a:ext cx="1840" cy="2434"/>
            </a:xfrm>
            <a:custGeom>
              <a:rect b="b" l="l" r="r" t="t"/>
              <a:pathLst>
                <a:path extrusionOk="0" h="123" w="93">
                  <a:moveTo>
                    <a:pt x="92" y="31"/>
                  </a:moveTo>
                  <a:cubicBezTo>
                    <a:pt x="92" y="31"/>
                    <a:pt x="62" y="31"/>
                    <a:pt x="31" y="1"/>
                  </a:cubicBezTo>
                  <a:cubicBezTo>
                    <a:pt x="1" y="1"/>
                    <a:pt x="1" y="1"/>
                    <a:pt x="1" y="61"/>
                  </a:cubicBezTo>
                  <a:cubicBezTo>
                    <a:pt x="1" y="61"/>
                    <a:pt x="1" y="92"/>
                    <a:pt x="1" y="92"/>
                  </a:cubicBezTo>
                  <a:cubicBezTo>
                    <a:pt x="31" y="122"/>
                    <a:pt x="92" y="92"/>
                    <a:pt x="9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77"/>
            <p:cNvSpPr/>
            <p:nvPr/>
          </p:nvSpPr>
          <p:spPr>
            <a:xfrm>
              <a:off x="6377599" y="3018588"/>
              <a:ext cx="3028" cy="1227"/>
            </a:xfrm>
            <a:custGeom>
              <a:rect b="b" l="l" r="r" t="t"/>
              <a:pathLst>
                <a:path extrusionOk="0" h="62" w="153">
                  <a:moveTo>
                    <a:pt x="61" y="61"/>
                  </a:moveTo>
                  <a:cubicBezTo>
                    <a:pt x="92" y="61"/>
                    <a:pt x="92" y="61"/>
                    <a:pt x="122" y="61"/>
                  </a:cubicBezTo>
                  <a:cubicBezTo>
                    <a:pt x="122" y="61"/>
                    <a:pt x="152" y="61"/>
                    <a:pt x="152" y="31"/>
                  </a:cubicBezTo>
                  <a:cubicBezTo>
                    <a:pt x="152" y="31"/>
                    <a:pt x="152" y="0"/>
                    <a:pt x="122" y="0"/>
                  </a:cubicBezTo>
                  <a:cubicBezTo>
                    <a:pt x="92" y="0"/>
                    <a:pt x="122" y="0"/>
                    <a:pt x="92" y="0"/>
                  </a:cubicBezTo>
                  <a:lnTo>
                    <a:pt x="61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77"/>
            <p:cNvSpPr/>
            <p:nvPr/>
          </p:nvSpPr>
          <p:spPr>
            <a:xfrm>
              <a:off x="5767086" y="2465225"/>
              <a:ext cx="1227" cy="2434"/>
            </a:xfrm>
            <a:custGeom>
              <a:rect b="b" l="l" r="r" t="t"/>
              <a:pathLst>
                <a:path extrusionOk="0" h="123" w="62">
                  <a:moveTo>
                    <a:pt x="31" y="122"/>
                  </a:moveTo>
                  <a:cubicBezTo>
                    <a:pt x="31" y="92"/>
                    <a:pt x="62" y="61"/>
                    <a:pt x="62" y="61"/>
                  </a:cubicBezTo>
                  <a:cubicBezTo>
                    <a:pt x="62" y="31"/>
                    <a:pt x="62" y="1"/>
                    <a:pt x="62" y="1"/>
                  </a:cubicBezTo>
                  <a:cubicBezTo>
                    <a:pt x="62" y="1"/>
                    <a:pt x="1" y="1"/>
                    <a:pt x="1" y="31"/>
                  </a:cubicBezTo>
                  <a:cubicBezTo>
                    <a:pt x="1" y="61"/>
                    <a:pt x="1" y="92"/>
                    <a:pt x="31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77"/>
            <p:cNvSpPr/>
            <p:nvPr/>
          </p:nvSpPr>
          <p:spPr>
            <a:xfrm>
              <a:off x="6009495" y="3033627"/>
              <a:ext cx="1227" cy="1821"/>
            </a:xfrm>
            <a:custGeom>
              <a:rect b="b" l="l" r="r" t="t"/>
              <a:pathLst>
                <a:path extrusionOk="0" h="92" w="62">
                  <a:moveTo>
                    <a:pt x="61" y="61"/>
                  </a:moveTo>
                  <a:lnTo>
                    <a:pt x="61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0" y="61"/>
                    <a:pt x="0" y="61"/>
                    <a:pt x="31" y="92"/>
                  </a:cubicBezTo>
                  <a:cubicBezTo>
                    <a:pt x="31" y="92"/>
                    <a:pt x="31" y="92"/>
                    <a:pt x="61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77"/>
            <p:cNvSpPr/>
            <p:nvPr/>
          </p:nvSpPr>
          <p:spPr>
            <a:xfrm>
              <a:off x="5764692" y="2502526"/>
              <a:ext cx="1227" cy="2414"/>
            </a:xfrm>
            <a:custGeom>
              <a:rect b="b" l="l" r="r" t="t"/>
              <a:pathLst>
                <a:path extrusionOk="0" h="122" w="62">
                  <a:moveTo>
                    <a:pt x="31" y="30"/>
                  </a:moveTo>
                  <a:cubicBezTo>
                    <a:pt x="0" y="30"/>
                    <a:pt x="0" y="61"/>
                    <a:pt x="0" y="91"/>
                  </a:cubicBezTo>
                  <a:lnTo>
                    <a:pt x="0" y="122"/>
                  </a:lnTo>
                  <a:lnTo>
                    <a:pt x="31" y="122"/>
                  </a:lnTo>
                  <a:cubicBezTo>
                    <a:pt x="61" y="91"/>
                    <a:pt x="61" y="61"/>
                    <a:pt x="61" y="61"/>
                  </a:cubicBezTo>
                  <a:cubicBezTo>
                    <a:pt x="61" y="30"/>
                    <a:pt x="61" y="0"/>
                    <a:pt x="31" y="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77"/>
            <p:cNvSpPr/>
            <p:nvPr/>
          </p:nvSpPr>
          <p:spPr>
            <a:xfrm>
              <a:off x="5903626" y="2803251"/>
              <a:ext cx="2434" cy="1840"/>
            </a:xfrm>
            <a:custGeom>
              <a:rect b="b" l="l" r="r" t="t"/>
              <a:pathLst>
                <a:path extrusionOk="0" h="93" w="123">
                  <a:moveTo>
                    <a:pt x="92" y="31"/>
                  </a:moveTo>
                  <a:lnTo>
                    <a:pt x="61" y="31"/>
                  </a:lnTo>
                  <a:cubicBezTo>
                    <a:pt x="61" y="31"/>
                    <a:pt x="31" y="1"/>
                    <a:pt x="1" y="31"/>
                  </a:cubicBezTo>
                  <a:cubicBezTo>
                    <a:pt x="1" y="31"/>
                    <a:pt x="1" y="31"/>
                    <a:pt x="1" y="62"/>
                  </a:cubicBezTo>
                  <a:cubicBezTo>
                    <a:pt x="1" y="92"/>
                    <a:pt x="1" y="92"/>
                    <a:pt x="31" y="92"/>
                  </a:cubicBezTo>
                  <a:lnTo>
                    <a:pt x="122" y="92"/>
                  </a:lnTo>
                  <a:lnTo>
                    <a:pt x="122" y="62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77"/>
            <p:cNvSpPr/>
            <p:nvPr/>
          </p:nvSpPr>
          <p:spPr>
            <a:xfrm>
              <a:off x="5906041" y="2805071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77"/>
            <p:cNvSpPr/>
            <p:nvPr/>
          </p:nvSpPr>
          <p:spPr>
            <a:xfrm>
              <a:off x="6429920" y="3194210"/>
              <a:ext cx="1840" cy="3028"/>
            </a:xfrm>
            <a:custGeom>
              <a:rect b="b" l="l" r="r" t="t"/>
              <a:pathLst>
                <a:path extrusionOk="0" h="153" w="93">
                  <a:moveTo>
                    <a:pt x="92" y="123"/>
                  </a:moveTo>
                  <a:lnTo>
                    <a:pt x="92" y="62"/>
                  </a:lnTo>
                  <a:lnTo>
                    <a:pt x="92" y="62"/>
                  </a:lnTo>
                  <a:cubicBezTo>
                    <a:pt x="92" y="62"/>
                    <a:pt x="92" y="1"/>
                    <a:pt x="31" y="1"/>
                  </a:cubicBezTo>
                  <a:cubicBezTo>
                    <a:pt x="31" y="1"/>
                    <a:pt x="31" y="1"/>
                    <a:pt x="1" y="1"/>
                  </a:cubicBezTo>
                  <a:cubicBezTo>
                    <a:pt x="1" y="31"/>
                    <a:pt x="1" y="62"/>
                    <a:pt x="1" y="92"/>
                  </a:cubicBezTo>
                  <a:cubicBezTo>
                    <a:pt x="1" y="92"/>
                    <a:pt x="1" y="123"/>
                    <a:pt x="31" y="123"/>
                  </a:cubicBezTo>
                  <a:cubicBezTo>
                    <a:pt x="1" y="153"/>
                    <a:pt x="62" y="153"/>
                    <a:pt x="92" y="12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77"/>
            <p:cNvSpPr/>
            <p:nvPr/>
          </p:nvSpPr>
          <p:spPr>
            <a:xfrm>
              <a:off x="6386009" y="2989717"/>
              <a:ext cx="1840" cy="2434"/>
            </a:xfrm>
            <a:custGeom>
              <a:rect b="b" l="l" r="r" t="t"/>
              <a:pathLst>
                <a:path extrusionOk="0" h="123" w="93">
                  <a:moveTo>
                    <a:pt x="62" y="122"/>
                  </a:moveTo>
                  <a:cubicBezTo>
                    <a:pt x="62" y="122"/>
                    <a:pt x="92" y="122"/>
                    <a:pt x="92" y="92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31"/>
                    <a:pt x="62" y="0"/>
                    <a:pt x="31" y="31"/>
                  </a:cubicBezTo>
                  <a:cubicBezTo>
                    <a:pt x="1" y="31"/>
                    <a:pt x="1" y="61"/>
                    <a:pt x="1" y="92"/>
                  </a:cubicBezTo>
                  <a:cubicBezTo>
                    <a:pt x="1" y="92"/>
                    <a:pt x="31" y="122"/>
                    <a:pt x="62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77"/>
            <p:cNvSpPr/>
            <p:nvPr/>
          </p:nvSpPr>
          <p:spPr>
            <a:xfrm>
              <a:off x="5511459" y="3202047"/>
              <a:ext cx="1821" cy="1821"/>
            </a:xfrm>
            <a:custGeom>
              <a:rect b="b" l="l" r="r" t="t"/>
              <a:pathLst>
                <a:path extrusionOk="0" h="92" w="92">
                  <a:moveTo>
                    <a:pt x="92" y="91"/>
                  </a:moveTo>
                  <a:lnTo>
                    <a:pt x="92" y="91"/>
                  </a:lnTo>
                  <a:cubicBezTo>
                    <a:pt x="92" y="61"/>
                    <a:pt x="61" y="31"/>
                    <a:pt x="31" y="0"/>
                  </a:cubicBezTo>
                  <a:cubicBezTo>
                    <a:pt x="31" y="0"/>
                    <a:pt x="1" y="0"/>
                    <a:pt x="1" y="31"/>
                  </a:cubicBezTo>
                  <a:cubicBezTo>
                    <a:pt x="1" y="61"/>
                    <a:pt x="1" y="91"/>
                    <a:pt x="31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77"/>
            <p:cNvSpPr/>
            <p:nvPr/>
          </p:nvSpPr>
          <p:spPr>
            <a:xfrm>
              <a:off x="6422103" y="3047460"/>
              <a:ext cx="3028" cy="2434"/>
            </a:xfrm>
            <a:custGeom>
              <a:rect b="b" l="l" r="r" t="t"/>
              <a:pathLst>
                <a:path extrusionOk="0" h="123" w="153">
                  <a:moveTo>
                    <a:pt x="31" y="92"/>
                  </a:moveTo>
                  <a:cubicBezTo>
                    <a:pt x="62" y="92"/>
                    <a:pt x="62" y="122"/>
                    <a:pt x="92" y="122"/>
                  </a:cubicBezTo>
                  <a:cubicBezTo>
                    <a:pt x="92" y="122"/>
                    <a:pt x="122" y="92"/>
                    <a:pt x="122" y="92"/>
                  </a:cubicBezTo>
                  <a:cubicBezTo>
                    <a:pt x="153" y="61"/>
                    <a:pt x="122" y="31"/>
                    <a:pt x="92" y="31"/>
                  </a:cubicBezTo>
                  <a:cubicBezTo>
                    <a:pt x="62" y="0"/>
                    <a:pt x="1" y="31"/>
                    <a:pt x="31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77"/>
            <p:cNvSpPr/>
            <p:nvPr/>
          </p:nvSpPr>
          <p:spPr>
            <a:xfrm>
              <a:off x="5692504" y="2447791"/>
              <a:ext cx="2434" cy="1821"/>
            </a:xfrm>
            <a:custGeom>
              <a:rect b="b" l="l" r="r" t="t"/>
              <a:pathLst>
                <a:path extrusionOk="0" h="92" w="123">
                  <a:moveTo>
                    <a:pt x="62" y="91"/>
                  </a:moveTo>
                  <a:lnTo>
                    <a:pt x="92" y="91"/>
                  </a:lnTo>
                  <a:cubicBezTo>
                    <a:pt x="122" y="61"/>
                    <a:pt x="92" y="30"/>
                    <a:pt x="62" y="0"/>
                  </a:cubicBezTo>
                  <a:lnTo>
                    <a:pt x="31" y="0"/>
                  </a:lnTo>
                  <a:cubicBezTo>
                    <a:pt x="1" y="30"/>
                    <a:pt x="1" y="61"/>
                    <a:pt x="31" y="91"/>
                  </a:cubicBezTo>
                  <a:cubicBezTo>
                    <a:pt x="31" y="91"/>
                    <a:pt x="62" y="91"/>
                    <a:pt x="62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77"/>
            <p:cNvSpPr/>
            <p:nvPr/>
          </p:nvSpPr>
          <p:spPr>
            <a:xfrm>
              <a:off x="6559237" y="3060085"/>
              <a:ext cx="1227" cy="2434"/>
            </a:xfrm>
            <a:custGeom>
              <a:rect b="b" l="l" r="r" t="t"/>
              <a:pathLst>
                <a:path extrusionOk="0" h="123" w="62">
                  <a:moveTo>
                    <a:pt x="62" y="92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22"/>
                    <a:pt x="31" y="122"/>
                  </a:cubicBezTo>
                  <a:cubicBezTo>
                    <a:pt x="31" y="12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77"/>
            <p:cNvSpPr/>
            <p:nvPr/>
          </p:nvSpPr>
          <p:spPr>
            <a:xfrm>
              <a:off x="5994455" y="2578296"/>
              <a:ext cx="3028" cy="2434"/>
            </a:xfrm>
            <a:custGeom>
              <a:rect b="b" l="l" r="r" t="t"/>
              <a:pathLst>
                <a:path extrusionOk="0" h="123" w="153">
                  <a:moveTo>
                    <a:pt x="61" y="1"/>
                  </a:moveTo>
                  <a:lnTo>
                    <a:pt x="0" y="31"/>
                  </a:lnTo>
                  <a:lnTo>
                    <a:pt x="0" y="62"/>
                  </a:lnTo>
                  <a:cubicBezTo>
                    <a:pt x="0" y="62"/>
                    <a:pt x="61" y="92"/>
                    <a:pt x="92" y="122"/>
                  </a:cubicBezTo>
                  <a:cubicBezTo>
                    <a:pt x="92" y="122"/>
                    <a:pt x="122" y="122"/>
                    <a:pt x="122" y="122"/>
                  </a:cubicBezTo>
                  <a:cubicBezTo>
                    <a:pt x="122" y="122"/>
                    <a:pt x="152" y="62"/>
                    <a:pt x="122" y="62"/>
                  </a:cubicBezTo>
                  <a:cubicBezTo>
                    <a:pt x="92" y="31"/>
                    <a:pt x="92" y="1"/>
                    <a:pt x="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77"/>
            <p:cNvSpPr/>
            <p:nvPr/>
          </p:nvSpPr>
          <p:spPr>
            <a:xfrm>
              <a:off x="6298802" y="2963260"/>
              <a:ext cx="2434" cy="2414"/>
            </a:xfrm>
            <a:custGeom>
              <a:rect b="b" l="l" r="r" t="t"/>
              <a:pathLst>
                <a:path extrusionOk="0" h="122" w="123">
                  <a:moveTo>
                    <a:pt x="92" y="61"/>
                  </a:moveTo>
                  <a:cubicBezTo>
                    <a:pt x="92" y="30"/>
                    <a:pt x="61" y="30"/>
                    <a:pt x="61" y="30"/>
                  </a:cubicBezTo>
                  <a:cubicBezTo>
                    <a:pt x="61" y="0"/>
                    <a:pt x="1" y="61"/>
                    <a:pt x="31" y="91"/>
                  </a:cubicBezTo>
                  <a:lnTo>
                    <a:pt x="61" y="122"/>
                  </a:lnTo>
                  <a:cubicBezTo>
                    <a:pt x="92" y="122"/>
                    <a:pt x="122" y="91"/>
                    <a:pt x="92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77"/>
            <p:cNvSpPr/>
            <p:nvPr/>
          </p:nvSpPr>
          <p:spPr>
            <a:xfrm>
              <a:off x="6368576" y="2918142"/>
              <a:ext cx="1821" cy="1227"/>
            </a:xfrm>
            <a:custGeom>
              <a:rect b="b" l="l" r="r" t="t"/>
              <a:pathLst>
                <a:path extrusionOk="0" h="62" w="92">
                  <a:moveTo>
                    <a:pt x="1" y="31"/>
                  </a:moveTo>
                  <a:cubicBezTo>
                    <a:pt x="1" y="31"/>
                    <a:pt x="1" y="61"/>
                    <a:pt x="31" y="61"/>
                  </a:cubicBezTo>
                  <a:cubicBezTo>
                    <a:pt x="31" y="61"/>
                    <a:pt x="61" y="61"/>
                    <a:pt x="61" y="31"/>
                  </a:cubicBezTo>
                  <a:cubicBezTo>
                    <a:pt x="92" y="31"/>
                    <a:pt x="92" y="0"/>
                    <a:pt x="61" y="0"/>
                  </a:cubicBezTo>
                  <a:cubicBezTo>
                    <a:pt x="31" y="0"/>
                    <a:pt x="31" y="0"/>
                    <a:pt x="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77"/>
            <p:cNvSpPr/>
            <p:nvPr/>
          </p:nvSpPr>
          <p:spPr>
            <a:xfrm>
              <a:off x="5552362" y="2919943"/>
              <a:ext cx="613" cy="613"/>
            </a:xfrm>
            <a:custGeom>
              <a:rect b="b" l="l" r="r" t="t"/>
              <a:pathLst>
                <a:path extrusionOk="0" h="31" w="31">
                  <a:moveTo>
                    <a:pt x="31" y="31"/>
                  </a:moveTo>
                  <a:cubicBezTo>
                    <a:pt x="31" y="1"/>
                    <a:pt x="31" y="1"/>
                    <a:pt x="1" y="1"/>
                  </a:cubicBezTo>
                  <a:lnTo>
                    <a:pt x="1" y="31"/>
                  </a:lnTo>
                  <a:cubicBezTo>
                    <a:pt x="1" y="31"/>
                    <a:pt x="31" y="3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77"/>
            <p:cNvSpPr/>
            <p:nvPr/>
          </p:nvSpPr>
          <p:spPr>
            <a:xfrm>
              <a:off x="6515346" y="3014373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77"/>
            <p:cNvSpPr/>
            <p:nvPr/>
          </p:nvSpPr>
          <p:spPr>
            <a:xfrm>
              <a:off x="6515940" y="3014373"/>
              <a:ext cx="2434" cy="2434"/>
            </a:xfrm>
            <a:custGeom>
              <a:rect b="b" l="l" r="r" t="t"/>
              <a:pathLst>
                <a:path extrusionOk="0" h="123" w="123">
                  <a:moveTo>
                    <a:pt x="92" y="122"/>
                  </a:moveTo>
                  <a:cubicBezTo>
                    <a:pt x="92" y="122"/>
                    <a:pt x="92" y="122"/>
                    <a:pt x="122" y="92"/>
                  </a:cubicBezTo>
                  <a:lnTo>
                    <a:pt x="122" y="61"/>
                  </a:lnTo>
                  <a:cubicBezTo>
                    <a:pt x="92" y="1"/>
                    <a:pt x="31" y="1"/>
                    <a:pt x="0" y="1"/>
                  </a:cubicBezTo>
                  <a:cubicBezTo>
                    <a:pt x="0" y="61"/>
                    <a:pt x="31" y="92"/>
                    <a:pt x="92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77"/>
            <p:cNvSpPr/>
            <p:nvPr/>
          </p:nvSpPr>
          <p:spPr>
            <a:xfrm>
              <a:off x="5519889" y="2503120"/>
              <a:ext cx="1821" cy="1821"/>
            </a:xfrm>
            <a:custGeom>
              <a:rect b="b" l="l" r="r" t="t"/>
              <a:pathLst>
                <a:path extrusionOk="0" h="92" w="92">
                  <a:moveTo>
                    <a:pt x="61" y="0"/>
                  </a:moveTo>
                  <a:cubicBezTo>
                    <a:pt x="31" y="0"/>
                    <a:pt x="0" y="31"/>
                    <a:pt x="0" y="61"/>
                  </a:cubicBezTo>
                  <a:cubicBezTo>
                    <a:pt x="0" y="92"/>
                    <a:pt x="0" y="92"/>
                    <a:pt x="31" y="92"/>
                  </a:cubicBezTo>
                  <a:cubicBezTo>
                    <a:pt x="31" y="92"/>
                    <a:pt x="91" y="31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77"/>
            <p:cNvSpPr/>
            <p:nvPr/>
          </p:nvSpPr>
          <p:spPr>
            <a:xfrm>
              <a:off x="6381814" y="2842946"/>
              <a:ext cx="1821" cy="1227"/>
            </a:xfrm>
            <a:custGeom>
              <a:rect b="b" l="l" r="r" t="t"/>
              <a:pathLst>
                <a:path extrusionOk="0" h="62" w="92">
                  <a:moveTo>
                    <a:pt x="91" y="31"/>
                  </a:moveTo>
                  <a:lnTo>
                    <a:pt x="91" y="1"/>
                  </a:lnTo>
                  <a:cubicBezTo>
                    <a:pt x="61" y="1"/>
                    <a:pt x="31" y="1"/>
                    <a:pt x="31" y="1"/>
                  </a:cubicBezTo>
                  <a:cubicBezTo>
                    <a:pt x="0" y="31"/>
                    <a:pt x="0" y="62"/>
                    <a:pt x="31" y="62"/>
                  </a:cubicBezTo>
                  <a:lnTo>
                    <a:pt x="91" y="62"/>
                  </a:lnTo>
                  <a:cubicBezTo>
                    <a:pt x="91" y="62"/>
                    <a:pt x="61" y="31"/>
                    <a:pt x="9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77"/>
            <p:cNvSpPr/>
            <p:nvPr/>
          </p:nvSpPr>
          <p:spPr>
            <a:xfrm>
              <a:off x="5516881" y="2570480"/>
              <a:ext cx="2414" cy="1821"/>
            </a:xfrm>
            <a:custGeom>
              <a:rect b="b" l="l" r="r" t="t"/>
              <a:pathLst>
                <a:path extrusionOk="0" h="92" w="122">
                  <a:moveTo>
                    <a:pt x="0" y="31"/>
                  </a:moveTo>
                  <a:cubicBezTo>
                    <a:pt x="0" y="31"/>
                    <a:pt x="0" y="62"/>
                    <a:pt x="31" y="62"/>
                  </a:cubicBezTo>
                  <a:cubicBezTo>
                    <a:pt x="61" y="92"/>
                    <a:pt x="122" y="62"/>
                    <a:pt x="122" y="31"/>
                  </a:cubicBezTo>
                  <a:cubicBezTo>
                    <a:pt x="91" y="1"/>
                    <a:pt x="61" y="1"/>
                    <a:pt x="31" y="1"/>
                  </a:cubicBezTo>
                  <a:cubicBezTo>
                    <a:pt x="0" y="1"/>
                    <a:pt x="0" y="1"/>
                    <a:pt x="0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77"/>
            <p:cNvSpPr/>
            <p:nvPr/>
          </p:nvSpPr>
          <p:spPr>
            <a:xfrm>
              <a:off x="5519276" y="2571093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77"/>
            <p:cNvSpPr/>
            <p:nvPr/>
          </p:nvSpPr>
          <p:spPr>
            <a:xfrm>
              <a:off x="5599280" y="2501913"/>
              <a:ext cx="2414" cy="1227"/>
            </a:xfrm>
            <a:custGeom>
              <a:rect b="b" l="l" r="r" t="t"/>
              <a:pathLst>
                <a:path extrusionOk="0" h="62" w="122">
                  <a:moveTo>
                    <a:pt x="92" y="31"/>
                  </a:moveTo>
                  <a:cubicBezTo>
                    <a:pt x="92" y="1"/>
                    <a:pt x="61" y="1"/>
                    <a:pt x="31" y="1"/>
                  </a:cubicBezTo>
                  <a:lnTo>
                    <a:pt x="0" y="1"/>
                  </a:lnTo>
                  <a:cubicBezTo>
                    <a:pt x="0" y="1"/>
                    <a:pt x="0" y="31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ubicBezTo>
                    <a:pt x="61" y="61"/>
                    <a:pt x="92" y="31"/>
                    <a:pt x="92" y="31"/>
                  </a:cubicBezTo>
                  <a:cubicBezTo>
                    <a:pt x="122" y="31"/>
                    <a:pt x="92" y="31"/>
                    <a:pt x="9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77"/>
            <p:cNvSpPr/>
            <p:nvPr/>
          </p:nvSpPr>
          <p:spPr>
            <a:xfrm>
              <a:off x="6423310" y="2990924"/>
              <a:ext cx="1821" cy="1227"/>
            </a:xfrm>
            <a:custGeom>
              <a:rect b="b" l="l" r="r" t="t"/>
              <a:pathLst>
                <a:path extrusionOk="0" h="62" w="92">
                  <a:moveTo>
                    <a:pt x="1" y="31"/>
                  </a:moveTo>
                  <a:cubicBezTo>
                    <a:pt x="1" y="31"/>
                    <a:pt x="31" y="31"/>
                    <a:pt x="31" y="31"/>
                  </a:cubicBezTo>
                  <a:cubicBezTo>
                    <a:pt x="61" y="61"/>
                    <a:pt x="92" y="31"/>
                    <a:pt x="92" y="31"/>
                  </a:cubicBezTo>
                  <a:lnTo>
                    <a:pt x="3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31"/>
                    <a:pt x="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77"/>
            <p:cNvSpPr/>
            <p:nvPr/>
          </p:nvSpPr>
          <p:spPr>
            <a:xfrm>
              <a:off x="5922881" y="2793634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61" y="61"/>
                  </a:moveTo>
                  <a:lnTo>
                    <a:pt x="61" y="1"/>
                  </a:lnTo>
                  <a:cubicBezTo>
                    <a:pt x="61" y="1"/>
                    <a:pt x="61" y="1"/>
                    <a:pt x="31" y="1"/>
                  </a:cubicBezTo>
                  <a:cubicBezTo>
                    <a:pt x="0" y="1"/>
                    <a:pt x="0" y="31"/>
                    <a:pt x="31" y="61"/>
                  </a:cubicBezTo>
                  <a:cubicBezTo>
                    <a:pt x="31" y="61"/>
                    <a:pt x="31" y="61"/>
                    <a:pt x="61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77"/>
            <p:cNvSpPr/>
            <p:nvPr/>
          </p:nvSpPr>
          <p:spPr>
            <a:xfrm>
              <a:off x="6084671" y="2491682"/>
              <a:ext cx="1821" cy="1840"/>
            </a:xfrm>
            <a:custGeom>
              <a:rect b="b" l="l" r="r" t="t"/>
              <a:pathLst>
                <a:path extrusionOk="0" h="93" w="92">
                  <a:moveTo>
                    <a:pt x="62" y="62"/>
                  </a:moveTo>
                  <a:cubicBezTo>
                    <a:pt x="92" y="31"/>
                    <a:pt x="62" y="1"/>
                    <a:pt x="62" y="1"/>
                  </a:cubicBezTo>
                  <a:cubicBezTo>
                    <a:pt x="31" y="1"/>
                    <a:pt x="1" y="1"/>
                    <a:pt x="1" y="31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31" y="62"/>
                    <a:pt x="62" y="62"/>
                    <a:pt x="62" y="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77"/>
            <p:cNvSpPr/>
            <p:nvPr/>
          </p:nvSpPr>
          <p:spPr>
            <a:xfrm>
              <a:off x="6517741" y="3019795"/>
              <a:ext cx="1821" cy="1821"/>
            </a:xfrm>
            <a:custGeom>
              <a:rect b="b" l="l" r="r" t="t"/>
              <a:pathLst>
                <a:path extrusionOk="0" h="92" w="92">
                  <a:moveTo>
                    <a:pt x="61" y="91"/>
                  </a:moveTo>
                  <a:cubicBezTo>
                    <a:pt x="61" y="91"/>
                    <a:pt x="92" y="91"/>
                    <a:pt x="92" y="91"/>
                  </a:cubicBezTo>
                  <a:cubicBezTo>
                    <a:pt x="92" y="91"/>
                    <a:pt x="92" y="61"/>
                    <a:pt x="92" y="61"/>
                  </a:cubicBezTo>
                  <a:cubicBezTo>
                    <a:pt x="61" y="31"/>
                    <a:pt x="31" y="0"/>
                    <a:pt x="1" y="0"/>
                  </a:cubicBezTo>
                  <a:cubicBezTo>
                    <a:pt x="1" y="61"/>
                    <a:pt x="31" y="91"/>
                    <a:pt x="61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77"/>
            <p:cNvSpPr/>
            <p:nvPr/>
          </p:nvSpPr>
          <p:spPr>
            <a:xfrm>
              <a:off x="5288305" y="2668531"/>
              <a:ext cx="1840" cy="1821"/>
            </a:xfrm>
            <a:custGeom>
              <a:rect b="b" l="l" r="r" t="t"/>
              <a:pathLst>
                <a:path extrusionOk="0" h="92" w="93">
                  <a:moveTo>
                    <a:pt x="92" y="61"/>
                  </a:moveTo>
                  <a:cubicBezTo>
                    <a:pt x="92" y="0"/>
                    <a:pt x="62" y="0"/>
                    <a:pt x="31" y="0"/>
                  </a:cubicBezTo>
                  <a:cubicBezTo>
                    <a:pt x="1" y="0"/>
                    <a:pt x="1" y="31"/>
                    <a:pt x="31" y="61"/>
                  </a:cubicBezTo>
                  <a:cubicBezTo>
                    <a:pt x="31" y="61"/>
                    <a:pt x="62" y="61"/>
                    <a:pt x="62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77"/>
            <p:cNvSpPr/>
            <p:nvPr/>
          </p:nvSpPr>
          <p:spPr>
            <a:xfrm>
              <a:off x="6252497" y="2484479"/>
              <a:ext cx="2414" cy="1821"/>
            </a:xfrm>
            <a:custGeom>
              <a:rect b="b" l="l" r="r" t="t"/>
              <a:pathLst>
                <a:path extrusionOk="0" h="92" w="122">
                  <a:moveTo>
                    <a:pt x="0" y="31"/>
                  </a:moveTo>
                  <a:cubicBezTo>
                    <a:pt x="0" y="91"/>
                    <a:pt x="61" y="91"/>
                    <a:pt x="91" y="91"/>
                  </a:cubicBezTo>
                  <a:cubicBezTo>
                    <a:pt x="122" y="61"/>
                    <a:pt x="122" y="61"/>
                    <a:pt x="91" y="31"/>
                  </a:cubicBezTo>
                  <a:cubicBezTo>
                    <a:pt x="61" y="0"/>
                    <a:pt x="31" y="0"/>
                    <a:pt x="0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77"/>
            <p:cNvSpPr/>
            <p:nvPr/>
          </p:nvSpPr>
          <p:spPr>
            <a:xfrm>
              <a:off x="6422103" y="2986709"/>
              <a:ext cx="1821" cy="1821"/>
            </a:xfrm>
            <a:custGeom>
              <a:rect b="b" l="l" r="r" t="t"/>
              <a:pathLst>
                <a:path extrusionOk="0" h="92" w="92">
                  <a:moveTo>
                    <a:pt x="92" y="92"/>
                  </a:moveTo>
                  <a:lnTo>
                    <a:pt x="92" y="61"/>
                  </a:lnTo>
                  <a:cubicBezTo>
                    <a:pt x="92" y="31"/>
                    <a:pt x="62" y="0"/>
                    <a:pt x="31" y="0"/>
                  </a:cubicBezTo>
                  <a:cubicBezTo>
                    <a:pt x="31" y="0"/>
                    <a:pt x="1" y="0"/>
                    <a:pt x="31" y="0"/>
                  </a:cubicBezTo>
                  <a:cubicBezTo>
                    <a:pt x="31" y="31"/>
                    <a:pt x="31" y="61"/>
                    <a:pt x="62" y="61"/>
                  </a:cubicBezTo>
                  <a:cubicBezTo>
                    <a:pt x="62" y="61"/>
                    <a:pt x="92" y="92"/>
                    <a:pt x="92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77"/>
            <p:cNvSpPr/>
            <p:nvPr/>
          </p:nvSpPr>
          <p:spPr>
            <a:xfrm>
              <a:off x="5571003" y="2514538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77"/>
            <p:cNvSpPr/>
            <p:nvPr/>
          </p:nvSpPr>
          <p:spPr>
            <a:xfrm>
              <a:off x="5569202" y="2513944"/>
              <a:ext cx="1821" cy="1821"/>
            </a:xfrm>
            <a:custGeom>
              <a:rect b="b" l="l" r="r" t="t"/>
              <a:pathLst>
                <a:path extrusionOk="0" h="92" w="92">
                  <a:moveTo>
                    <a:pt x="31" y="92"/>
                  </a:moveTo>
                  <a:cubicBezTo>
                    <a:pt x="31" y="92"/>
                    <a:pt x="61" y="92"/>
                    <a:pt x="92" y="92"/>
                  </a:cubicBezTo>
                  <a:cubicBezTo>
                    <a:pt x="92" y="61"/>
                    <a:pt x="92" y="31"/>
                    <a:pt x="92" y="1"/>
                  </a:cubicBezTo>
                  <a:cubicBezTo>
                    <a:pt x="61" y="1"/>
                    <a:pt x="31" y="1"/>
                    <a:pt x="1" y="31"/>
                  </a:cubicBezTo>
                  <a:cubicBezTo>
                    <a:pt x="1" y="31"/>
                    <a:pt x="1" y="92"/>
                    <a:pt x="31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77"/>
            <p:cNvSpPr/>
            <p:nvPr/>
          </p:nvSpPr>
          <p:spPr>
            <a:xfrm>
              <a:off x="6472623" y="2992131"/>
              <a:ext cx="1227" cy="1207"/>
            </a:xfrm>
            <a:custGeom>
              <a:rect b="b" l="l" r="r" t="t"/>
              <a:pathLst>
                <a:path extrusionOk="0" h="61" w="62">
                  <a:moveTo>
                    <a:pt x="62" y="30"/>
                  </a:moveTo>
                  <a:lnTo>
                    <a:pt x="62" y="0"/>
                  </a:lnTo>
                  <a:cubicBezTo>
                    <a:pt x="31" y="0"/>
                    <a:pt x="1" y="0"/>
                    <a:pt x="1" y="0"/>
                  </a:cubicBezTo>
                  <a:lnTo>
                    <a:pt x="1" y="0"/>
                  </a:lnTo>
                  <a:lnTo>
                    <a:pt x="1" y="61"/>
                  </a:lnTo>
                  <a:cubicBezTo>
                    <a:pt x="1" y="61"/>
                    <a:pt x="31" y="61"/>
                    <a:pt x="62" y="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77"/>
            <p:cNvSpPr/>
            <p:nvPr/>
          </p:nvSpPr>
          <p:spPr>
            <a:xfrm>
              <a:off x="6555042" y="3085354"/>
              <a:ext cx="1207" cy="1821"/>
            </a:xfrm>
            <a:custGeom>
              <a:rect b="b" l="l" r="r" t="t"/>
              <a:pathLst>
                <a:path extrusionOk="0" h="92" w="61">
                  <a:moveTo>
                    <a:pt x="61" y="61"/>
                  </a:moveTo>
                  <a:cubicBezTo>
                    <a:pt x="61" y="31"/>
                    <a:pt x="61" y="31"/>
                    <a:pt x="61" y="0"/>
                  </a:cubicBezTo>
                  <a:cubicBezTo>
                    <a:pt x="61" y="0"/>
                    <a:pt x="31" y="0"/>
                    <a:pt x="31" y="0"/>
                  </a:cubicBezTo>
                  <a:cubicBezTo>
                    <a:pt x="0" y="31"/>
                    <a:pt x="31" y="0"/>
                    <a:pt x="31" y="31"/>
                  </a:cubicBezTo>
                  <a:cubicBezTo>
                    <a:pt x="31" y="61"/>
                    <a:pt x="31" y="61"/>
                    <a:pt x="31" y="92"/>
                  </a:cubicBezTo>
                  <a:cubicBezTo>
                    <a:pt x="31" y="92"/>
                    <a:pt x="61" y="92"/>
                    <a:pt x="61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77"/>
            <p:cNvSpPr/>
            <p:nvPr/>
          </p:nvSpPr>
          <p:spPr>
            <a:xfrm>
              <a:off x="5640183" y="2591534"/>
              <a:ext cx="1821" cy="1227"/>
            </a:xfrm>
            <a:custGeom>
              <a:rect b="b" l="l" r="r" t="t"/>
              <a:pathLst>
                <a:path extrusionOk="0" h="62" w="92">
                  <a:moveTo>
                    <a:pt x="92" y="31"/>
                  </a:moveTo>
                  <a:cubicBezTo>
                    <a:pt x="92" y="1"/>
                    <a:pt x="92" y="1"/>
                    <a:pt x="61" y="1"/>
                  </a:cubicBezTo>
                  <a:cubicBezTo>
                    <a:pt x="0" y="1"/>
                    <a:pt x="31" y="1"/>
                    <a:pt x="31" y="1"/>
                  </a:cubicBezTo>
                  <a:lnTo>
                    <a:pt x="31" y="31"/>
                  </a:lnTo>
                  <a:lnTo>
                    <a:pt x="92" y="61"/>
                  </a:lnTo>
                  <a:cubicBezTo>
                    <a:pt x="92" y="61"/>
                    <a:pt x="92" y="31"/>
                    <a:pt x="9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77"/>
            <p:cNvSpPr/>
            <p:nvPr/>
          </p:nvSpPr>
          <p:spPr>
            <a:xfrm>
              <a:off x="5513260" y="3206242"/>
              <a:ext cx="1821" cy="2434"/>
            </a:xfrm>
            <a:custGeom>
              <a:rect b="b" l="l" r="r" t="t"/>
              <a:pathLst>
                <a:path extrusionOk="0" h="123" w="92">
                  <a:moveTo>
                    <a:pt x="92" y="31"/>
                  </a:moveTo>
                  <a:cubicBezTo>
                    <a:pt x="92" y="31"/>
                    <a:pt x="62" y="1"/>
                    <a:pt x="62" y="1"/>
                  </a:cubicBezTo>
                  <a:cubicBezTo>
                    <a:pt x="31" y="1"/>
                    <a:pt x="1" y="31"/>
                    <a:pt x="31" y="31"/>
                  </a:cubicBezTo>
                  <a:cubicBezTo>
                    <a:pt x="31" y="62"/>
                    <a:pt x="31" y="92"/>
                    <a:pt x="62" y="122"/>
                  </a:cubicBezTo>
                  <a:cubicBezTo>
                    <a:pt x="62" y="122"/>
                    <a:pt x="92" y="92"/>
                    <a:pt x="92" y="92"/>
                  </a:cubicBezTo>
                  <a:cubicBezTo>
                    <a:pt x="92" y="62"/>
                    <a:pt x="92" y="31"/>
                    <a:pt x="9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77"/>
            <p:cNvSpPr/>
            <p:nvPr/>
          </p:nvSpPr>
          <p:spPr>
            <a:xfrm>
              <a:off x="5514467" y="3208656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77"/>
            <p:cNvSpPr/>
            <p:nvPr/>
          </p:nvSpPr>
          <p:spPr>
            <a:xfrm>
              <a:off x="6138199" y="2474842"/>
              <a:ext cx="1840" cy="1840"/>
            </a:xfrm>
            <a:custGeom>
              <a:rect b="b" l="l" r="r" t="t"/>
              <a:pathLst>
                <a:path extrusionOk="0" h="93" w="93">
                  <a:moveTo>
                    <a:pt x="62" y="62"/>
                  </a:moveTo>
                  <a:cubicBezTo>
                    <a:pt x="92" y="62"/>
                    <a:pt x="62" y="31"/>
                    <a:pt x="62" y="1"/>
                  </a:cubicBezTo>
                  <a:cubicBezTo>
                    <a:pt x="62" y="1"/>
                    <a:pt x="31" y="1"/>
                    <a:pt x="31" y="1"/>
                  </a:cubicBezTo>
                  <a:cubicBezTo>
                    <a:pt x="1" y="31"/>
                    <a:pt x="31" y="62"/>
                    <a:pt x="31" y="62"/>
                  </a:cubicBezTo>
                  <a:cubicBezTo>
                    <a:pt x="31" y="62"/>
                    <a:pt x="62" y="92"/>
                    <a:pt x="62" y="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77"/>
            <p:cNvSpPr/>
            <p:nvPr/>
          </p:nvSpPr>
          <p:spPr>
            <a:xfrm>
              <a:off x="5696125" y="2441162"/>
              <a:ext cx="1821" cy="1227"/>
            </a:xfrm>
            <a:custGeom>
              <a:rect b="b" l="l" r="r" t="t"/>
              <a:pathLst>
                <a:path extrusionOk="0" h="62" w="92">
                  <a:moveTo>
                    <a:pt x="61" y="62"/>
                  </a:moveTo>
                  <a:cubicBezTo>
                    <a:pt x="61" y="62"/>
                    <a:pt x="91" y="62"/>
                    <a:pt x="91" y="31"/>
                  </a:cubicBezTo>
                  <a:lnTo>
                    <a:pt x="61" y="1"/>
                  </a:lnTo>
                  <a:cubicBezTo>
                    <a:pt x="31" y="1"/>
                    <a:pt x="31" y="1"/>
                    <a:pt x="31" y="1"/>
                  </a:cubicBezTo>
                  <a:cubicBezTo>
                    <a:pt x="0" y="1"/>
                    <a:pt x="0" y="31"/>
                    <a:pt x="31" y="31"/>
                  </a:cubicBezTo>
                  <a:cubicBezTo>
                    <a:pt x="31" y="62"/>
                    <a:pt x="61" y="62"/>
                    <a:pt x="61" y="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77"/>
            <p:cNvSpPr/>
            <p:nvPr/>
          </p:nvSpPr>
          <p:spPr>
            <a:xfrm>
              <a:off x="5951752" y="2466432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61" y="31"/>
                  </a:moveTo>
                  <a:cubicBezTo>
                    <a:pt x="61" y="31"/>
                    <a:pt x="31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0" y="61"/>
                    <a:pt x="31" y="31"/>
                    <a:pt x="6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77"/>
            <p:cNvSpPr/>
            <p:nvPr/>
          </p:nvSpPr>
          <p:spPr>
            <a:xfrm>
              <a:off x="6446760" y="3196625"/>
              <a:ext cx="2434" cy="3028"/>
            </a:xfrm>
            <a:custGeom>
              <a:rect b="b" l="l" r="r" t="t"/>
              <a:pathLst>
                <a:path extrusionOk="0" h="153" w="123">
                  <a:moveTo>
                    <a:pt x="31" y="61"/>
                  </a:moveTo>
                  <a:cubicBezTo>
                    <a:pt x="31" y="61"/>
                    <a:pt x="31" y="61"/>
                    <a:pt x="1" y="92"/>
                  </a:cubicBezTo>
                  <a:cubicBezTo>
                    <a:pt x="31" y="92"/>
                    <a:pt x="31" y="122"/>
                    <a:pt x="62" y="122"/>
                  </a:cubicBezTo>
                  <a:cubicBezTo>
                    <a:pt x="62" y="153"/>
                    <a:pt x="92" y="153"/>
                    <a:pt x="92" y="122"/>
                  </a:cubicBezTo>
                  <a:cubicBezTo>
                    <a:pt x="92" y="122"/>
                    <a:pt x="92" y="92"/>
                    <a:pt x="92" y="92"/>
                  </a:cubicBezTo>
                  <a:cubicBezTo>
                    <a:pt x="123" y="31"/>
                    <a:pt x="62" y="1"/>
                    <a:pt x="31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77"/>
            <p:cNvSpPr/>
            <p:nvPr/>
          </p:nvSpPr>
          <p:spPr>
            <a:xfrm>
              <a:off x="6485268" y="3026405"/>
              <a:ext cx="3028" cy="1821"/>
            </a:xfrm>
            <a:custGeom>
              <a:rect b="b" l="l" r="r" t="t"/>
              <a:pathLst>
                <a:path extrusionOk="0" h="92" w="153">
                  <a:moveTo>
                    <a:pt x="152" y="92"/>
                  </a:moveTo>
                  <a:cubicBezTo>
                    <a:pt x="122" y="1"/>
                    <a:pt x="91" y="1"/>
                    <a:pt x="31" y="31"/>
                  </a:cubicBezTo>
                  <a:lnTo>
                    <a:pt x="0" y="31"/>
                  </a:lnTo>
                  <a:cubicBezTo>
                    <a:pt x="61" y="31"/>
                    <a:pt x="122" y="61"/>
                    <a:pt x="152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77"/>
            <p:cNvSpPr/>
            <p:nvPr/>
          </p:nvSpPr>
          <p:spPr>
            <a:xfrm>
              <a:off x="6485268" y="3027018"/>
              <a:ext cx="20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77"/>
            <p:cNvSpPr/>
            <p:nvPr/>
          </p:nvSpPr>
          <p:spPr>
            <a:xfrm>
              <a:off x="5456724" y="2572894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1" y="61"/>
                  </a:moveTo>
                  <a:cubicBezTo>
                    <a:pt x="1" y="61"/>
                    <a:pt x="31" y="61"/>
                    <a:pt x="31" y="61"/>
                  </a:cubicBezTo>
                  <a:cubicBezTo>
                    <a:pt x="61" y="61"/>
                    <a:pt x="61" y="61"/>
                    <a:pt x="61" y="31"/>
                  </a:cubicBezTo>
                  <a:cubicBezTo>
                    <a:pt x="61" y="0"/>
                    <a:pt x="61" y="0"/>
                    <a:pt x="31" y="0"/>
                  </a:cubicBezTo>
                  <a:cubicBezTo>
                    <a:pt x="1" y="0"/>
                    <a:pt x="1" y="31"/>
                    <a:pt x="1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77"/>
            <p:cNvSpPr/>
            <p:nvPr/>
          </p:nvSpPr>
          <p:spPr>
            <a:xfrm>
              <a:off x="5757469" y="2852583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0" y="61"/>
                  </a:moveTo>
                  <a:lnTo>
                    <a:pt x="31" y="61"/>
                  </a:lnTo>
                  <a:lnTo>
                    <a:pt x="61" y="31"/>
                  </a:lnTo>
                  <a:lnTo>
                    <a:pt x="61" y="0"/>
                  </a:lnTo>
                  <a:cubicBezTo>
                    <a:pt x="31" y="0"/>
                    <a:pt x="31" y="31"/>
                    <a:pt x="0" y="31"/>
                  </a:cubicBezTo>
                  <a:cubicBezTo>
                    <a:pt x="0" y="61"/>
                    <a:pt x="0" y="61"/>
                    <a:pt x="0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77"/>
            <p:cNvSpPr/>
            <p:nvPr/>
          </p:nvSpPr>
          <p:spPr>
            <a:xfrm>
              <a:off x="6377599" y="2853177"/>
              <a:ext cx="613" cy="1227"/>
            </a:xfrm>
            <a:custGeom>
              <a:rect b="b" l="l" r="r" t="t"/>
              <a:pathLst>
                <a:path extrusionOk="0" h="62" w="31">
                  <a:moveTo>
                    <a:pt x="31" y="1"/>
                  </a:moveTo>
                  <a:lnTo>
                    <a:pt x="31" y="1"/>
                  </a:lnTo>
                  <a:cubicBezTo>
                    <a:pt x="0" y="1"/>
                    <a:pt x="0" y="1"/>
                    <a:pt x="0" y="31"/>
                  </a:cubicBez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77"/>
            <p:cNvSpPr/>
            <p:nvPr/>
          </p:nvSpPr>
          <p:spPr>
            <a:xfrm>
              <a:off x="5492205" y="2870017"/>
              <a:ext cx="633" cy="1227"/>
            </a:xfrm>
            <a:custGeom>
              <a:rect b="b" l="l" r="r" t="t"/>
              <a:pathLst>
                <a:path extrusionOk="0" h="62" w="32">
                  <a:moveTo>
                    <a:pt x="31" y="31"/>
                  </a:moveTo>
                  <a:lnTo>
                    <a:pt x="1" y="1"/>
                  </a:lnTo>
                  <a:cubicBezTo>
                    <a:pt x="1" y="31"/>
                    <a:pt x="1" y="31"/>
                    <a:pt x="1" y="62"/>
                  </a:cubicBezTo>
                  <a:cubicBezTo>
                    <a:pt x="31" y="62"/>
                    <a:pt x="31" y="62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77"/>
            <p:cNvSpPr/>
            <p:nvPr/>
          </p:nvSpPr>
          <p:spPr>
            <a:xfrm>
              <a:off x="5481994" y="2871224"/>
              <a:ext cx="1227" cy="1821"/>
            </a:xfrm>
            <a:custGeom>
              <a:rect b="b" l="l" r="r" t="t"/>
              <a:pathLst>
                <a:path extrusionOk="0" h="92" w="62">
                  <a:moveTo>
                    <a:pt x="31" y="92"/>
                  </a:moveTo>
                  <a:cubicBezTo>
                    <a:pt x="31" y="92"/>
                    <a:pt x="31" y="61"/>
                    <a:pt x="61" y="31"/>
                  </a:cubicBezTo>
                  <a:lnTo>
                    <a:pt x="31" y="1"/>
                  </a:lnTo>
                  <a:cubicBezTo>
                    <a:pt x="31" y="1"/>
                    <a:pt x="0" y="31"/>
                    <a:pt x="0" y="31"/>
                  </a:cubicBezTo>
                  <a:cubicBezTo>
                    <a:pt x="0" y="61"/>
                    <a:pt x="0" y="92"/>
                    <a:pt x="31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77"/>
            <p:cNvSpPr/>
            <p:nvPr/>
          </p:nvSpPr>
          <p:spPr>
            <a:xfrm>
              <a:off x="5497034" y="2878447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77"/>
            <p:cNvSpPr/>
            <p:nvPr/>
          </p:nvSpPr>
          <p:spPr>
            <a:xfrm>
              <a:off x="5496420" y="2878447"/>
              <a:ext cx="1821" cy="1821"/>
            </a:xfrm>
            <a:custGeom>
              <a:rect b="b" l="l" r="r" t="t"/>
              <a:pathLst>
                <a:path extrusionOk="0" h="92" w="92">
                  <a:moveTo>
                    <a:pt x="92" y="31"/>
                  </a:moveTo>
                  <a:lnTo>
                    <a:pt x="92" y="31"/>
                  </a:lnTo>
                  <a:cubicBezTo>
                    <a:pt x="92" y="31"/>
                    <a:pt x="92" y="0"/>
                    <a:pt x="62" y="0"/>
                  </a:cubicBezTo>
                  <a:lnTo>
                    <a:pt x="1" y="0"/>
                  </a:lnTo>
                  <a:lnTo>
                    <a:pt x="1" y="61"/>
                  </a:lnTo>
                  <a:cubicBezTo>
                    <a:pt x="31" y="91"/>
                    <a:pt x="92" y="91"/>
                    <a:pt x="9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77"/>
            <p:cNvSpPr/>
            <p:nvPr/>
          </p:nvSpPr>
          <p:spPr>
            <a:xfrm>
              <a:off x="5635374" y="2577702"/>
              <a:ext cx="1207" cy="1227"/>
            </a:xfrm>
            <a:custGeom>
              <a:rect b="b" l="l" r="r" t="t"/>
              <a:pathLst>
                <a:path extrusionOk="0" h="62" w="61">
                  <a:moveTo>
                    <a:pt x="61" y="31"/>
                  </a:moveTo>
                  <a:cubicBezTo>
                    <a:pt x="61" y="31"/>
                    <a:pt x="61" y="1"/>
                    <a:pt x="61" y="1"/>
                  </a:cubicBezTo>
                  <a:cubicBezTo>
                    <a:pt x="31" y="1"/>
                    <a:pt x="31" y="1"/>
                    <a:pt x="0" y="31"/>
                  </a:cubicBezTo>
                  <a:cubicBezTo>
                    <a:pt x="0" y="31"/>
                    <a:pt x="0" y="61"/>
                    <a:pt x="0" y="61"/>
                  </a:cubicBezTo>
                  <a:cubicBezTo>
                    <a:pt x="0" y="61"/>
                    <a:pt x="31" y="61"/>
                    <a:pt x="6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77"/>
            <p:cNvSpPr/>
            <p:nvPr/>
          </p:nvSpPr>
          <p:spPr>
            <a:xfrm>
              <a:off x="5457932" y="2882048"/>
              <a:ext cx="1227" cy="1821"/>
            </a:xfrm>
            <a:custGeom>
              <a:rect b="b" l="l" r="r" t="t"/>
              <a:pathLst>
                <a:path extrusionOk="0" h="92" w="62">
                  <a:moveTo>
                    <a:pt x="0" y="31"/>
                  </a:moveTo>
                  <a:cubicBezTo>
                    <a:pt x="0" y="61"/>
                    <a:pt x="0" y="61"/>
                    <a:pt x="31" y="92"/>
                  </a:cubicBezTo>
                  <a:cubicBezTo>
                    <a:pt x="31" y="92"/>
                    <a:pt x="61" y="92"/>
                    <a:pt x="61" y="61"/>
                  </a:cubicBezTo>
                  <a:cubicBezTo>
                    <a:pt x="61" y="31"/>
                    <a:pt x="61" y="31"/>
                    <a:pt x="61" y="1"/>
                  </a:cubicBezTo>
                  <a:cubicBezTo>
                    <a:pt x="61" y="1"/>
                    <a:pt x="0" y="1"/>
                    <a:pt x="0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77"/>
            <p:cNvSpPr/>
            <p:nvPr/>
          </p:nvSpPr>
          <p:spPr>
            <a:xfrm>
              <a:off x="5558971" y="2922357"/>
              <a:ext cx="1840" cy="1207"/>
            </a:xfrm>
            <a:custGeom>
              <a:rect b="b" l="l" r="r" t="t"/>
              <a:pathLst>
                <a:path extrusionOk="0" h="61" w="93">
                  <a:moveTo>
                    <a:pt x="31" y="31"/>
                  </a:moveTo>
                  <a:cubicBezTo>
                    <a:pt x="1" y="31"/>
                    <a:pt x="31" y="61"/>
                    <a:pt x="31" y="61"/>
                  </a:cubicBezTo>
                  <a:lnTo>
                    <a:pt x="62" y="61"/>
                  </a:lnTo>
                  <a:cubicBezTo>
                    <a:pt x="92" y="61"/>
                    <a:pt x="62" y="31"/>
                    <a:pt x="31" y="31"/>
                  </a:cubicBezTo>
                  <a:cubicBezTo>
                    <a:pt x="1" y="31"/>
                    <a:pt x="31" y="0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77"/>
            <p:cNvSpPr/>
            <p:nvPr/>
          </p:nvSpPr>
          <p:spPr>
            <a:xfrm>
              <a:off x="5546346" y="2580710"/>
              <a:ext cx="613" cy="613"/>
            </a:xfrm>
            <a:custGeom>
              <a:rect b="b" l="l" r="r" t="t"/>
              <a:pathLst>
                <a:path extrusionOk="0" h="31" w="31">
                  <a:moveTo>
                    <a:pt x="3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31" y="0"/>
                  </a:ln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77"/>
            <p:cNvSpPr/>
            <p:nvPr/>
          </p:nvSpPr>
          <p:spPr>
            <a:xfrm>
              <a:off x="6359552" y="2925365"/>
              <a:ext cx="1227" cy="613"/>
            </a:xfrm>
            <a:custGeom>
              <a:rect b="b" l="l" r="r" t="t"/>
              <a:pathLst>
                <a:path extrusionOk="0" h="31" w="62">
                  <a:moveTo>
                    <a:pt x="31" y="31"/>
                  </a:moveTo>
                  <a:cubicBezTo>
                    <a:pt x="31" y="0"/>
                    <a:pt x="31" y="0"/>
                    <a:pt x="31" y="0"/>
                  </a:cubicBezTo>
                  <a:lnTo>
                    <a:pt x="1" y="31"/>
                  </a:lnTo>
                  <a:lnTo>
                    <a:pt x="61" y="31"/>
                  </a:lnTo>
                  <a:cubicBezTo>
                    <a:pt x="61" y="31"/>
                    <a:pt x="31" y="3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77"/>
            <p:cNvSpPr/>
            <p:nvPr/>
          </p:nvSpPr>
          <p:spPr>
            <a:xfrm>
              <a:off x="6229027" y="2928373"/>
              <a:ext cx="20" cy="1207"/>
            </a:xfrm>
            <a:custGeom>
              <a:rect b="b" l="l" r="r" t="t"/>
              <a:pathLst>
                <a:path extrusionOk="0" h="61" w="1">
                  <a:moveTo>
                    <a:pt x="1" y="0"/>
                  </a:moveTo>
                  <a:lnTo>
                    <a:pt x="1" y="61"/>
                  </a:lnTo>
                  <a:cubicBezTo>
                    <a:pt x="1" y="61"/>
                    <a:pt x="1" y="61"/>
                    <a:pt x="1" y="61"/>
                  </a:cubicBez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77"/>
            <p:cNvSpPr/>
            <p:nvPr/>
          </p:nvSpPr>
          <p:spPr>
            <a:xfrm>
              <a:off x="6360146" y="2952416"/>
              <a:ext cx="1227" cy="1840"/>
            </a:xfrm>
            <a:custGeom>
              <a:rect b="b" l="l" r="r" t="t"/>
              <a:pathLst>
                <a:path extrusionOk="0" h="93" w="62">
                  <a:moveTo>
                    <a:pt x="62" y="31"/>
                  </a:moveTo>
                  <a:cubicBezTo>
                    <a:pt x="62" y="1"/>
                    <a:pt x="62" y="1"/>
                    <a:pt x="31" y="1"/>
                  </a:cubicBezTo>
                  <a:cubicBezTo>
                    <a:pt x="1" y="1"/>
                    <a:pt x="1" y="31"/>
                    <a:pt x="1" y="31"/>
                  </a:cubicBezTo>
                  <a:cubicBezTo>
                    <a:pt x="31" y="62"/>
                    <a:pt x="31" y="31"/>
                    <a:pt x="62" y="62"/>
                  </a:cubicBezTo>
                  <a:cubicBezTo>
                    <a:pt x="62" y="92"/>
                    <a:pt x="62" y="31"/>
                    <a:pt x="6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77"/>
            <p:cNvSpPr/>
            <p:nvPr/>
          </p:nvSpPr>
          <p:spPr>
            <a:xfrm>
              <a:off x="6396853" y="2991518"/>
              <a:ext cx="1207" cy="1227"/>
            </a:xfrm>
            <a:custGeom>
              <a:rect b="b" l="l" r="r" t="t"/>
              <a:pathLst>
                <a:path extrusionOk="0" h="62" w="61">
                  <a:moveTo>
                    <a:pt x="31" y="1"/>
                  </a:moveTo>
                  <a:cubicBezTo>
                    <a:pt x="0" y="1"/>
                    <a:pt x="0" y="31"/>
                    <a:pt x="0" y="31"/>
                  </a:cubicBezTo>
                  <a:lnTo>
                    <a:pt x="0" y="61"/>
                  </a:lnTo>
                  <a:cubicBezTo>
                    <a:pt x="0" y="61"/>
                    <a:pt x="61" y="61"/>
                    <a:pt x="31" y="31"/>
                  </a:cubicBezTo>
                  <a:cubicBezTo>
                    <a:pt x="31" y="1"/>
                    <a:pt x="31" y="31"/>
                    <a:pt x="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77"/>
            <p:cNvSpPr/>
            <p:nvPr/>
          </p:nvSpPr>
          <p:spPr>
            <a:xfrm>
              <a:off x="5763485" y="2521167"/>
              <a:ext cx="613" cy="613"/>
            </a:xfrm>
            <a:custGeom>
              <a:rect b="b" l="l" r="r" t="t"/>
              <a:pathLst>
                <a:path extrusionOk="0" h="31" w="31">
                  <a:moveTo>
                    <a:pt x="0" y="31"/>
                  </a:moveTo>
                  <a:cubicBezTo>
                    <a:pt x="0" y="31"/>
                    <a:pt x="0" y="0"/>
                    <a:pt x="31" y="0"/>
                  </a:cubicBezTo>
                  <a:lnTo>
                    <a:pt x="31" y="0"/>
                  </a:lnTo>
                  <a:lnTo>
                    <a:pt x="0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77"/>
            <p:cNvSpPr/>
            <p:nvPr/>
          </p:nvSpPr>
          <p:spPr>
            <a:xfrm>
              <a:off x="6372177" y="3021596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62" y="0"/>
                  </a:moveTo>
                  <a:lnTo>
                    <a:pt x="62" y="0"/>
                  </a:lnTo>
                  <a:cubicBezTo>
                    <a:pt x="62" y="0"/>
                    <a:pt x="1" y="0"/>
                    <a:pt x="1" y="31"/>
                  </a:cubicBezTo>
                  <a:cubicBezTo>
                    <a:pt x="1" y="31"/>
                    <a:pt x="1" y="31"/>
                    <a:pt x="31" y="61"/>
                  </a:cubicBezTo>
                  <a:cubicBezTo>
                    <a:pt x="31" y="61"/>
                    <a:pt x="62" y="31"/>
                    <a:pt x="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77"/>
            <p:cNvSpPr/>
            <p:nvPr/>
          </p:nvSpPr>
          <p:spPr>
            <a:xfrm>
              <a:off x="6488869" y="3028819"/>
              <a:ext cx="1227" cy="1207"/>
            </a:xfrm>
            <a:custGeom>
              <a:rect b="b" l="l" r="r" t="t"/>
              <a:pathLst>
                <a:path extrusionOk="0" h="61" w="62">
                  <a:moveTo>
                    <a:pt x="61" y="31"/>
                  </a:moveTo>
                  <a:cubicBezTo>
                    <a:pt x="61" y="31"/>
                    <a:pt x="61" y="0"/>
                    <a:pt x="61" y="0"/>
                  </a:cubicBezTo>
                  <a:lnTo>
                    <a:pt x="1" y="0"/>
                  </a:lnTo>
                  <a:cubicBezTo>
                    <a:pt x="1" y="31"/>
                    <a:pt x="31" y="31"/>
                    <a:pt x="31" y="61"/>
                  </a:cubicBezTo>
                  <a:cubicBezTo>
                    <a:pt x="31" y="61"/>
                    <a:pt x="61" y="61"/>
                    <a:pt x="6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77"/>
            <p:cNvSpPr/>
            <p:nvPr/>
          </p:nvSpPr>
          <p:spPr>
            <a:xfrm>
              <a:off x="6488869" y="3028819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77"/>
            <p:cNvSpPr/>
            <p:nvPr/>
          </p:nvSpPr>
          <p:spPr>
            <a:xfrm>
              <a:off x="6434135" y="3062499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77"/>
            <p:cNvSpPr/>
            <p:nvPr/>
          </p:nvSpPr>
          <p:spPr>
            <a:xfrm>
              <a:off x="6434135" y="3061292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61" y="1"/>
                  </a:moveTo>
                  <a:lnTo>
                    <a:pt x="31" y="1"/>
                  </a:lnTo>
                  <a:lnTo>
                    <a:pt x="1" y="61"/>
                  </a:lnTo>
                  <a:lnTo>
                    <a:pt x="31" y="61"/>
                  </a:lnTo>
                  <a:cubicBezTo>
                    <a:pt x="61" y="31"/>
                    <a:pt x="61" y="31"/>
                    <a:pt x="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77"/>
            <p:cNvSpPr/>
            <p:nvPr/>
          </p:nvSpPr>
          <p:spPr>
            <a:xfrm>
              <a:off x="6312634" y="3108804"/>
              <a:ext cx="2434" cy="1821"/>
            </a:xfrm>
            <a:custGeom>
              <a:rect b="b" l="l" r="r" t="t"/>
              <a:pathLst>
                <a:path extrusionOk="0" h="92" w="123">
                  <a:moveTo>
                    <a:pt x="62" y="31"/>
                  </a:moveTo>
                  <a:cubicBezTo>
                    <a:pt x="31" y="31"/>
                    <a:pt x="1" y="62"/>
                    <a:pt x="62" y="92"/>
                  </a:cubicBezTo>
                  <a:cubicBezTo>
                    <a:pt x="92" y="92"/>
                    <a:pt x="92" y="92"/>
                    <a:pt x="122" y="92"/>
                  </a:cubicBezTo>
                  <a:cubicBezTo>
                    <a:pt x="122" y="62"/>
                    <a:pt x="122" y="31"/>
                    <a:pt x="1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77"/>
            <p:cNvSpPr/>
            <p:nvPr/>
          </p:nvSpPr>
          <p:spPr>
            <a:xfrm>
              <a:off x="5770708" y="2464631"/>
              <a:ext cx="1207" cy="1821"/>
            </a:xfrm>
            <a:custGeom>
              <a:rect b="b" l="l" r="r" t="t"/>
              <a:pathLst>
                <a:path extrusionOk="0" h="92" w="61">
                  <a:moveTo>
                    <a:pt x="61" y="31"/>
                  </a:moveTo>
                  <a:cubicBezTo>
                    <a:pt x="61" y="0"/>
                    <a:pt x="0" y="0"/>
                    <a:pt x="0" y="31"/>
                  </a:cubicBezTo>
                  <a:cubicBezTo>
                    <a:pt x="0" y="31"/>
                    <a:pt x="0" y="61"/>
                    <a:pt x="31" y="61"/>
                  </a:cubicBezTo>
                  <a:cubicBezTo>
                    <a:pt x="61" y="91"/>
                    <a:pt x="61" y="31"/>
                    <a:pt x="6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77"/>
            <p:cNvSpPr/>
            <p:nvPr/>
          </p:nvSpPr>
          <p:spPr>
            <a:xfrm>
              <a:off x="5972193" y="2463424"/>
              <a:ext cx="1821" cy="2414"/>
            </a:xfrm>
            <a:custGeom>
              <a:rect b="b" l="l" r="r" t="t"/>
              <a:pathLst>
                <a:path extrusionOk="0" h="122" w="92">
                  <a:moveTo>
                    <a:pt x="62" y="0"/>
                  </a:moveTo>
                  <a:cubicBezTo>
                    <a:pt x="62" y="0"/>
                    <a:pt x="31" y="0"/>
                    <a:pt x="31" y="0"/>
                  </a:cubicBezTo>
                  <a:cubicBezTo>
                    <a:pt x="1" y="0"/>
                    <a:pt x="1" y="31"/>
                    <a:pt x="1" y="61"/>
                  </a:cubicBezTo>
                  <a:lnTo>
                    <a:pt x="31" y="122"/>
                  </a:lnTo>
                  <a:lnTo>
                    <a:pt x="92" y="122"/>
                  </a:lnTo>
                  <a:cubicBezTo>
                    <a:pt x="92" y="61"/>
                    <a:pt x="92" y="31"/>
                    <a:pt x="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77"/>
            <p:cNvSpPr/>
            <p:nvPr/>
          </p:nvSpPr>
          <p:spPr>
            <a:xfrm>
              <a:off x="5497627" y="2531991"/>
              <a:ext cx="1227" cy="1821"/>
            </a:xfrm>
            <a:custGeom>
              <a:rect b="b" l="l" r="r" t="t"/>
              <a:pathLst>
                <a:path extrusionOk="0" h="92" w="62">
                  <a:moveTo>
                    <a:pt x="61" y="0"/>
                  </a:moveTo>
                  <a:cubicBezTo>
                    <a:pt x="61" y="0"/>
                    <a:pt x="31" y="0"/>
                    <a:pt x="31" y="31"/>
                  </a:cubicBezTo>
                  <a:cubicBezTo>
                    <a:pt x="1" y="61"/>
                    <a:pt x="1" y="61"/>
                    <a:pt x="31" y="92"/>
                  </a:cubicBezTo>
                  <a:cubicBezTo>
                    <a:pt x="31" y="92"/>
                    <a:pt x="61" y="92"/>
                    <a:pt x="61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77"/>
            <p:cNvSpPr/>
            <p:nvPr/>
          </p:nvSpPr>
          <p:spPr>
            <a:xfrm>
              <a:off x="6061815" y="2544616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61" y="31"/>
                  </a:moveTo>
                  <a:lnTo>
                    <a:pt x="61" y="1"/>
                  </a:lnTo>
                  <a:lnTo>
                    <a:pt x="61" y="1"/>
                  </a:lnTo>
                  <a:cubicBezTo>
                    <a:pt x="61" y="1"/>
                    <a:pt x="31" y="1"/>
                    <a:pt x="31" y="31"/>
                  </a:cubicBezTo>
                  <a:cubicBezTo>
                    <a:pt x="1" y="31"/>
                    <a:pt x="1" y="62"/>
                    <a:pt x="31" y="62"/>
                  </a:cubicBezTo>
                  <a:cubicBezTo>
                    <a:pt x="31" y="62"/>
                    <a:pt x="61" y="31"/>
                    <a:pt x="6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77"/>
            <p:cNvSpPr/>
            <p:nvPr/>
          </p:nvSpPr>
          <p:spPr>
            <a:xfrm>
              <a:off x="5255832" y="2611996"/>
              <a:ext cx="1227" cy="1207"/>
            </a:xfrm>
            <a:custGeom>
              <a:rect b="b" l="l" r="r" t="t"/>
              <a:pathLst>
                <a:path extrusionOk="0" h="61" w="62">
                  <a:moveTo>
                    <a:pt x="0" y="0"/>
                  </a:moveTo>
                  <a:cubicBezTo>
                    <a:pt x="0" y="30"/>
                    <a:pt x="0" y="61"/>
                    <a:pt x="31" y="61"/>
                  </a:cubicBezTo>
                  <a:cubicBezTo>
                    <a:pt x="61" y="30"/>
                    <a:pt x="31" y="61"/>
                    <a:pt x="61" y="61"/>
                  </a:cubicBezTo>
                  <a:cubicBezTo>
                    <a:pt x="61" y="61"/>
                    <a:pt x="0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77"/>
            <p:cNvSpPr/>
            <p:nvPr/>
          </p:nvSpPr>
          <p:spPr>
            <a:xfrm>
              <a:off x="5864525" y="2613796"/>
              <a:ext cx="1840" cy="1227"/>
            </a:xfrm>
            <a:custGeom>
              <a:rect b="b" l="l" r="r" t="t"/>
              <a:pathLst>
                <a:path extrusionOk="0" h="62" w="93">
                  <a:moveTo>
                    <a:pt x="31" y="61"/>
                  </a:moveTo>
                  <a:lnTo>
                    <a:pt x="31" y="61"/>
                  </a:lnTo>
                  <a:lnTo>
                    <a:pt x="92" y="0"/>
                  </a:lnTo>
                  <a:lnTo>
                    <a:pt x="31" y="31"/>
                  </a:lnTo>
                  <a:cubicBezTo>
                    <a:pt x="31" y="31"/>
                    <a:pt x="1" y="61"/>
                    <a:pt x="31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77"/>
            <p:cNvSpPr/>
            <p:nvPr/>
          </p:nvSpPr>
          <p:spPr>
            <a:xfrm>
              <a:off x="5866345" y="2613796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77"/>
            <p:cNvSpPr/>
            <p:nvPr/>
          </p:nvSpPr>
          <p:spPr>
            <a:xfrm>
              <a:off x="5945736" y="2636039"/>
              <a:ext cx="613" cy="633"/>
            </a:xfrm>
            <a:custGeom>
              <a:rect b="b" l="l" r="r" t="t"/>
              <a:pathLst>
                <a:path extrusionOk="0" h="32" w="31">
                  <a:moveTo>
                    <a:pt x="0" y="1"/>
                  </a:moveTo>
                  <a:lnTo>
                    <a:pt x="31" y="31"/>
                  </a:lnTo>
                  <a:lnTo>
                    <a:pt x="31" y="31"/>
                  </a:ln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77"/>
            <p:cNvSpPr/>
            <p:nvPr/>
          </p:nvSpPr>
          <p:spPr>
            <a:xfrm>
              <a:off x="5554163" y="2642054"/>
              <a:ext cx="1821" cy="1840"/>
            </a:xfrm>
            <a:custGeom>
              <a:rect b="b" l="l" r="r" t="t"/>
              <a:pathLst>
                <a:path extrusionOk="0" h="93" w="92">
                  <a:moveTo>
                    <a:pt x="31" y="1"/>
                  </a:move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1" y="62"/>
                    <a:pt x="31" y="62"/>
                  </a:cubicBezTo>
                  <a:cubicBezTo>
                    <a:pt x="62" y="92"/>
                    <a:pt x="62" y="92"/>
                    <a:pt x="92" y="62"/>
                  </a:cubicBezTo>
                  <a:cubicBezTo>
                    <a:pt x="92" y="62"/>
                    <a:pt x="92" y="31"/>
                    <a:pt x="92" y="31"/>
                  </a:cubicBezTo>
                  <a:cubicBezTo>
                    <a:pt x="62" y="1"/>
                    <a:pt x="62" y="1"/>
                    <a:pt x="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77"/>
            <p:cNvSpPr/>
            <p:nvPr/>
          </p:nvSpPr>
          <p:spPr>
            <a:xfrm>
              <a:off x="6110534" y="2494096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1" y="1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61"/>
                    <a:pt x="31" y="61"/>
                  </a:cubicBezTo>
                  <a:cubicBezTo>
                    <a:pt x="31" y="61"/>
                    <a:pt x="62" y="61"/>
                    <a:pt x="31" y="31"/>
                  </a:cubicBezTo>
                  <a:cubicBezTo>
                    <a:pt x="31" y="1"/>
                    <a:pt x="3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77"/>
            <p:cNvSpPr/>
            <p:nvPr/>
          </p:nvSpPr>
          <p:spPr>
            <a:xfrm>
              <a:off x="6451588" y="2685965"/>
              <a:ext cx="613" cy="633"/>
            </a:xfrm>
            <a:custGeom>
              <a:rect b="b" l="l" r="r" t="t"/>
              <a:pathLst>
                <a:path extrusionOk="0" h="32" w="31">
                  <a:moveTo>
                    <a:pt x="31" y="1"/>
                  </a:moveTo>
                  <a:lnTo>
                    <a:pt x="31" y="1"/>
                  </a:lnTo>
                  <a:lnTo>
                    <a:pt x="0" y="1"/>
                  </a:lnTo>
                  <a:cubicBezTo>
                    <a:pt x="0" y="1"/>
                    <a:pt x="31" y="31"/>
                    <a:pt x="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77"/>
            <p:cNvSpPr/>
            <p:nvPr/>
          </p:nvSpPr>
          <p:spPr>
            <a:xfrm>
              <a:off x="6408885" y="2783403"/>
              <a:ext cx="1207" cy="1821"/>
            </a:xfrm>
            <a:custGeom>
              <a:rect b="b" l="l" r="r" t="t"/>
              <a:pathLst>
                <a:path extrusionOk="0" h="92" w="61">
                  <a:moveTo>
                    <a:pt x="30" y="92"/>
                  </a:moveTo>
                  <a:lnTo>
                    <a:pt x="61" y="31"/>
                  </a:lnTo>
                  <a:lnTo>
                    <a:pt x="30" y="1"/>
                  </a:lnTo>
                  <a:cubicBezTo>
                    <a:pt x="30" y="1"/>
                    <a:pt x="0" y="31"/>
                    <a:pt x="0" y="31"/>
                  </a:cubicBezTo>
                  <a:cubicBezTo>
                    <a:pt x="0" y="62"/>
                    <a:pt x="30" y="92"/>
                    <a:pt x="3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77"/>
            <p:cNvSpPr/>
            <p:nvPr/>
          </p:nvSpPr>
          <p:spPr>
            <a:xfrm>
              <a:off x="5829044" y="2796048"/>
              <a:ext cx="1821" cy="1207"/>
            </a:xfrm>
            <a:custGeom>
              <a:rect b="b" l="l" r="r" t="t"/>
              <a:pathLst>
                <a:path extrusionOk="0" h="61" w="92">
                  <a:moveTo>
                    <a:pt x="92" y="30"/>
                  </a:moveTo>
                  <a:cubicBezTo>
                    <a:pt x="92" y="30"/>
                    <a:pt x="61" y="0"/>
                    <a:pt x="61" y="0"/>
                  </a:cubicBezTo>
                  <a:cubicBezTo>
                    <a:pt x="31" y="0"/>
                    <a:pt x="1" y="30"/>
                    <a:pt x="1" y="61"/>
                  </a:cubicBezTo>
                  <a:cubicBezTo>
                    <a:pt x="31" y="61"/>
                    <a:pt x="61" y="61"/>
                    <a:pt x="61" y="61"/>
                  </a:cubicBezTo>
                  <a:cubicBezTo>
                    <a:pt x="61" y="61"/>
                    <a:pt x="92" y="30"/>
                    <a:pt x="92" y="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77"/>
            <p:cNvSpPr/>
            <p:nvPr/>
          </p:nvSpPr>
          <p:spPr>
            <a:xfrm>
              <a:off x="5935506" y="2813481"/>
              <a:ext cx="1821" cy="1821"/>
            </a:xfrm>
            <a:custGeom>
              <a:rect b="b" l="l" r="r" t="t"/>
              <a:pathLst>
                <a:path extrusionOk="0" h="92" w="92">
                  <a:moveTo>
                    <a:pt x="31" y="92"/>
                  </a:moveTo>
                  <a:lnTo>
                    <a:pt x="61" y="92"/>
                  </a:lnTo>
                  <a:cubicBezTo>
                    <a:pt x="61" y="61"/>
                    <a:pt x="61" y="61"/>
                    <a:pt x="92" y="31"/>
                  </a:cubicBezTo>
                  <a:cubicBezTo>
                    <a:pt x="92" y="31"/>
                    <a:pt x="61" y="1"/>
                    <a:pt x="31" y="1"/>
                  </a:cubicBezTo>
                  <a:cubicBezTo>
                    <a:pt x="1" y="1"/>
                    <a:pt x="1" y="31"/>
                    <a:pt x="1" y="61"/>
                  </a:cubicBezTo>
                  <a:cubicBezTo>
                    <a:pt x="1" y="61"/>
                    <a:pt x="31" y="92"/>
                    <a:pt x="31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77"/>
            <p:cNvSpPr/>
            <p:nvPr/>
          </p:nvSpPr>
          <p:spPr>
            <a:xfrm>
              <a:off x="5432662" y="2845360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77"/>
            <p:cNvSpPr/>
            <p:nvPr/>
          </p:nvSpPr>
          <p:spPr>
            <a:xfrm>
              <a:off x="5432662" y="2845360"/>
              <a:ext cx="1227" cy="613"/>
            </a:xfrm>
            <a:custGeom>
              <a:rect b="b" l="l" r="r" t="t"/>
              <a:pathLst>
                <a:path extrusionOk="0" h="31" w="62">
                  <a:moveTo>
                    <a:pt x="31" y="31"/>
                  </a:moveTo>
                  <a:lnTo>
                    <a:pt x="62" y="31"/>
                  </a:lnTo>
                  <a:cubicBezTo>
                    <a:pt x="62" y="31"/>
                    <a:pt x="62" y="1"/>
                    <a:pt x="62" y="1"/>
                  </a:cubicBezTo>
                  <a:lnTo>
                    <a:pt x="1" y="1"/>
                  </a:lnTo>
                  <a:cubicBezTo>
                    <a:pt x="1" y="1"/>
                    <a:pt x="31" y="3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77"/>
            <p:cNvSpPr/>
            <p:nvPr/>
          </p:nvSpPr>
          <p:spPr>
            <a:xfrm>
              <a:off x="5511459" y="2516952"/>
              <a:ext cx="20" cy="613"/>
            </a:xfrm>
            <a:custGeom>
              <a:rect b="b" l="l" r="r" t="t"/>
              <a:pathLst>
                <a:path extrusionOk="0" h="3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3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77"/>
            <p:cNvSpPr/>
            <p:nvPr/>
          </p:nvSpPr>
          <p:spPr>
            <a:xfrm>
              <a:off x="5464541" y="2517546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77"/>
            <p:cNvSpPr/>
            <p:nvPr/>
          </p:nvSpPr>
          <p:spPr>
            <a:xfrm>
              <a:off x="6361966" y="2664910"/>
              <a:ext cx="613" cy="633"/>
            </a:xfrm>
            <a:custGeom>
              <a:rect b="b" l="l" r="r" t="t"/>
              <a:pathLst>
                <a:path extrusionOk="0" h="32" w="31">
                  <a:moveTo>
                    <a:pt x="0" y="31"/>
                  </a:moveTo>
                  <a:lnTo>
                    <a:pt x="0" y="31"/>
                  </a:lnTo>
                  <a:cubicBezTo>
                    <a:pt x="31" y="31"/>
                    <a:pt x="31" y="1"/>
                    <a:pt x="31" y="1"/>
                  </a:cubicBezTo>
                  <a:lnTo>
                    <a:pt x="31" y="1"/>
                  </a:lnTo>
                  <a:cubicBezTo>
                    <a:pt x="0" y="1"/>
                    <a:pt x="0" y="31"/>
                    <a:pt x="0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77"/>
            <p:cNvSpPr/>
            <p:nvPr/>
          </p:nvSpPr>
          <p:spPr>
            <a:xfrm>
              <a:off x="6088292" y="2524175"/>
              <a:ext cx="20" cy="613"/>
            </a:xfrm>
            <a:custGeom>
              <a:rect b="b" l="l" r="r" t="t"/>
              <a:pathLst>
                <a:path extrusionOk="0" h="31" w="1">
                  <a:moveTo>
                    <a:pt x="0" y="31"/>
                  </a:moveTo>
                  <a:lnTo>
                    <a:pt x="0" y="0"/>
                  </a:lnTo>
                  <a:cubicBezTo>
                    <a:pt x="0" y="0"/>
                    <a:pt x="0" y="31"/>
                    <a:pt x="0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77"/>
            <p:cNvSpPr/>
            <p:nvPr/>
          </p:nvSpPr>
          <p:spPr>
            <a:xfrm>
              <a:off x="6087679" y="2528390"/>
              <a:ext cx="633" cy="20"/>
            </a:xfrm>
            <a:custGeom>
              <a:rect b="b" l="l" r="r" t="t"/>
              <a:pathLst>
                <a:path extrusionOk="0" h="1" w="32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77"/>
            <p:cNvSpPr/>
            <p:nvPr/>
          </p:nvSpPr>
          <p:spPr>
            <a:xfrm>
              <a:off x="5334016" y="2530190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77"/>
            <p:cNvSpPr/>
            <p:nvPr/>
          </p:nvSpPr>
          <p:spPr>
            <a:xfrm>
              <a:off x="5333423" y="2529577"/>
              <a:ext cx="1821" cy="633"/>
            </a:xfrm>
            <a:custGeom>
              <a:rect b="b" l="l" r="r" t="t"/>
              <a:pathLst>
                <a:path extrusionOk="0" h="32" w="92">
                  <a:moveTo>
                    <a:pt x="92" y="1"/>
                  </a:moveTo>
                  <a:lnTo>
                    <a:pt x="92" y="1"/>
                  </a:lnTo>
                  <a:lnTo>
                    <a:pt x="31" y="1"/>
                  </a:lnTo>
                  <a:cubicBezTo>
                    <a:pt x="31" y="1"/>
                    <a:pt x="1" y="1"/>
                    <a:pt x="1" y="31"/>
                  </a:cubicBezTo>
                  <a:lnTo>
                    <a:pt x="61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77"/>
            <p:cNvSpPr/>
            <p:nvPr/>
          </p:nvSpPr>
          <p:spPr>
            <a:xfrm>
              <a:off x="6069632" y="2529577"/>
              <a:ext cx="633" cy="1227"/>
            </a:xfrm>
            <a:custGeom>
              <a:rect b="b" l="l" r="r" t="t"/>
              <a:pathLst>
                <a:path extrusionOk="0" h="62" w="32">
                  <a:moveTo>
                    <a:pt x="1" y="1"/>
                  </a:moveTo>
                  <a:cubicBezTo>
                    <a:pt x="1" y="31"/>
                    <a:pt x="1" y="31"/>
                    <a:pt x="1" y="62"/>
                  </a:cubicBezTo>
                  <a:lnTo>
                    <a:pt x="31" y="62"/>
                  </a:lnTo>
                  <a:cubicBezTo>
                    <a:pt x="31" y="31"/>
                    <a:pt x="3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77"/>
            <p:cNvSpPr/>
            <p:nvPr/>
          </p:nvSpPr>
          <p:spPr>
            <a:xfrm>
              <a:off x="5833852" y="2794841"/>
              <a:ext cx="633" cy="613"/>
            </a:xfrm>
            <a:custGeom>
              <a:rect b="b" l="l" r="r" t="t"/>
              <a:pathLst>
                <a:path extrusionOk="0" h="31" w="32">
                  <a:moveTo>
                    <a:pt x="31" y="0"/>
                  </a:moveTo>
                  <a:lnTo>
                    <a:pt x="31" y="0"/>
                  </a:lnTo>
                  <a:lnTo>
                    <a:pt x="1" y="0"/>
                  </a:lnTo>
                  <a:lnTo>
                    <a:pt x="1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77"/>
            <p:cNvSpPr/>
            <p:nvPr/>
          </p:nvSpPr>
          <p:spPr>
            <a:xfrm>
              <a:off x="5540331" y="2592148"/>
              <a:ext cx="20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77"/>
            <p:cNvSpPr/>
            <p:nvPr/>
          </p:nvSpPr>
          <p:spPr>
            <a:xfrm>
              <a:off x="5972807" y="2457409"/>
              <a:ext cx="20" cy="613"/>
            </a:xfrm>
            <a:custGeom>
              <a:rect b="b" l="l" r="r" t="t"/>
              <a:pathLst>
                <a:path extrusionOk="0" h="31" w="1">
                  <a:moveTo>
                    <a:pt x="0" y="31"/>
                  </a:moveTo>
                  <a:cubicBezTo>
                    <a:pt x="0" y="31"/>
                    <a:pt x="0" y="0"/>
                    <a:pt x="0" y="0"/>
                  </a:cubicBezTo>
                  <a:lnTo>
                    <a:pt x="0" y="0"/>
                  </a:lnTo>
                  <a:lnTo>
                    <a:pt x="0" y="31"/>
                  </a:lnTo>
                  <a:cubicBezTo>
                    <a:pt x="0" y="31"/>
                    <a:pt x="0" y="31"/>
                    <a:pt x="0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77"/>
            <p:cNvSpPr/>
            <p:nvPr/>
          </p:nvSpPr>
          <p:spPr>
            <a:xfrm>
              <a:off x="6375185" y="2818290"/>
              <a:ext cx="20" cy="633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77"/>
            <p:cNvSpPr/>
            <p:nvPr/>
          </p:nvSpPr>
          <p:spPr>
            <a:xfrm>
              <a:off x="6084671" y="2533198"/>
              <a:ext cx="20" cy="613"/>
            </a:xfrm>
            <a:custGeom>
              <a:rect b="b" l="l" r="r" t="t"/>
              <a:pathLst>
                <a:path extrusionOk="0" h="31" w="1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0"/>
                    <a:pt x="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77"/>
            <p:cNvSpPr/>
            <p:nvPr/>
          </p:nvSpPr>
          <p:spPr>
            <a:xfrm>
              <a:off x="5752661" y="2534405"/>
              <a:ext cx="613" cy="1821"/>
            </a:xfrm>
            <a:custGeom>
              <a:rect b="b" l="l" r="r" t="t"/>
              <a:pathLst>
                <a:path extrusionOk="0" h="92" w="31">
                  <a:moveTo>
                    <a:pt x="0" y="0"/>
                  </a:moveTo>
                  <a:lnTo>
                    <a:pt x="0" y="91"/>
                  </a:lnTo>
                  <a:cubicBezTo>
                    <a:pt x="31" y="61"/>
                    <a:pt x="31" y="3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77"/>
            <p:cNvSpPr/>
            <p:nvPr/>
          </p:nvSpPr>
          <p:spPr>
            <a:xfrm>
              <a:off x="5514467" y="2466432"/>
              <a:ext cx="613" cy="1227"/>
            </a:xfrm>
            <a:custGeom>
              <a:rect b="b" l="l" r="r" t="t"/>
              <a:pathLst>
                <a:path extrusionOk="0" h="62" w="31">
                  <a:moveTo>
                    <a:pt x="1" y="61"/>
                  </a:moveTo>
                  <a:cubicBezTo>
                    <a:pt x="31" y="61"/>
                    <a:pt x="31" y="31"/>
                    <a:pt x="31" y="0"/>
                  </a:cubicBezTo>
                  <a:lnTo>
                    <a:pt x="1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77"/>
            <p:cNvSpPr/>
            <p:nvPr/>
          </p:nvSpPr>
          <p:spPr>
            <a:xfrm>
              <a:off x="6066624" y="2547624"/>
              <a:ext cx="20" cy="633"/>
            </a:xfrm>
            <a:custGeom>
              <a:rect b="b" l="l" r="r" t="t"/>
              <a:pathLst>
                <a:path extrusionOk="0" h="32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3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77"/>
            <p:cNvSpPr/>
            <p:nvPr/>
          </p:nvSpPr>
          <p:spPr>
            <a:xfrm>
              <a:off x="5767700" y="2467639"/>
              <a:ext cx="613" cy="1821"/>
            </a:xfrm>
            <a:custGeom>
              <a:rect b="b" l="l" r="r" t="t"/>
              <a:pathLst>
                <a:path extrusionOk="0" h="92" w="31">
                  <a:moveTo>
                    <a:pt x="31" y="61"/>
                  </a:moveTo>
                  <a:lnTo>
                    <a:pt x="31" y="31"/>
                  </a:lnTo>
                  <a:lnTo>
                    <a:pt x="0" y="0"/>
                  </a:lnTo>
                  <a:lnTo>
                    <a:pt x="0" y="31"/>
                  </a:lnTo>
                  <a:cubicBezTo>
                    <a:pt x="0" y="61"/>
                    <a:pt x="31" y="91"/>
                    <a:pt x="31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77"/>
            <p:cNvSpPr/>
            <p:nvPr/>
          </p:nvSpPr>
          <p:spPr>
            <a:xfrm>
              <a:off x="5767700" y="2467639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77"/>
            <p:cNvSpPr/>
            <p:nvPr/>
          </p:nvSpPr>
          <p:spPr>
            <a:xfrm>
              <a:off x="6022120" y="2593949"/>
              <a:ext cx="613" cy="20"/>
            </a:xfrm>
            <a:custGeom>
              <a:rect b="b" l="l" r="r" t="t"/>
              <a:pathLst>
                <a:path extrusionOk="0" h="1" w="31">
                  <a:moveTo>
                    <a:pt x="1" y="0"/>
                  </a:moveTo>
                  <a:lnTo>
                    <a:pt x="3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77"/>
            <p:cNvSpPr/>
            <p:nvPr/>
          </p:nvSpPr>
          <p:spPr>
            <a:xfrm>
              <a:off x="5472357" y="2555440"/>
              <a:ext cx="633" cy="633"/>
            </a:xfrm>
            <a:custGeom>
              <a:rect b="b" l="l" r="r" t="t"/>
              <a:pathLst>
                <a:path extrusionOk="0" h="32" w="32">
                  <a:moveTo>
                    <a:pt x="31" y="3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ubicBezTo>
                    <a:pt x="31" y="1"/>
                    <a:pt x="1" y="3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77"/>
            <p:cNvSpPr/>
            <p:nvPr/>
          </p:nvSpPr>
          <p:spPr>
            <a:xfrm>
              <a:off x="5539124" y="2475456"/>
              <a:ext cx="633" cy="1227"/>
            </a:xfrm>
            <a:custGeom>
              <a:rect b="b" l="l" r="r" t="t"/>
              <a:pathLst>
                <a:path extrusionOk="0" h="62" w="32">
                  <a:moveTo>
                    <a:pt x="31" y="31"/>
                  </a:moveTo>
                  <a:cubicBezTo>
                    <a:pt x="31" y="31"/>
                    <a:pt x="31" y="31"/>
                    <a:pt x="31" y="3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31"/>
                  </a:cubicBezTo>
                  <a:cubicBezTo>
                    <a:pt x="1" y="61"/>
                    <a:pt x="1" y="6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77"/>
            <p:cNvSpPr/>
            <p:nvPr/>
          </p:nvSpPr>
          <p:spPr>
            <a:xfrm>
              <a:off x="5967385" y="2477256"/>
              <a:ext cx="1821" cy="1227"/>
            </a:xfrm>
            <a:custGeom>
              <a:rect b="b" l="l" r="r" t="t"/>
              <a:pathLst>
                <a:path extrusionOk="0" h="62" w="92">
                  <a:moveTo>
                    <a:pt x="92" y="31"/>
                  </a:moveTo>
                  <a:cubicBezTo>
                    <a:pt x="92" y="31"/>
                    <a:pt x="61" y="0"/>
                    <a:pt x="61" y="0"/>
                  </a:cubicBezTo>
                  <a:lnTo>
                    <a:pt x="1" y="0"/>
                  </a:lnTo>
                  <a:lnTo>
                    <a:pt x="1" y="61"/>
                  </a:lnTo>
                  <a:lnTo>
                    <a:pt x="61" y="61"/>
                  </a:lnTo>
                  <a:cubicBezTo>
                    <a:pt x="61" y="61"/>
                    <a:pt x="92" y="31"/>
                    <a:pt x="9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77"/>
            <p:cNvSpPr/>
            <p:nvPr/>
          </p:nvSpPr>
          <p:spPr>
            <a:xfrm>
              <a:off x="5967385" y="2478463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77"/>
            <p:cNvSpPr/>
            <p:nvPr/>
          </p:nvSpPr>
          <p:spPr>
            <a:xfrm>
              <a:off x="6380013" y="2818903"/>
              <a:ext cx="1207" cy="2414"/>
            </a:xfrm>
            <a:custGeom>
              <a:rect b="b" l="l" r="r" t="t"/>
              <a:pathLst>
                <a:path extrusionOk="0" h="122" w="61">
                  <a:moveTo>
                    <a:pt x="0" y="0"/>
                  </a:moveTo>
                  <a:cubicBezTo>
                    <a:pt x="0" y="31"/>
                    <a:pt x="30" y="91"/>
                    <a:pt x="61" y="122"/>
                  </a:cubicBezTo>
                  <a:cubicBezTo>
                    <a:pt x="61" y="61"/>
                    <a:pt x="30" y="3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77"/>
            <p:cNvSpPr/>
            <p:nvPr/>
          </p:nvSpPr>
          <p:spPr>
            <a:xfrm>
              <a:off x="5557171" y="2480264"/>
              <a:ext cx="633" cy="20"/>
            </a:xfrm>
            <a:custGeom>
              <a:rect b="b" l="l" r="r" t="t"/>
              <a:pathLst>
                <a:path extrusionOk="0" h="1" w="32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77"/>
            <p:cNvSpPr/>
            <p:nvPr/>
          </p:nvSpPr>
          <p:spPr>
            <a:xfrm>
              <a:off x="6494885" y="2998147"/>
              <a:ext cx="2434" cy="1207"/>
            </a:xfrm>
            <a:custGeom>
              <a:rect b="b" l="l" r="r" t="t"/>
              <a:pathLst>
                <a:path extrusionOk="0" h="61" w="123">
                  <a:moveTo>
                    <a:pt x="122" y="61"/>
                  </a:moveTo>
                  <a:cubicBezTo>
                    <a:pt x="92" y="30"/>
                    <a:pt x="61" y="30"/>
                    <a:pt x="1" y="0"/>
                  </a:cubicBezTo>
                  <a:cubicBezTo>
                    <a:pt x="31" y="61"/>
                    <a:pt x="61" y="61"/>
                    <a:pt x="122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77"/>
            <p:cNvSpPr/>
            <p:nvPr/>
          </p:nvSpPr>
          <p:spPr>
            <a:xfrm>
              <a:off x="6497299" y="2999334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77"/>
            <p:cNvSpPr/>
            <p:nvPr/>
          </p:nvSpPr>
          <p:spPr>
            <a:xfrm>
              <a:off x="5873548" y="2483272"/>
              <a:ext cx="633" cy="613"/>
            </a:xfrm>
            <a:custGeom>
              <a:rect b="b" l="l" r="r" t="t"/>
              <a:pathLst>
                <a:path extrusionOk="0" h="31" w="32">
                  <a:moveTo>
                    <a:pt x="31" y="0"/>
                  </a:moveTo>
                  <a:lnTo>
                    <a:pt x="31" y="0"/>
                  </a:lnTo>
                  <a:lnTo>
                    <a:pt x="1" y="0"/>
                  </a:lnTo>
                  <a:cubicBezTo>
                    <a:pt x="1" y="0"/>
                    <a:pt x="1" y="31"/>
                    <a:pt x="31" y="31"/>
                  </a:cubicBez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77"/>
            <p:cNvSpPr/>
            <p:nvPr/>
          </p:nvSpPr>
          <p:spPr>
            <a:xfrm>
              <a:off x="5872954" y="2482678"/>
              <a:ext cx="20" cy="613"/>
            </a:xfrm>
            <a:custGeom>
              <a:rect b="b" l="l" r="r" t="t"/>
              <a:pathLst>
                <a:path extrusionOk="0" h="3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77"/>
            <p:cNvSpPr/>
            <p:nvPr/>
          </p:nvSpPr>
          <p:spPr>
            <a:xfrm>
              <a:off x="6250676" y="2484479"/>
              <a:ext cx="1227" cy="613"/>
            </a:xfrm>
            <a:custGeom>
              <a:rect b="b" l="l" r="r" t="t"/>
              <a:pathLst>
                <a:path extrusionOk="0" h="31" w="62">
                  <a:moveTo>
                    <a:pt x="62" y="0"/>
                  </a:moveTo>
                  <a:cubicBezTo>
                    <a:pt x="31" y="0"/>
                    <a:pt x="1" y="0"/>
                    <a:pt x="1" y="0"/>
                  </a:cubicBezTo>
                  <a:cubicBezTo>
                    <a:pt x="1" y="31"/>
                    <a:pt x="1" y="31"/>
                    <a:pt x="1" y="31"/>
                  </a:cubicBezTo>
                  <a:lnTo>
                    <a:pt x="62" y="31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77"/>
            <p:cNvSpPr/>
            <p:nvPr/>
          </p:nvSpPr>
          <p:spPr>
            <a:xfrm>
              <a:off x="6251883" y="2485073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77"/>
            <p:cNvSpPr/>
            <p:nvPr/>
          </p:nvSpPr>
          <p:spPr>
            <a:xfrm>
              <a:off x="5465748" y="2565671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77"/>
            <p:cNvSpPr/>
            <p:nvPr/>
          </p:nvSpPr>
          <p:spPr>
            <a:xfrm>
              <a:off x="5465154" y="2565671"/>
              <a:ext cx="613" cy="1227"/>
            </a:xfrm>
            <a:custGeom>
              <a:rect b="b" l="l" r="r" t="t"/>
              <a:pathLst>
                <a:path extrusionOk="0" h="62" w="31">
                  <a:moveTo>
                    <a:pt x="31" y="61"/>
                  </a:moveTo>
                  <a:cubicBezTo>
                    <a:pt x="31" y="61"/>
                    <a:pt x="31" y="31"/>
                    <a:pt x="31" y="31"/>
                  </a:cubicBezTo>
                  <a:cubicBezTo>
                    <a:pt x="31" y="31"/>
                    <a:pt x="31" y="1"/>
                    <a:pt x="31" y="1"/>
                  </a:cubicBezTo>
                  <a:cubicBezTo>
                    <a:pt x="0" y="1"/>
                    <a:pt x="0" y="31"/>
                    <a:pt x="0" y="31"/>
                  </a:cubicBezTo>
                  <a:cubicBezTo>
                    <a:pt x="0" y="61"/>
                    <a:pt x="0" y="61"/>
                    <a:pt x="31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77"/>
            <p:cNvSpPr/>
            <p:nvPr/>
          </p:nvSpPr>
          <p:spPr>
            <a:xfrm>
              <a:off x="5804387" y="2684164"/>
              <a:ext cx="613" cy="613"/>
            </a:xfrm>
            <a:custGeom>
              <a:rect b="b" l="l" r="r" t="t"/>
              <a:pathLst>
                <a:path extrusionOk="0" h="31" w="31">
                  <a:moveTo>
                    <a:pt x="31" y="31"/>
                  </a:moveTo>
                  <a:cubicBezTo>
                    <a:pt x="31" y="1"/>
                    <a:pt x="31" y="1"/>
                    <a:pt x="0" y="31"/>
                  </a:cubicBezTo>
                  <a:lnTo>
                    <a:pt x="0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77"/>
            <p:cNvSpPr/>
            <p:nvPr/>
          </p:nvSpPr>
          <p:spPr>
            <a:xfrm>
              <a:off x="5551155" y="2912720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77"/>
            <p:cNvSpPr/>
            <p:nvPr/>
          </p:nvSpPr>
          <p:spPr>
            <a:xfrm>
              <a:off x="5906041" y="2806259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77"/>
            <p:cNvSpPr/>
            <p:nvPr/>
          </p:nvSpPr>
          <p:spPr>
            <a:xfrm>
              <a:off x="5905427" y="2806259"/>
              <a:ext cx="20" cy="633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lnTo>
                    <a:pt x="1" y="3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77"/>
            <p:cNvSpPr/>
            <p:nvPr/>
          </p:nvSpPr>
          <p:spPr>
            <a:xfrm>
              <a:off x="6385415" y="2831528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1" y="31"/>
                  </a:moveTo>
                  <a:lnTo>
                    <a:pt x="1" y="61"/>
                  </a:lnTo>
                  <a:lnTo>
                    <a:pt x="1" y="61"/>
                  </a:lnTo>
                  <a:cubicBezTo>
                    <a:pt x="61" y="0"/>
                    <a:pt x="31" y="0"/>
                    <a:pt x="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77"/>
            <p:cNvSpPr/>
            <p:nvPr/>
          </p:nvSpPr>
          <p:spPr>
            <a:xfrm>
              <a:off x="5639570" y="2575288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77"/>
            <p:cNvSpPr/>
            <p:nvPr/>
          </p:nvSpPr>
          <p:spPr>
            <a:xfrm>
              <a:off x="5637769" y="2574694"/>
              <a:ext cx="1821" cy="613"/>
            </a:xfrm>
            <a:custGeom>
              <a:rect b="b" l="l" r="r" t="t"/>
              <a:pathLst>
                <a:path extrusionOk="0" h="31" w="92">
                  <a:moveTo>
                    <a:pt x="62" y="1"/>
                  </a:moveTo>
                  <a:cubicBezTo>
                    <a:pt x="31" y="1"/>
                    <a:pt x="31" y="1"/>
                    <a:pt x="1" y="1"/>
                  </a:cubicBezTo>
                  <a:lnTo>
                    <a:pt x="62" y="31"/>
                  </a:lnTo>
                  <a:lnTo>
                    <a:pt x="92" y="31"/>
                  </a:lnTo>
                  <a:lnTo>
                    <a:pt x="9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77"/>
            <p:cNvSpPr/>
            <p:nvPr/>
          </p:nvSpPr>
          <p:spPr>
            <a:xfrm>
              <a:off x="5603495" y="2501913"/>
              <a:ext cx="1207" cy="633"/>
            </a:xfrm>
            <a:custGeom>
              <a:rect b="b" l="l" r="r" t="t"/>
              <a:pathLst>
                <a:path extrusionOk="0" h="32" w="61">
                  <a:moveTo>
                    <a:pt x="61" y="31"/>
                  </a:moveTo>
                  <a:cubicBezTo>
                    <a:pt x="31" y="31"/>
                    <a:pt x="31" y="31"/>
                    <a:pt x="0" y="1"/>
                  </a:cubicBezTo>
                  <a:cubicBezTo>
                    <a:pt x="0" y="31"/>
                    <a:pt x="31" y="31"/>
                    <a:pt x="6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77"/>
            <p:cNvSpPr/>
            <p:nvPr/>
          </p:nvSpPr>
          <p:spPr>
            <a:xfrm>
              <a:off x="5925275" y="2809880"/>
              <a:ext cx="633" cy="20"/>
            </a:xfrm>
            <a:custGeom>
              <a:rect b="b" l="l" r="r" t="t"/>
              <a:pathLst>
                <a:path extrusionOk="0" h="1" w="32">
                  <a:moveTo>
                    <a:pt x="31" y="0"/>
                  </a:moveTo>
                  <a:lnTo>
                    <a:pt x="3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77"/>
            <p:cNvSpPr/>
            <p:nvPr/>
          </p:nvSpPr>
          <p:spPr>
            <a:xfrm>
              <a:off x="5493412" y="2875439"/>
              <a:ext cx="20" cy="613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31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77"/>
            <p:cNvSpPr/>
            <p:nvPr/>
          </p:nvSpPr>
          <p:spPr>
            <a:xfrm>
              <a:off x="5860923" y="2778001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77"/>
            <p:cNvSpPr/>
            <p:nvPr/>
          </p:nvSpPr>
          <p:spPr>
            <a:xfrm>
              <a:off x="5860329" y="2778001"/>
              <a:ext cx="613" cy="613"/>
            </a:xfrm>
            <a:custGeom>
              <a:rect b="b" l="l" r="r" t="t"/>
              <a:pathLst>
                <a:path extrusionOk="0" h="31" w="31">
                  <a:moveTo>
                    <a:pt x="0" y="31"/>
                  </a:move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77"/>
            <p:cNvSpPr/>
            <p:nvPr/>
          </p:nvSpPr>
          <p:spPr>
            <a:xfrm>
              <a:off x="5893396" y="2507928"/>
              <a:ext cx="633" cy="1227"/>
            </a:xfrm>
            <a:custGeom>
              <a:rect b="b" l="l" r="r" t="t"/>
              <a:pathLst>
                <a:path extrusionOk="0" h="62" w="32">
                  <a:moveTo>
                    <a:pt x="1" y="1"/>
                  </a:moveTo>
                  <a:lnTo>
                    <a:pt x="1" y="61"/>
                  </a:lnTo>
                  <a:lnTo>
                    <a:pt x="31" y="31"/>
                  </a:ln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77"/>
            <p:cNvSpPr/>
            <p:nvPr/>
          </p:nvSpPr>
          <p:spPr>
            <a:xfrm>
              <a:off x="6073847" y="2513350"/>
              <a:ext cx="20" cy="613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77"/>
            <p:cNvSpPr/>
            <p:nvPr/>
          </p:nvSpPr>
          <p:spPr>
            <a:xfrm>
              <a:off x="6070839" y="2514538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77"/>
            <p:cNvSpPr/>
            <p:nvPr/>
          </p:nvSpPr>
          <p:spPr>
            <a:xfrm>
              <a:off x="6458791" y="2920537"/>
              <a:ext cx="1227" cy="20"/>
            </a:xfrm>
            <a:custGeom>
              <a:rect b="b" l="l" r="r" t="t"/>
              <a:pathLst>
                <a:path extrusionOk="0" h="1" w="62">
                  <a:moveTo>
                    <a:pt x="62" y="1"/>
                  </a:moveTo>
                  <a:cubicBezTo>
                    <a:pt x="62" y="1"/>
                    <a:pt x="1" y="1"/>
                    <a:pt x="31" y="1"/>
                  </a:cubicBez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77"/>
            <p:cNvSpPr/>
            <p:nvPr/>
          </p:nvSpPr>
          <p:spPr>
            <a:xfrm>
              <a:off x="5794157" y="2704012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77"/>
            <p:cNvSpPr/>
            <p:nvPr/>
          </p:nvSpPr>
          <p:spPr>
            <a:xfrm>
              <a:off x="5792950" y="2704012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31" y="31"/>
                  </a:moveTo>
                  <a:cubicBezTo>
                    <a:pt x="31" y="31"/>
                    <a:pt x="31" y="61"/>
                    <a:pt x="62" y="31"/>
                  </a:cubicBezTo>
                  <a:cubicBezTo>
                    <a:pt x="62" y="31"/>
                    <a:pt x="62" y="31"/>
                    <a:pt x="62" y="1"/>
                  </a:cubicBezTo>
                  <a:lnTo>
                    <a:pt x="1" y="1"/>
                  </a:lnTo>
                  <a:cubicBezTo>
                    <a:pt x="1" y="1"/>
                    <a:pt x="1" y="3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77"/>
            <p:cNvSpPr/>
            <p:nvPr/>
          </p:nvSpPr>
          <p:spPr>
            <a:xfrm>
              <a:off x="5549354" y="2927759"/>
              <a:ext cx="613" cy="20"/>
            </a:xfrm>
            <a:custGeom>
              <a:rect b="b" l="l" r="r" t="t"/>
              <a:pathLst>
                <a:path extrusionOk="0" h="1" w="31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77"/>
            <p:cNvSpPr/>
            <p:nvPr/>
          </p:nvSpPr>
          <p:spPr>
            <a:xfrm>
              <a:off x="5153585" y="2651078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77"/>
            <p:cNvSpPr/>
            <p:nvPr/>
          </p:nvSpPr>
          <p:spPr>
            <a:xfrm>
              <a:off x="6228434" y="2933775"/>
              <a:ext cx="613" cy="633"/>
            </a:xfrm>
            <a:custGeom>
              <a:rect b="b" l="l" r="r" t="t"/>
              <a:pathLst>
                <a:path extrusionOk="0" h="32" w="31">
                  <a:moveTo>
                    <a:pt x="0" y="31"/>
                  </a:moveTo>
                  <a:lnTo>
                    <a:pt x="31" y="31"/>
                  </a:ln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1"/>
                    <a:pt x="31" y="1"/>
                  </a:cubicBezTo>
                  <a:cubicBezTo>
                    <a:pt x="0" y="1"/>
                    <a:pt x="0" y="31"/>
                    <a:pt x="0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77"/>
            <p:cNvSpPr/>
            <p:nvPr/>
          </p:nvSpPr>
          <p:spPr>
            <a:xfrm>
              <a:off x="5285911" y="2648683"/>
              <a:ext cx="20" cy="1207"/>
            </a:xfrm>
            <a:custGeom>
              <a:rect b="b" l="l" r="r" t="t"/>
              <a:pathLst>
                <a:path extrusionOk="0" h="61" w="1">
                  <a:moveTo>
                    <a:pt x="0" y="61"/>
                  </a:moveTo>
                  <a:lnTo>
                    <a:pt x="0" y="31"/>
                  </a:lnTo>
                  <a:lnTo>
                    <a:pt x="0" y="0"/>
                  </a:lnTo>
                  <a:cubicBezTo>
                    <a:pt x="0" y="0"/>
                    <a:pt x="0" y="0"/>
                    <a:pt x="0" y="31"/>
                  </a:cubicBezTo>
                  <a:cubicBezTo>
                    <a:pt x="0" y="31"/>
                    <a:pt x="0" y="61"/>
                    <a:pt x="0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77"/>
            <p:cNvSpPr/>
            <p:nvPr/>
          </p:nvSpPr>
          <p:spPr>
            <a:xfrm>
              <a:off x="6337903" y="2946400"/>
              <a:ext cx="613" cy="20"/>
            </a:xfrm>
            <a:custGeom>
              <a:rect b="b" l="l" r="r" t="t"/>
              <a:pathLst>
                <a:path extrusionOk="0" h="1" w="31">
                  <a:moveTo>
                    <a:pt x="0" y="1"/>
                  </a:moveTo>
                  <a:lnTo>
                    <a:pt x="0" y="1"/>
                  </a:lnTo>
                  <a:lnTo>
                    <a:pt x="3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77"/>
            <p:cNvSpPr/>
            <p:nvPr/>
          </p:nvSpPr>
          <p:spPr>
            <a:xfrm>
              <a:off x="6235657" y="2950615"/>
              <a:ext cx="613" cy="633"/>
            </a:xfrm>
            <a:custGeom>
              <a:rect b="b" l="l" r="r" t="t"/>
              <a:pathLst>
                <a:path extrusionOk="0" h="32" w="31">
                  <a:moveTo>
                    <a:pt x="30" y="1"/>
                  </a:moveTo>
                  <a:cubicBezTo>
                    <a:pt x="0" y="1"/>
                    <a:pt x="0" y="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77"/>
            <p:cNvSpPr/>
            <p:nvPr/>
          </p:nvSpPr>
          <p:spPr>
            <a:xfrm>
              <a:off x="6355951" y="2955424"/>
              <a:ext cx="1207" cy="20"/>
            </a:xfrm>
            <a:custGeom>
              <a:rect b="b" l="l" r="r" t="t"/>
              <a:pathLst>
                <a:path extrusionOk="0" h="1" w="61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1" y="1"/>
                  </a:lnTo>
                  <a:cubicBezTo>
                    <a:pt x="61" y="1"/>
                    <a:pt x="31" y="1"/>
                    <a:pt x="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77"/>
            <p:cNvSpPr/>
            <p:nvPr/>
          </p:nvSpPr>
          <p:spPr>
            <a:xfrm>
              <a:off x="6351736" y="2959045"/>
              <a:ext cx="613" cy="20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77"/>
            <p:cNvSpPr/>
            <p:nvPr/>
          </p:nvSpPr>
          <p:spPr>
            <a:xfrm>
              <a:off x="6382408" y="2963260"/>
              <a:ext cx="613" cy="613"/>
            </a:xfrm>
            <a:custGeom>
              <a:rect b="b" l="l" r="r" t="t"/>
              <a:pathLst>
                <a:path extrusionOk="0" h="31" w="31"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ubicBezTo>
                    <a:pt x="31" y="0"/>
                    <a:pt x="1" y="0"/>
                    <a:pt x="1" y="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77"/>
            <p:cNvSpPr/>
            <p:nvPr/>
          </p:nvSpPr>
          <p:spPr>
            <a:xfrm>
              <a:off x="5599874" y="2981287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77"/>
            <p:cNvSpPr/>
            <p:nvPr/>
          </p:nvSpPr>
          <p:spPr>
            <a:xfrm>
              <a:off x="5599874" y="2981287"/>
              <a:ext cx="2434" cy="1227"/>
            </a:xfrm>
            <a:custGeom>
              <a:rect b="b" l="l" r="r" t="t"/>
              <a:pathLst>
                <a:path extrusionOk="0" h="62" w="123">
                  <a:moveTo>
                    <a:pt x="122" y="62"/>
                  </a:moveTo>
                  <a:cubicBezTo>
                    <a:pt x="92" y="1"/>
                    <a:pt x="62" y="1"/>
                    <a:pt x="1" y="1"/>
                  </a:cubicBezTo>
                  <a:cubicBezTo>
                    <a:pt x="31" y="31"/>
                    <a:pt x="62" y="62"/>
                    <a:pt x="122" y="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77"/>
            <p:cNvSpPr/>
            <p:nvPr/>
          </p:nvSpPr>
          <p:spPr>
            <a:xfrm>
              <a:off x="6284969" y="2984295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1" y="31"/>
                  </a:moveTo>
                  <a:cubicBezTo>
                    <a:pt x="1" y="31"/>
                    <a:pt x="1" y="31"/>
                    <a:pt x="1" y="62"/>
                  </a:cubicBezTo>
                  <a:lnTo>
                    <a:pt x="31" y="62"/>
                  </a:lnTo>
                  <a:lnTo>
                    <a:pt x="31" y="31"/>
                  </a:lnTo>
                  <a:cubicBezTo>
                    <a:pt x="61" y="1"/>
                    <a:pt x="1" y="1"/>
                    <a:pt x="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77"/>
            <p:cNvSpPr/>
            <p:nvPr/>
          </p:nvSpPr>
          <p:spPr>
            <a:xfrm>
              <a:off x="6284376" y="2985502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77"/>
            <p:cNvSpPr/>
            <p:nvPr/>
          </p:nvSpPr>
          <p:spPr>
            <a:xfrm>
              <a:off x="6283762" y="2985502"/>
              <a:ext cx="20" cy="1227"/>
            </a:xfrm>
            <a:custGeom>
              <a:rect b="b" l="l" r="r" t="t"/>
              <a:pathLst>
                <a:path extrusionOk="0" h="62" w="1">
                  <a:moveTo>
                    <a:pt x="1" y="61"/>
                  </a:moveTo>
                  <a:cubicBezTo>
                    <a:pt x="1" y="31"/>
                    <a:pt x="1" y="31"/>
                    <a:pt x="1" y="1"/>
                  </a:cubicBezTo>
                  <a:lnTo>
                    <a:pt x="1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77"/>
            <p:cNvSpPr/>
            <p:nvPr/>
          </p:nvSpPr>
          <p:spPr>
            <a:xfrm>
              <a:off x="6486475" y="2995139"/>
              <a:ext cx="20" cy="613"/>
            </a:xfrm>
            <a:custGeom>
              <a:rect b="b" l="l" r="r" t="t"/>
              <a:pathLst>
                <a:path extrusionOk="0" h="31" w="1">
                  <a:moveTo>
                    <a:pt x="0" y="30"/>
                  </a:moveTo>
                  <a:lnTo>
                    <a:pt x="0" y="30"/>
                  </a:lnTo>
                  <a:cubicBezTo>
                    <a:pt x="0" y="30"/>
                    <a:pt x="0" y="30"/>
                    <a:pt x="0" y="3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77"/>
            <p:cNvSpPr/>
            <p:nvPr/>
          </p:nvSpPr>
          <p:spPr>
            <a:xfrm>
              <a:off x="6265122" y="2997533"/>
              <a:ext cx="613" cy="20"/>
            </a:xfrm>
            <a:custGeom>
              <a:rect b="b" l="l" r="r" t="t"/>
              <a:pathLst>
                <a:path extrusionOk="0" h="1" w="3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77"/>
            <p:cNvSpPr/>
            <p:nvPr/>
          </p:nvSpPr>
          <p:spPr>
            <a:xfrm>
              <a:off x="6360146" y="3007151"/>
              <a:ext cx="633" cy="1227"/>
            </a:xfrm>
            <a:custGeom>
              <a:rect b="b" l="l" r="r" t="t"/>
              <a:pathLst>
                <a:path extrusionOk="0" h="62" w="32">
                  <a:moveTo>
                    <a:pt x="1" y="31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31" y="62"/>
                    <a:pt x="1" y="62"/>
                    <a:pt x="1" y="31"/>
                  </a:cubicBez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77"/>
            <p:cNvSpPr/>
            <p:nvPr/>
          </p:nvSpPr>
          <p:spPr>
            <a:xfrm>
              <a:off x="6476244" y="3008971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77"/>
            <p:cNvSpPr/>
            <p:nvPr/>
          </p:nvSpPr>
          <p:spPr>
            <a:xfrm>
              <a:off x="6353536" y="3011366"/>
              <a:ext cx="20" cy="633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lnTo>
                    <a:pt x="1" y="3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77"/>
            <p:cNvSpPr/>
            <p:nvPr/>
          </p:nvSpPr>
          <p:spPr>
            <a:xfrm>
              <a:off x="6366775" y="3022190"/>
              <a:ext cx="613" cy="633"/>
            </a:xfrm>
            <a:custGeom>
              <a:rect b="b" l="l" r="r" t="t"/>
              <a:pathLst>
                <a:path extrusionOk="0" h="32" w="31">
                  <a:moveTo>
                    <a:pt x="31" y="1"/>
                  </a:moveTo>
                  <a:cubicBezTo>
                    <a:pt x="0" y="1"/>
                    <a:pt x="31" y="31"/>
                    <a:pt x="31" y="31"/>
                  </a:cubicBezTo>
                  <a:lnTo>
                    <a:pt x="31" y="31"/>
                  </a:ln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77"/>
            <p:cNvSpPr/>
            <p:nvPr/>
          </p:nvSpPr>
          <p:spPr>
            <a:xfrm>
              <a:off x="6363767" y="3033014"/>
              <a:ext cx="613" cy="633"/>
            </a:xfrm>
            <a:custGeom>
              <a:rect b="b" l="l" r="r" t="t"/>
              <a:pathLst>
                <a:path extrusionOk="0" h="32" w="31">
                  <a:moveTo>
                    <a:pt x="31" y="31"/>
                  </a:moveTo>
                  <a:lnTo>
                    <a:pt x="31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31" y="3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77"/>
            <p:cNvSpPr/>
            <p:nvPr/>
          </p:nvSpPr>
          <p:spPr>
            <a:xfrm>
              <a:off x="6017905" y="3039643"/>
              <a:ext cx="20" cy="613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0"/>
                  </a:lnTo>
                  <a:cubicBezTo>
                    <a:pt x="1" y="31"/>
                    <a:pt x="1" y="31"/>
                    <a:pt x="1" y="31"/>
                  </a:cubicBezTo>
                  <a:lnTo>
                    <a:pt x="1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77"/>
            <p:cNvSpPr/>
            <p:nvPr/>
          </p:nvSpPr>
          <p:spPr>
            <a:xfrm>
              <a:off x="6561651" y="3061292"/>
              <a:ext cx="613" cy="1227"/>
            </a:xfrm>
            <a:custGeom>
              <a:rect b="b" l="l" r="r" t="t"/>
              <a:pathLst>
                <a:path extrusionOk="0" h="62" w="31">
                  <a:moveTo>
                    <a:pt x="31" y="31"/>
                  </a:moveTo>
                  <a:lnTo>
                    <a:pt x="31" y="31"/>
                  </a:lnTo>
                  <a:lnTo>
                    <a:pt x="31" y="1"/>
                  </a:lnTo>
                  <a:cubicBezTo>
                    <a:pt x="1" y="31"/>
                    <a:pt x="1" y="6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77"/>
            <p:cNvSpPr/>
            <p:nvPr/>
          </p:nvSpPr>
          <p:spPr>
            <a:xfrm>
              <a:off x="6562245" y="3068514"/>
              <a:ext cx="1227" cy="613"/>
            </a:xfrm>
            <a:custGeom>
              <a:rect b="b" l="l" r="r" t="t"/>
              <a:pathLst>
                <a:path extrusionOk="0" h="31" w="62">
                  <a:moveTo>
                    <a:pt x="31" y="31"/>
                  </a:moveTo>
                  <a:lnTo>
                    <a:pt x="62" y="31"/>
                  </a:lnTo>
                  <a:lnTo>
                    <a:pt x="62" y="0"/>
                  </a:ln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1" y="3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77"/>
            <p:cNvSpPr/>
            <p:nvPr/>
          </p:nvSpPr>
          <p:spPr>
            <a:xfrm>
              <a:off x="6565253" y="3074530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77"/>
            <p:cNvSpPr/>
            <p:nvPr/>
          </p:nvSpPr>
          <p:spPr>
            <a:xfrm>
              <a:off x="6558643" y="3088956"/>
              <a:ext cx="613" cy="633"/>
            </a:xfrm>
            <a:custGeom>
              <a:rect b="b" l="l" r="r" t="t"/>
              <a:pathLst>
                <a:path extrusionOk="0" h="32" w="31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31"/>
                  </a:ln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77"/>
            <p:cNvSpPr/>
            <p:nvPr/>
          </p:nvSpPr>
          <p:spPr>
            <a:xfrm>
              <a:off x="6447373" y="3200226"/>
              <a:ext cx="1227" cy="1227"/>
            </a:xfrm>
            <a:custGeom>
              <a:rect b="b" l="l" r="r" t="t"/>
              <a:pathLst>
                <a:path extrusionOk="0" h="62" w="62">
                  <a:moveTo>
                    <a:pt x="0" y="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62"/>
                    <a:pt x="31" y="62"/>
                    <a:pt x="61" y="62"/>
                  </a:cubicBezTo>
                  <a:lnTo>
                    <a:pt x="61" y="62"/>
                  </a:lnTo>
                  <a:cubicBezTo>
                    <a:pt x="61" y="31"/>
                    <a:pt x="3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77"/>
            <p:cNvSpPr/>
            <p:nvPr/>
          </p:nvSpPr>
          <p:spPr>
            <a:xfrm>
              <a:off x="5798965" y="2714242"/>
              <a:ext cx="1227" cy="20"/>
            </a:xfrm>
            <a:custGeom>
              <a:rect b="b" l="l" r="r" t="t"/>
              <a:pathLst>
                <a:path extrusionOk="0" h="1" w="62">
                  <a:moveTo>
                    <a:pt x="62" y="0"/>
                  </a:moveTo>
                  <a:lnTo>
                    <a:pt x="31" y="0"/>
                  </a:lnTo>
                  <a:cubicBezTo>
                    <a:pt x="1" y="0"/>
                    <a:pt x="31" y="0"/>
                    <a:pt x="31" y="0"/>
                  </a:cubicBezTo>
                  <a:lnTo>
                    <a:pt x="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77"/>
            <p:cNvSpPr/>
            <p:nvPr/>
          </p:nvSpPr>
          <p:spPr>
            <a:xfrm>
              <a:off x="6005280" y="2599351"/>
              <a:ext cx="1227" cy="633"/>
            </a:xfrm>
            <a:custGeom>
              <a:rect b="b" l="l" r="r" t="t"/>
              <a:pathLst>
                <a:path extrusionOk="0" h="32" w="62">
                  <a:moveTo>
                    <a:pt x="31" y="1"/>
                  </a:moveTo>
                  <a:lnTo>
                    <a:pt x="31" y="1"/>
                  </a:lnTo>
                  <a:lnTo>
                    <a:pt x="1" y="31"/>
                  </a:lnTo>
                  <a:lnTo>
                    <a:pt x="31" y="31"/>
                  </a:lnTo>
                  <a:cubicBezTo>
                    <a:pt x="61" y="1"/>
                    <a:pt x="61" y="1"/>
                    <a:pt x="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77"/>
            <p:cNvSpPr/>
            <p:nvPr/>
          </p:nvSpPr>
          <p:spPr>
            <a:xfrm>
              <a:off x="6005280" y="2599964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77"/>
            <p:cNvSpPr/>
            <p:nvPr/>
          </p:nvSpPr>
          <p:spPr>
            <a:xfrm>
              <a:off x="5883779" y="2597550"/>
              <a:ext cx="613" cy="20"/>
            </a:xfrm>
            <a:custGeom>
              <a:rect b="b" l="l" r="r" t="t"/>
              <a:pathLst>
                <a:path extrusionOk="0" h="1" w="3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31" y="1"/>
                    <a:pt x="3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77"/>
            <p:cNvSpPr/>
            <p:nvPr/>
          </p:nvSpPr>
          <p:spPr>
            <a:xfrm>
              <a:off x="5631753" y="2567472"/>
              <a:ext cx="20" cy="1227"/>
            </a:xfrm>
            <a:custGeom>
              <a:rect b="b" l="l" r="r" t="t"/>
              <a:pathLst>
                <a:path extrusionOk="0" h="62" w="1">
                  <a:moveTo>
                    <a:pt x="1" y="31"/>
                  </a:moveTo>
                  <a:cubicBezTo>
                    <a:pt x="1" y="31"/>
                    <a:pt x="1" y="31"/>
                    <a:pt x="1" y="62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77"/>
            <p:cNvSpPr/>
            <p:nvPr/>
          </p:nvSpPr>
          <p:spPr>
            <a:xfrm>
              <a:off x="5533108" y="2581304"/>
              <a:ext cx="633" cy="633"/>
            </a:xfrm>
            <a:custGeom>
              <a:rect b="b" l="l" r="r" t="t"/>
              <a:pathLst>
                <a:path extrusionOk="0" h="32" w="32">
                  <a:moveTo>
                    <a:pt x="31" y="1"/>
                  </a:moveTo>
                  <a:lnTo>
                    <a:pt x="1" y="1"/>
                  </a:lnTo>
                  <a:lnTo>
                    <a:pt x="31" y="31"/>
                  </a:lnTo>
                  <a:lnTo>
                    <a:pt x="31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77"/>
            <p:cNvSpPr/>
            <p:nvPr/>
          </p:nvSpPr>
          <p:spPr>
            <a:xfrm>
              <a:off x="6437142" y="2583124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77"/>
            <p:cNvSpPr/>
            <p:nvPr/>
          </p:nvSpPr>
          <p:spPr>
            <a:xfrm>
              <a:off x="6437142" y="2583718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77"/>
            <p:cNvSpPr/>
            <p:nvPr/>
          </p:nvSpPr>
          <p:spPr>
            <a:xfrm>
              <a:off x="5894603" y="2592148"/>
              <a:ext cx="20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77"/>
            <p:cNvSpPr/>
            <p:nvPr/>
          </p:nvSpPr>
          <p:spPr>
            <a:xfrm>
              <a:off x="5894603" y="2592148"/>
              <a:ext cx="20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77"/>
            <p:cNvSpPr/>
            <p:nvPr/>
          </p:nvSpPr>
          <p:spPr>
            <a:xfrm>
              <a:off x="5925275" y="2791833"/>
              <a:ext cx="633" cy="20"/>
            </a:xfrm>
            <a:custGeom>
              <a:rect b="b" l="l" r="r" t="t"/>
              <a:pathLst>
                <a:path extrusionOk="0" h="1" w="32">
                  <a:moveTo>
                    <a:pt x="1" y="0"/>
                  </a:moveTo>
                  <a:lnTo>
                    <a:pt x="1" y="0"/>
                  </a:lnTo>
                  <a:lnTo>
                    <a:pt x="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77"/>
            <p:cNvSpPr/>
            <p:nvPr/>
          </p:nvSpPr>
          <p:spPr>
            <a:xfrm>
              <a:off x="5878970" y="2815896"/>
              <a:ext cx="20" cy="613"/>
            </a:xfrm>
            <a:custGeom>
              <a:rect b="b" l="l" r="r" t="t"/>
              <a:pathLst>
                <a:path extrusionOk="0" h="31" w="1">
                  <a:moveTo>
                    <a:pt x="0" y="31"/>
                  </a:move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77"/>
            <p:cNvSpPr/>
            <p:nvPr/>
          </p:nvSpPr>
          <p:spPr>
            <a:xfrm>
              <a:off x="5496420" y="2877833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77"/>
            <p:cNvSpPr/>
            <p:nvPr/>
          </p:nvSpPr>
          <p:spPr>
            <a:xfrm>
              <a:off x="5543338" y="2900095"/>
              <a:ext cx="613" cy="20"/>
            </a:xfrm>
            <a:custGeom>
              <a:rect b="b" l="l" r="r" t="t"/>
              <a:pathLst>
                <a:path extrusionOk="0" h="1" w="31">
                  <a:moveTo>
                    <a:pt x="1" y="1"/>
                  </a:move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77"/>
            <p:cNvSpPr/>
            <p:nvPr/>
          </p:nvSpPr>
          <p:spPr>
            <a:xfrm>
              <a:off x="5824829" y="2800243"/>
              <a:ext cx="633" cy="20"/>
            </a:xfrm>
            <a:custGeom>
              <a:rect b="b" l="l" r="r" t="t"/>
              <a:pathLst>
                <a:path extrusionOk="0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77"/>
            <p:cNvSpPr/>
            <p:nvPr/>
          </p:nvSpPr>
          <p:spPr>
            <a:xfrm>
              <a:off x="5720781" y="2435760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77"/>
            <p:cNvSpPr/>
            <p:nvPr/>
          </p:nvSpPr>
          <p:spPr>
            <a:xfrm>
              <a:off x="6410072" y="2705219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77"/>
            <p:cNvSpPr/>
            <p:nvPr/>
          </p:nvSpPr>
          <p:spPr>
            <a:xfrm>
              <a:off x="6410072" y="2705219"/>
              <a:ext cx="1227" cy="613"/>
            </a:xfrm>
            <a:custGeom>
              <a:rect b="b" l="l" r="r" t="t"/>
              <a:pathLst>
                <a:path extrusionOk="0" h="31" w="62">
                  <a:moveTo>
                    <a:pt x="62" y="31"/>
                  </a:moveTo>
                  <a:cubicBezTo>
                    <a:pt x="31" y="31"/>
                    <a:pt x="31" y="0"/>
                    <a:pt x="1" y="0"/>
                  </a:cubicBezTo>
                  <a:cubicBezTo>
                    <a:pt x="1" y="31"/>
                    <a:pt x="31" y="31"/>
                    <a:pt x="62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77"/>
            <p:cNvSpPr/>
            <p:nvPr/>
          </p:nvSpPr>
          <p:spPr>
            <a:xfrm>
              <a:off x="5180656" y="2647476"/>
              <a:ext cx="0" cy="20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77"/>
            <p:cNvSpPr/>
            <p:nvPr/>
          </p:nvSpPr>
          <p:spPr>
            <a:xfrm>
              <a:off x="5180656" y="2647476"/>
              <a:ext cx="0" cy="20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77"/>
            <p:cNvSpPr/>
            <p:nvPr/>
          </p:nvSpPr>
          <p:spPr>
            <a:xfrm>
              <a:off x="6411279" y="2706426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77"/>
            <p:cNvSpPr/>
            <p:nvPr/>
          </p:nvSpPr>
          <p:spPr>
            <a:xfrm>
              <a:off x="6411279" y="2706426"/>
              <a:ext cx="613" cy="613"/>
            </a:xfrm>
            <a:custGeom>
              <a:rect b="b" l="l" r="r" t="t"/>
              <a:pathLst>
                <a:path extrusionOk="0" h="31" w="31">
                  <a:moveTo>
                    <a:pt x="31" y="31"/>
                  </a:moveTo>
                  <a:cubicBezTo>
                    <a:pt x="31" y="0"/>
                    <a:pt x="31" y="0"/>
                    <a:pt x="1" y="0"/>
                  </a:cubicBezTo>
                  <a:cubicBezTo>
                    <a:pt x="1" y="0"/>
                    <a:pt x="31" y="31"/>
                    <a:pt x="31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77"/>
            <p:cNvSpPr/>
            <p:nvPr/>
          </p:nvSpPr>
          <p:spPr>
            <a:xfrm>
              <a:off x="6377005" y="2967455"/>
              <a:ext cx="613" cy="633"/>
            </a:xfrm>
            <a:custGeom>
              <a:rect b="b" l="l" r="r" t="t"/>
              <a:pathLst>
                <a:path extrusionOk="0" h="32" w="31">
                  <a:moveTo>
                    <a:pt x="0" y="31"/>
                  </a:moveTo>
                  <a:lnTo>
                    <a:pt x="30" y="3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77"/>
            <p:cNvSpPr/>
            <p:nvPr/>
          </p:nvSpPr>
          <p:spPr>
            <a:xfrm>
              <a:off x="6245274" y="2970463"/>
              <a:ext cx="20" cy="633"/>
            </a:xfrm>
            <a:custGeom>
              <a:rect b="b" l="l" r="r" t="t"/>
              <a:pathLst>
                <a:path extrusionOk="0" h="32" w="1">
                  <a:moveTo>
                    <a:pt x="0" y="31"/>
                  </a:moveTo>
                  <a:lnTo>
                    <a:pt x="0" y="3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77"/>
            <p:cNvSpPr/>
            <p:nvPr/>
          </p:nvSpPr>
          <p:spPr>
            <a:xfrm>
              <a:off x="6389017" y="2986709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77"/>
            <p:cNvSpPr/>
            <p:nvPr/>
          </p:nvSpPr>
          <p:spPr>
            <a:xfrm>
              <a:off x="6389017" y="2986709"/>
              <a:ext cx="20" cy="613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3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77"/>
            <p:cNvSpPr/>
            <p:nvPr/>
          </p:nvSpPr>
          <p:spPr>
            <a:xfrm>
              <a:off x="5198090" y="2636039"/>
              <a:ext cx="20" cy="633"/>
            </a:xfrm>
            <a:custGeom>
              <a:rect b="b" l="l" r="r" t="t"/>
              <a:pathLst>
                <a:path extrusionOk="0" h="32" w="1">
                  <a:moveTo>
                    <a:pt x="0" y="3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77"/>
            <p:cNvSpPr/>
            <p:nvPr/>
          </p:nvSpPr>
          <p:spPr>
            <a:xfrm>
              <a:off x="5634761" y="2464018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77"/>
            <p:cNvSpPr/>
            <p:nvPr/>
          </p:nvSpPr>
          <p:spPr>
            <a:xfrm>
              <a:off x="6490670" y="2995733"/>
              <a:ext cx="20" cy="613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77"/>
            <p:cNvSpPr/>
            <p:nvPr/>
          </p:nvSpPr>
          <p:spPr>
            <a:xfrm>
              <a:off x="6359552" y="2920537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77"/>
            <p:cNvSpPr/>
            <p:nvPr/>
          </p:nvSpPr>
          <p:spPr>
            <a:xfrm>
              <a:off x="6358345" y="2919943"/>
              <a:ext cx="1227" cy="613"/>
            </a:xfrm>
            <a:custGeom>
              <a:rect b="b" l="l" r="r" t="t"/>
              <a:pathLst>
                <a:path extrusionOk="0" h="31" w="62">
                  <a:moveTo>
                    <a:pt x="62" y="31"/>
                  </a:moveTo>
                  <a:lnTo>
                    <a:pt x="62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77"/>
            <p:cNvSpPr/>
            <p:nvPr/>
          </p:nvSpPr>
          <p:spPr>
            <a:xfrm>
              <a:off x="6412486" y="2707613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77"/>
            <p:cNvSpPr/>
            <p:nvPr/>
          </p:nvSpPr>
          <p:spPr>
            <a:xfrm>
              <a:off x="6514733" y="3014373"/>
              <a:ext cx="633" cy="20"/>
            </a:xfrm>
            <a:custGeom>
              <a:rect b="b" l="l" r="r" t="t"/>
              <a:pathLst>
                <a:path extrusionOk="0" h="1" w="32">
                  <a:moveTo>
                    <a:pt x="31" y="1"/>
                  </a:moveTo>
                  <a:lnTo>
                    <a:pt x="31" y="1"/>
                  </a:lnTo>
                  <a:lnTo>
                    <a:pt x="31" y="1"/>
                  </a:lnTo>
                  <a:cubicBezTo>
                    <a:pt x="31" y="1"/>
                    <a:pt x="1" y="1"/>
                    <a:pt x="3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77"/>
            <p:cNvSpPr/>
            <p:nvPr/>
          </p:nvSpPr>
          <p:spPr>
            <a:xfrm>
              <a:off x="5973994" y="2471241"/>
              <a:ext cx="633" cy="613"/>
            </a:xfrm>
            <a:custGeom>
              <a:rect b="b" l="l" r="r" t="t"/>
              <a:pathLst>
                <a:path extrusionOk="0" h="31" w="32">
                  <a:moveTo>
                    <a:pt x="1" y="0"/>
                  </a:move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77"/>
            <p:cNvSpPr/>
            <p:nvPr/>
          </p:nvSpPr>
          <p:spPr>
            <a:xfrm>
              <a:off x="6517147" y="3019795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77"/>
            <p:cNvSpPr/>
            <p:nvPr/>
          </p:nvSpPr>
          <p:spPr>
            <a:xfrm>
              <a:off x="6364974" y="3031827"/>
              <a:ext cx="1207" cy="1207"/>
            </a:xfrm>
            <a:custGeom>
              <a:rect b="b" l="l" r="r" t="t"/>
              <a:pathLst>
                <a:path extrusionOk="0" h="61" w="61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77"/>
            <p:cNvSpPr/>
            <p:nvPr/>
          </p:nvSpPr>
          <p:spPr>
            <a:xfrm>
              <a:off x="6031737" y="3042038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77"/>
            <p:cNvSpPr/>
            <p:nvPr/>
          </p:nvSpPr>
          <p:spPr>
            <a:xfrm>
              <a:off x="5512073" y="2488674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77"/>
            <p:cNvSpPr/>
            <p:nvPr/>
          </p:nvSpPr>
          <p:spPr>
            <a:xfrm>
              <a:off x="5893396" y="2489881"/>
              <a:ext cx="633" cy="20"/>
            </a:xfrm>
            <a:custGeom>
              <a:rect b="b" l="l" r="r" t="t"/>
              <a:pathLst>
                <a:path extrusionOk="0" h="1" w="32">
                  <a:moveTo>
                    <a:pt x="1" y="1"/>
                  </a:moveTo>
                  <a:cubicBezTo>
                    <a:pt x="1" y="1"/>
                    <a:pt x="3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77"/>
            <p:cNvSpPr/>
            <p:nvPr/>
          </p:nvSpPr>
          <p:spPr>
            <a:xfrm>
              <a:off x="5893396" y="2489881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77"/>
            <p:cNvSpPr/>
            <p:nvPr/>
          </p:nvSpPr>
          <p:spPr>
            <a:xfrm>
              <a:off x="6113542" y="2492296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77"/>
            <p:cNvSpPr/>
            <p:nvPr/>
          </p:nvSpPr>
          <p:spPr>
            <a:xfrm>
              <a:off x="5251024" y="2612589"/>
              <a:ext cx="20" cy="613"/>
            </a:xfrm>
            <a:custGeom>
              <a:rect b="b" l="l" r="r" t="t"/>
              <a:pathLst>
                <a:path extrusionOk="0" h="31" w="1">
                  <a:moveTo>
                    <a:pt x="0" y="3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77"/>
            <p:cNvSpPr/>
            <p:nvPr/>
          </p:nvSpPr>
          <p:spPr>
            <a:xfrm>
              <a:off x="5249223" y="2613183"/>
              <a:ext cx="4215" cy="3641"/>
            </a:xfrm>
            <a:custGeom>
              <a:rect b="b" l="l" r="r" t="t"/>
              <a:pathLst>
                <a:path extrusionOk="0" h="184" w="213">
                  <a:moveTo>
                    <a:pt x="91" y="1"/>
                  </a:moveTo>
                  <a:lnTo>
                    <a:pt x="91" y="31"/>
                  </a:lnTo>
                  <a:lnTo>
                    <a:pt x="91" y="31"/>
                  </a:lnTo>
                  <a:lnTo>
                    <a:pt x="31" y="122"/>
                  </a:lnTo>
                  <a:cubicBezTo>
                    <a:pt x="0" y="153"/>
                    <a:pt x="0" y="183"/>
                    <a:pt x="31" y="183"/>
                  </a:cubicBezTo>
                  <a:cubicBezTo>
                    <a:pt x="61" y="183"/>
                    <a:pt x="61" y="183"/>
                    <a:pt x="61" y="183"/>
                  </a:cubicBezTo>
                  <a:cubicBezTo>
                    <a:pt x="122" y="153"/>
                    <a:pt x="182" y="92"/>
                    <a:pt x="213" y="31"/>
                  </a:cubicBezTo>
                  <a:cubicBezTo>
                    <a:pt x="213" y="31"/>
                    <a:pt x="213" y="1"/>
                    <a:pt x="182" y="1"/>
                  </a:cubicBezTo>
                  <a:lnTo>
                    <a:pt x="152" y="1"/>
                  </a:lnTo>
                  <a:lnTo>
                    <a:pt x="91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77"/>
            <p:cNvSpPr/>
            <p:nvPr/>
          </p:nvSpPr>
          <p:spPr>
            <a:xfrm>
              <a:off x="6220617" y="2500706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77"/>
            <p:cNvSpPr/>
            <p:nvPr/>
          </p:nvSpPr>
          <p:spPr>
            <a:xfrm>
              <a:off x="5300950" y="2694988"/>
              <a:ext cx="613" cy="20"/>
            </a:xfrm>
            <a:custGeom>
              <a:rect b="b" l="l" r="r" t="t"/>
              <a:pathLst>
                <a:path extrusionOk="0" h="1" w="31">
                  <a:moveTo>
                    <a:pt x="0" y="1"/>
                  </a:moveTo>
                  <a:lnTo>
                    <a:pt x="3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77"/>
            <p:cNvSpPr/>
            <p:nvPr/>
          </p:nvSpPr>
          <p:spPr>
            <a:xfrm>
              <a:off x="5593858" y="2609581"/>
              <a:ext cx="20" cy="613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77"/>
            <p:cNvSpPr/>
            <p:nvPr/>
          </p:nvSpPr>
          <p:spPr>
            <a:xfrm>
              <a:off x="6183316" y="2511530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77"/>
            <p:cNvSpPr/>
            <p:nvPr/>
          </p:nvSpPr>
          <p:spPr>
            <a:xfrm>
              <a:off x="6183316" y="2511530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77"/>
            <p:cNvSpPr/>
            <p:nvPr/>
          </p:nvSpPr>
          <p:spPr>
            <a:xfrm>
              <a:off x="5571003" y="2513350"/>
              <a:ext cx="633" cy="613"/>
            </a:xfrm>
            <a:custGeom>
              <a:rect b="b" l="l" r="r" t="t"/>
              <a:pathLst>
                <a:path extrusionOk="0" h="31" w="32">
                  <a:moveTo>
                    <a:pt x="31" y="0"/>
                  </a:moveTo>
                  <a:cubicBezTo>
                    <a:pt x="1" y="0"/>
                    <a:pt x="1" y="0"/>
                    <a:pt x="1" y="31"/>
                  </a:cubicBezTo>
                  <a:lnTo>
                    <a:pt x="31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77"/>
            <p:cNvSpPr/>
            <p:nvPr/>
          </p:nvSpPr>
          <p:spPr>
            <a:xfrm>
              <a:off x="5503643" y="2515151"/>
              <a:ext cx="613" cy="613"/>
            </a:xfrm>
            <a:custGeom>
              <a:rect b="b" l="l" r="r" t="t"/>
              <a:pathLst>
                <a:path extrusionOk="0" h="31" w="31">
                  <a:moveTo>
                    <a:pt x="31" y="31"/>
                  </a:move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77"/>
            <p:cNvSpPr/>
            <p:nvPr/>
          </p:nvSpPr>
          <p:spPr>
            <a:xfrm>
              <a:off x="6081663" y="2533792"/>
              <a:ext cx="633" cy="20"/>
            </a:xfrm>
            <a:custGeom>
              <a:rect b="b" l="l" r="r" t="t"/>
              <a:pathLst>
                <a:path extrusionOk="0" h="1" w="32">
                  <a:moveTo>
                    <a:pt x="31" y="1"/>
                  </a:moveTo>
                  <a:lnTo>
                    <a:pt x="1" y="1"/>
                  </a:lnTo>
                  <a:lnTo>
                    <a:pt x="3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77"/>
            <p:cNvSpPr/>
            <p:nvPr/>
          </p:nvSpPr>
          <p:spPr>
            <a:xfrm>
              <a:off x="5886787" y="2691387"/>
              <a:ext cx="3622" cy="5422"/>
            </a:xfrm>
            <a:custGeom>
              <a:rect b="b" l="l" r="r" t="t"/>
              <a:pathLst>
                <a:path extrusionOk="0" h="274" w="183">
                  <a:moveTo>
                    <a:pt x="1" y="243"/>
                  </a:moveTo>
                  <a:cubicBezTo>
                    <a:pt x="31" y="243"/>
                    <a:pt x="31" y="243"/>
                    <a:pt x="61" y="274"/>
                  </a:cubicBezTo>
                  <a:cubicBezTo>
                    <a:pt x="61" y="274"/>
                    <a:pt x="92" y="274"/>
                    <a:pt x="122" y="243"/>
                  </a:cubicBezTo>
                  <a:cubicBezTo>
                    <a:pt x="153" y="183"/>
                    <a:pt x="183" y="61"/>
                    <a:pt x="153" y="0"/>
                  </a:cubicBezTo>
                  <a:cubicBezTo>
                    <a:pt x="122" y="0"/>
                    <a:pt x="61" y="0"/>
                    <a:pt x="61" y="31"/>
                  </a:cubicBezTo>
                  <a:cubicBezTo>
                    <a:pt x="1" y="61"/>
                    <a:pt x="1" y="122"/>
                    <a:pt x="1" y="183"/>
                  </a:cubicBezTo>
                  <a:cubicBezTo>
                    <a:pt x="1" y="183"/>
                    <a:pt x="1" y="213"/>
                    <a:pt x="1" y="2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77"/>
            <p:cNvSpPr/>
            <p:nvPr/>
          </p:nvSpPr>
          <p:spPr>
            <a:xfrm>
              <a:off x="5890388" y="2672746"/>
              <a:ext cx="2434" cy="2414"/>
            </a:xfrm>
            <a:custGeom>
              <a:rect b="b" l="l" r="r" t="t"/>
              <a:pathLst>
                <a:path extrusionOk="0" h="122" w="123">
                  <a:moveTo>
                    <a:pt x="92" y="122"/>
                  </a:moveTo>
                  <a:lnTo>
                    <a:pt x="123" y="122"/>
                  </a:lnTo>
                  <a:cubicBezTo>
                    <a:pt x="123" y="91"/>
                    <a:pt x="123" y="61"/>
                    <a:pt x="123" y="61"/>
                  </a:cubicBezTo>
                  <a:cubicBezTo>
                    <a:pt x="92" y="30"/>
                    <a:pt x="92" y="0"/>
                    <a:pt x="62" y="0"/>
                  </a:cubicBezTo>
                  <a:lnTo>
                    <a:pt x="31" y="0"/>
                  </a:lnTo>
                  <a:cubicBezTo>
                    <a:pt x="31" y="0"/>
                    <a:pt x="1" y="30"/>
                    <a:pt x="31" y="61"/>
                  </a:cubicBezTo>
                  <a:cubicBezTo>
                    <a:pt x="31" y="91"/>
                    <a:pt x="62" y="122"/>
                    <a:pt x="92" y="1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77"/>
            <p:cNvSpPr/>
            <p:nvPr/>
          </p:nvSpPr>
          <p:spPr>
            <a:xfrm>
              <a:off x="5873548" y="2707613"/>
              <a:ext cx="1840" cy="1227"/>
            </a:xfrm>
            <a:custGeom>
              <a:rect b="b" l="l" r="r" t="t"/>
              <a:pathLst>
                <a:path extrusionOk="0" h="62" w="93">
                  <a:moveTo>
                    <a:pt x="92" y="62"/>
                  </a:moveTo>
                  <a:lnTo>
                    <a:pt x="92" y="62"/>
                  </a:lnTo>
                  <a:cubicBezTo>
                    <a:pt x="62" y="62"/>
                    <a:pt x="62" y="31"/>
                    <a:pt x="62" y="31"/>
                  </a:cubicBezTo>
                  <a:cubicBezTo>
                    <a:pt x="62" y="1"/>
                    <a:pt x="31" y="1"/>
                    <a:pt x="31" y="31"/>
                  </a:cubicBezTo>
                  <a:cubicBezTo>
                    <a:pt x="1" y="31"/>
                    <a:pt x="1" y="62"/>
                    <a:pt x="31" y="62"/>
                  </a:cubicBezTo>
                  <a:cubicBezTo>
                    <a:pt x="31" y="62"/>
                    <a:pt x="62" y="62"/>
                    <a:pt x="92" y="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77"/>
            <p:cNvSpPr/>
            <p:nvPr/>
          </p:nvSpPr>
          <p:spPr>
            <a:xfrm>
              <a:off x="5902419" y="2682363"/>
              <a:ext cx="2434" cy="1821"/>
            </a:xfrm>
            <a:custGeom>
              <a:rect b="b" l="l" r="r" t="t"/>
              <a:pathLst>
                <a:path extrusionOk="0" h="92" w="123">
                  <a:moveTo>
                    <a:pt x="31" y="92"/>
                  </a:moveTo>
                  <a:cubicBezTo>
                    <a:pt x="62" y="92"/>
                    <a:pt x="92" y="92"/>
                    <a:pt x="92" y="61"/>
                  </a:cubicBezTo>
                  <a:cubicBezTo>
                    <a:pt x="122" y="31"/>
                    <a:pt x="92" y="31"/>
                    <a:pt x="92" y="31"/>
                  </a:cubicBezTo>
                  <a:cubicBezTo>
                    <a:pt x="92" y="31"/>
                    <a:pt x="62" y="0"/>
                    <a:pt x="31" y="3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31" y="92"/>
                    <a:pt x="31" y="92"/>
                    <a:pt x="31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77"/>
            <p:cNvSpPr/>
            <p:nvPr/>
          </p:nvSpPr>
          <p:spPr>
            <a:xfrm>
              <a:off x="5890388" y="2690773"/>
              <a:ext cx="20" cy="2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77"/>
            <p:cNvSpPr/>
            <p:nvPr/>
          </p:nvSpPr>
          <p:spPr>
            <a:xfrm>
              <a:off x="5901826" y="2688973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7" name="Google Shape;2607;p77"/>
          <p:cNvGrpSpPr/>
          <p:nvPr/>
        </p:nvGrpSpPr>
        <p:grpSpPr>
          <a:xfrm>
            <a:off x="1604496" y="1269760"/>
            <a:ext cx="2683623" cy="1654027"/>
            <a:chOff x="5367103" y="2471023"/>
            <a:chExt cx="1071863" cy="660659"/>
          </a:xfrm>
        </p:grpSpPr>
        <p:sp>
          <p:nvSpPr>
            <p:cNvPr id="2608" name="Google Shape;2608;p77"/>
            <p:cNvSpPr/>
            <p:nvPr/>
          </p:nvSpPr>
          <p:spPr>
            <a:xfrm>
              <a:off x="6056413" y="2593335"/>
              <a:ext cx="39719" cy="39125"/>
            </a:xfrm>
            <a:custGeom>
              <a:rect b="b" l="l" r="r" t="t"/>
              <a:pathLst>
                <a:path extrusionOk="0" h="1977" w="2007">
                  <a:moveTo>
                    <a:pt x="1003" y="1"/>
                  </a:moveTo>
                  <a:cubicBezTo>
                    <a:pt x="456" y="1"/>
                    <a:pt x="0" y="426"/>
                    <a:pt x="0" y="973"/>
                  </a:cubicBezTo>
                  <a:cubicBezTo>
                    <a:pt x="0" y="1551"/>
                    <a:pt x="456" y="1977"/>
                    <a:pt x="1003" y="1977"/>
                  </a:cubicBezTo>
                  <a:cubicBezTo>
                    <a:pt x="1550" y="1977"/>
                    <a:pt x="2006" y="1551"/>
                    <a:pt x="2006" y="973"/>
                  </a:cubicBezTo>
                  <a:cubicBezTo>
                    <a:pt x="2006" y="426"/>
                    <a:pt x="1550" y="1"/>
                    <a:pt x="100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77"/>
            <p:cNvSpPr/>
            <p:nvPr/>
          </p:nvSpPr>
          <p:spPr>
            <a:xfrm>
              <a:off x="5545139" y="2648466"/>
              <a:ext cx="46348" cy="39936"/>
            </a:xfrm>
            <a:custGeom>
              <a:rect b="b" l="l" r="r" t="t"/>
              <a:pathLst>
                <a:path extrusionOk="0" h="2018" w="2342">
                  <a:moveTo>
                    <a:pt x="1324" y="1"/>
                  </a:moveTo>
                  <a:cubicBezTo>
                    <a:pt x="1080" y="1"/>
                    <a:pt x="835" y="89"/>
                    <a:pt x="639" y="285"/>
                  </a:cubicBezTo>
                  <a:cubicBezTo>
                    <a:pt x="1" y="923"/>
                    <a:pt x="457" y="2017"/>
                    <a:pt x="1338" y="2017"/>
                  </a:cubicBezTo>
                  <a:cubicBezTo>
                    <a:pt x="1885" y="2017"/>
                    <a:pt x="2341" y="1561"/>
                    <a:pt x="2341" y="1014"/>
                  </a:cubicBezTo>
                  <a:cubicBezTo>
                    <a:pt x="2341" y="396"/>
                    <a:pt x="1837" y="1"/>
                    <a:pt x="132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77"/>
            <p:cNvSpPr/>
            <p:nvPr/>
          </p:nvSpPr>
          <p:spPr>
            <a:xfrm>
              <a:off x="5367103" y="2892378"/>
              <a:ext cx="46348" cy="39620"/>
            </a:xfrm>
            <a:custGeom>
              <a:rect b="b" l="l" r="r" t="t"/>
              <a:pathLst>
                <a:path extrusionOk="0" h="2002" w="2342">
                  <a:moveTo>
                    <a:pt x="1313" y="1"/>
                  </a:moveTo>
                  <a:cubicBezTo>
                    <a:pt x="1066" y="1"/>
                    <a:pt x="815" y="93"/>
                    <a:pt x="609" y="299"/>
                  </a:cubicBezTo>
                  <a:cubicBezTo>
                    <a:pt x="1" y="907"/>
                    <a:pt x="426" y="2002"/>
                    <a:pt x="1338" y="2002"/>
                  </a:cubicBezTo>
                  <a:cubicBezTo>
                    <a:pt x="1885" y="2002"/>
                    <a:pt x="2341" y="1546"/>
                    <a:pt x="2341" y="998"/>
                  </a:cubicBezTo>
                  <a:cubicBezTo>
                    <a:pt x="2321" y="402"/>
                    <a:pt x="1827" y="1"/>
                    <a:pt x="131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77"/>
            <p:cNvSpPr/>
            <p:nvPr/>
          </p:nvSpPr>
          <p:spPr>
            <a:xfrm>
              <a:off x="5581827" y="3091944"/>
              <a:ext cx="46348" cy="39738"/>
            </a:xfrm>
            <a:custGeom>
              <a:rect b="b" l="l" r="r" t="t"/>
              <a:pathLst>
                <a:path extrusionOk="0" h="2008" w="2342">
                  <a:moveTo>
                    <a:pt x="1342" y="1"/>
                  </a:moveTo>
                  <a:cubicBezTo>
                    <a:pt x="1093" y="1"/>
                    <a:pt x="840" y="95"/>
                    <a:pt x="639" y="306"/>
                  </a:cubicBezTo>
                  <a:cubicBezTo>
                    <a:pt x="1" y="914"/>
                    <a:pt x="426" y="2008"/>
                    <a:pt x="1338" y="2008"/>
                  </a:cubicBezTo>
                  <a:cubicBezTo>
                    <a:pt x="1885" y="2008"/>
                    <a:pt x="2341" y="1552"/>
                    <a:pt x="2341" y="1005"/>
                  </a:cubicBezTo>
                  <a:cubicBezTo>
                    <a:pt x="2341" y="393"/>
                    <a:pt x="1849" y="1"/>
                    <a:pt x="134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77"/>
            <p:cNvSpPr/>
            <p:nvPr/>
          </p:nvSpPr>
          <p:spPr>
            <a:xfrm>
              <a:off x="5741836" y="2471023"/>
              <a:ext cx="46328" cy="39936"/>
            </a:xfrm>
            <a:custGeom>
              <a:rect b="b" l="l" r="r" t="t"/>
              <a:pathLst>
                <a:path extrusionOk="0" h="2018" w="2341">
                  <a:moveTo>
                    <a:pt x="1323" y="1"/>
                  </a:moveTo>
                  <a:cubicBezTo>
                    <a:pt x="1080" y="1"/>
                    <a:pt x="834" y="90"/>
                    <a:pt x="639" y="285"/>
                  </a:cubicBezTo>
                  <a:cubicBezTo>
                    <a:pt x="0" y="923"/>
                    <a:pt x="456" y="2018"/>
                    <a:pt x="1338" y="2018"/>
                  </a:cubicBezTo>
                  <a:cubicBezTo>
                    <a:pt x="1885" y="2018"/>
                    <a:pt x="2341" y="1562"/>
                    <a:pt x="2341" y="1015"/>
                  </a:cubicBezTo>
                  <a:cubicBezTo>
                    <a:pt x="2341" y="396"/>
                    <a:pt x="1837" y="1"/>
                    <a:pt x="132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77"/>
            <p:cNvSpPr/>
            <p:nvPr/>
          </p:nvSpPr>
          <p:spPr>
            <a:xfrm>
              <a:off x="6392638" y="2757658"/>
              <a:ext cx="46328" cy="39600"/>
            </a:xfrm>
            <a:custGeom>
              <a:rect b="b" l="l" r="r" t="t"/>
              <a:pathLst>
                <a:path extrusionOk="0" h="2001" w="2341">
                  <a:moveTo>
                    <a:pt x="1328" y="0"/>
                  </a:moveTo>
                  <a:cubicBezTo>
                    <a:pt x="1083" y="0"/>
                    <a:pt x="835" y="92"/>
                    <a:pt x="639" y="299"/>
                  </a:cubicBezTo>
                  <a:cubicBezTo>
                    <a:pt x="0" y="937"/>
                    <a:pt x="456" y="2001"/>
                    <a:pt x="1338" y="2001"/>
                  </a:cubicBezTo>
                  <a:cubicBezTo>
                    <a:pt x="1885" y="2001"/>
                    <a:pt x="2341" y="1545"/>
                    <a:pt x="2341" y="998"/>
                  </a:cubicBezTo>
                  <a:cubicBezTo>
                    <a:pt x="2341" y="402"/>
                    <a:pt x="1840" y="0"/>
                    <a:pt x="132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77"/>
            <p:cNvSpPr/>
            <p:nvPr/>
          </p:nvSpPr>
          <p:spPr>
            <a:xfrm>
              <a:off x="6334282" y="2608948"/>
              <a:ext cx="46348" cy="39758"/>
            </a:xfrm>
            <a:custGeom>
              <a:rect b="b" l="l" r="r" t="t"/>
              <a:pathLst>
                <a:path extrusionOk="0" h="2009" w="2342">
                  <a:moveTo>
                    <a:pt x="1342" y="1"/>
                  </a:moveTo>
                  <a:cubicBezTo>
                    <a:pt x="1093" y="1"/>
                    <a:pt x="840" y="96"/>
                    <a:pt x="639" y="306"/>
                  </a:cubicBezTo>
                  <a:cubicBezTo>
                    <a:pt x="1" y="914"/>
                    <a:pt x="457" y="2008"/>
                    <a:pt x="1338" y="2008"/>
                  </a:cubicBezTo>
                  <a:cubicBezTo>
                    <a:pt x="1885" y="2008"/>
                    <a:pt x="2341" y="1552"/>
                    <a:pt x="2341" y="1005"/>
                  </a:cubicBezTo>
                  <a:cubicBezTo>
                    <a:pt x="2341" y="394"/>
                    <a:pt x="1849" y="1"/>
                    <a:pt x="134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5" name="Google Shape;2615;p77"/>
          <p:cNvGrpSpPr/>
          <p:nvPr/>
        </p:nvGrpSpPr>
        <p:grpSpPr>
          <a:xfrm>
            <a:off x="1312333" y="1266936"/>
            <a:ext cx="2694184" cy="1452096"/>
            <a:chOff x="5250410" y="2469895"/>
            <a:chExt cx="1076081" cy="580003"/>
          </a:xfrm>
        </p:grpSpPr>
        <p:sp>
          <p:nvSpPr>
            <p:cNvPr id="2616" name="Google Shape;2616;p77"/>
            <p:cNvSpPr/>
            <p:nvPr/>
          </p:nvSpPr>
          <p:spPr>
            <a:xfrm>
              <a:off x="5250410" y="2469895"/>
              <a:ext cx="70413" cy="60320"/>
            </a:xfrm>
            <a:custGeom>
              <a:rect b="b" l="l" r="r" t="t"/>
              <a:pathLst>
                <a:path extrusionOk="0" h="3048" w="3558">
                  <a:moveTo>
                    <a:pt x="2009" y="0"/>
                  </a:moveTo>
                  <a:cubicBezTo>
                    <a:pt x="1643" y="0"/>
                    <a:pt x="1273" y="134"/>
                    <a:pt x="974" y="433"/>
                  </a:cubicBezTo>
                  <a:cubicBezTo>
                    <a:pt x="1" y="1406"/>
                    <a:pt x="670" y="3017"/>
                    <a:pt x="2007" y="3047"/>
                  </a:cubicBezTo>
                  <a:cubicBezTo>
                    <a:pt x="2858" y="3047"/>
                    <a:pt x="3527" y="2379"/>
                    <a:pt x="3557" y="1527"/>
                  </a:cubicBezTo>
                  <a:cubicBezTo>
                    <a:pt x="3557" y="615"/>
                    <a:pt x="2794" y="0"/>
                    <a:pt x="200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77"/>
            <p:cNvSpPr/>
            <p:nvPr/>
          </p:nvSpPr>
          <p:spPr>
            <a:xfrm>
              <a:off x="5611312" y="2989440"/>
              <a:ext cx="70393" cy="60458"/>
            </a:xfrm>
            <a:custGeom>
              <a:rect b="b" l="l" r="r" t="t"/>
              <a:pathLst>
                <a:path extrusionOk="0" h="3055" w="3557">
                  <a:moveTo>
                    <a:pt x="2022" y="0"/>
                  </a:moveTo>
                  <a:cubicBezTo>
                    <a:pt x="1652" y="0"/>
                    <a:pt x="1276" y="137"/>
                    <a:pt x="973" y="440"/>
                  </a:cubicBezTo>
                  <a:cubicBezTo>
                    <a:pt x="0" y="1413"/>
                    <a:pt x="669" y="3054"/>
                    <a:pt x="2037" y="3054"/>
                  </a:cubicBezTo>
                  <a:cubicBezTo>
                    <a:pt x="2888" y="3054"/>
                    <a:pt x="3557" y="2355"/>
                    <a:pt x="3557" y="1534"/>
                  </a:cubicBezTo>
                  <a:cubicBezTo>
                    <a:pt x="3557" y="607"/>
                    <a:pt x="2802" y="0"/>
                    <a:pt x="202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77"/>
            <p:cNvSpPr/>
            <p:nvPr/>
          </p:nvSpPr>
          <p:spPr>
            <a:xfrm>
              <a:off x="5916251" y="2786925"/>
              <a:ext cx="70413" cy="60261"/>
            </a:xfrm>
            <a:custGeom>
              <a:rect b="b" l="l" r="r" t="t"/>
              <a:pathLst>
                <a:path extrusionOk="0" h="3045" w="3558">
                  <a:moveTo>
                    <a:pt x="2031" y="1"/>
                  </a:moveTo>
                  <a:cubicBezTo>
                    <a:pt x="1651" y="1"/>
                    <a:pt x="1261" y="143"/>
                    <a:pt x="943" y="461"/>
                  </a:cubicBezTo>
                  <a:cubicBezTo>
                    <a:pt x="1" y="1403"/>
                    <a:pt x="670" y="3045"/>
                    <a:pt x="2037" y="3045"/>
                  </a:cubicBezTo>
                  <a:cubicBezTo>
                    <a:pt x="2858" y="3045"/>
                    <a:pt x="3527" y="2346"/>
                    <a:pt x="3557" y="1525"/>
                  </a:cubicBezTo>
                  <a:cubicBezTo>
                    <a:pt x="3557" y="604"/>
                    <a:pt x="2814" y="1"/>
                    <a:pt x="203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77"/>
            <p:cNvSpPr/>
            <p:nvPr/>
          </p:nvSpPr>
          <p:spPr>
            <a:xfrm>
              <a:off x="6256098" y="2985086"/>
              <a:ext cx="70393" cy="60597"/>
            </a:xfrm>
            <a:custGeom>
              <a:rect b="b" l="l" r="r" t="t"/>
              <a:pathLst>
                <a:path extrusionOk="0" h="3062" w="3557">
                  <a:moveTo>
                    <a:pt x="2010" y="0"/>
                  </a:moveTo>
                  <a:cubicBezTo>
                    <a:pt x="1633" y="0"/>
                    <a:pt x="1251" y="139"/>
                    <a:pt x="943" y="447"/>
                  </a:cubicBezTo>
                  <a:cubicBezTo>
                    <a:pt x="1" y="1420"/>
                    <a:pt x="669" y="3031"/>
                    <a:pt x="2037" y="3061"/>
                  </a:cubicBezTo>
                  <a:cubicBezTo>
                    <a:pt x="2858" y="3061"/>
                    <a:pt x="3557" y="2362"/>
                    <a:pt x="3557" y="1511"/>
                  </a:cubicBezTo>
                  <a:cubicBezTo>
                    <a:pt x="3536" y="590"/>
                    <a:pt x="2786" y="0"/>
                    <a:pt x="201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0" name="Google Shape;2620;p77"/>
          <p:cNvGrpSpPr/>
          <p:nvPr/>
        </p:nvGrpSpPr>
        <p:grpSpPr>
          <a:xfrm>
            <a:off x="1409142" y="1783761"/>
            <a:ext cx="2885019" cy="1177228"/>
            <a:chOff x="5289077" y="2676328"/>
            <a:chExt cx="1152302" cy="470214"/>
          </a:xfrm>
        </p:grpSpPr>
        <p:sp>
          <p:nvSpPr>
            <p:cNvPr id="2621" name="Google Shape;2621;p77"/>
            <p:cNvSpPr/>
            <p:nvPr/>
          </p:nvSpPr>
          <p:spPr>
            <a:xfrm>
              <a:off x="5289077" y="2676328"/>
              <a:ext cx="22105" cy="18959"/>
            </a:xfrm>
            <a:custGeom>
              <a:rect b="b" l="l" r="r" t="t"/>
              <a:pathLst>
                <a:path extrusionOk="0" h="958" w="1117">
                  <a:moveTo>
                    <a:pt x="597" y="0"/>
                  </a:moveTo>
                  <a:cubicBezTo>
                    <a:pt x="194" y="0"/>
                    <a:pt x="0" y="526"/>
                    <a:pt x="296" y="822"/>
                  </a:cubicBezTo>
                  <a:cubicBezTo>
                    <a:pt x="390" y="916"/>
                    <a:pt x="505" y="958"/>
                    <a:pt x="618" y="958"/>
                  </a:cubicBezTo>
                  <a:cubicBezTo>
                    <a:pt x="871" y="958"/>
                    <a:pt x="1117" y="751"/>
                    <a:pt x="1117" y="457"/>
                  </a:cubicBezTo>
                  <a:cubicBezTo>
                    <a:pt x="1117" y="214"/>
                    <a:pt x="904" y="1"/>
                    <a:pt x="631" y="1"/>
                  </a:cubicBezTo>
                  <a:cubicBezTo>
                    <a:pt x="619" y="1"/>
                    <a:pt x="608" y="0"/>
                    <a:pt x="59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77"/>
            <p:cNvSpPr/>
            <p:nvPr/>
          </p:nvSpPr>
          <p:spPr>
            <a:xfrm>
              <a:off x="5466955" y="2739492"/>
              <a:ext cx="22264" cy="19097"/>
            </a:xfrm>
            <a:custGeom>
              <a:rect b="b" l="l" r="r" t="t"/>
              <a:pathLst>
                <a:path extrusionOk="0" h="965" w="1125">
                  <a:moveTo>
                    <a:pt x="639" y="1"/>
                  </a:moveTo>
                  <a:cubicBezTo>
                    <a:pt x="213" y="1"/>
                    <a:pt x="0" y="518"/>
                    <a:pt x="304" y="822"/>
                  </a:cubicBezTo>
                  <a:cubicBezTo>
                    <a:pt x="403" y="920"/>
                    <a:pt x="525" y="965"/>
                    <a:pt x="643" y="965"/>
                  </a:cubicBezTo>
                  <a:cubicBezTo>
                    <a:pt x="890" y="965"/>
                    <a:pt x="1125" y="774"/>
                    <a:pt x="1125" y="487"/>
                  </a:cubicBezTo>
                  <a:cubicBezTo>
                    <a:pt x="1125" y="214"/>
                    <a:pt x="912" y="1"/>
                    <a:pt x="63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77"/>
            <p:cNvSpPr/>
            <p:nvPr/>
          </p:nvSpPr>
          <p:spPr>
            <a:xfrm>
              <a:off x="5501842" y="3056938"/>
              <a:ext cx="19869" cy="18959"/>
            </a:xfrm>
            <a:custGeom>
              <a:rect b="b" l="l" r="r" t="t"/>
              <a:pathLst>
                <a:path extrusionOk="0" h="958" w="1004">
                  <a:moveTo>
                    <a:pt x="502" y="0"/>
                  </a:moveTo>
                  <a:cubicBezTo>
                    <a:pt x="251" y="0"/>
                    <a:pt x="0" y="175"/>
                    <a:pt x="31" y="525"/>
                  </a:cubicBezTo>
                  <a:cubicBezTo>
                    <a:pt x="46" y="813"/>
                    <a:pt x="274" y="958"/>
                    <a:pt x="502" y="958"/>
                  </a:cubicBezTo>
                  <a:cubicBezTo>
                    <a:pt x="730" y="958"/>
                    <a:pt x="958" y="813"/>
                    <a:pt x="973" y="525"/>
                  </a:cubicBezTo>
                  <a:cubicBezTo>
                    <a:pt x="1003" y="175"/>
                    <a:pt x="753" y="0"/>
                    <a:pt x="5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7"/>
            <p:cNvSpPr/>
            <p:nvPr/>
          </p:nvSpPr>
          <p:spPr>
            <a:xfrm>
              <a:off x="5863337" y="3028819"/>
              <a:ext cx="22264" cy="19078"/>
            </a:xfrm>
            <a:custGeom>
              <a:rect b="b" l="l" r="r" t="t"/>
              <a:pathLst>
                <a:path extrusionOk="0" h="964" w="1125">
                  <a:moveTo>
                    <a:pt x="638" y="0"/>
                  </a:moveTo>
                  <a:cubicBezTo>
                    <a:pt x="213" y="0"/>
                    <a:pt x="0" y="517"/>
                    <a:pt x="304" y="821"/>
                  </a:cubicBezTo>
                  <a:cubicBezTo>
                    <a:pt x="403" y="920"/>
                    <a:pt x="524" y="964"/>
                    <a:pt x="643" y="964"/>
                  </a:cubicBezTo>
                  <a:cubicBezTo>
                    <a:pt x="889" y="964"/>
                    <a:pt x="1125" y="774"/>
                    <a:pt x="1125" y="487"/>
                  </a:cubicBezTo>
                  <a:cubicBezTo>
                    <a:pt x="1125" y="213"/>
                    <a:pt x="912" y="0"/>
                    <a:pt x="63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7"/>
            <p:cNvSpPr/>
            <p:nvPr/>
          </p:nvSpPr>
          <p:spPr>
            <a:xfrm>
              <a:off x="6112949" y="2678603"/>
              <a:ext cx="20463" cy="18959"/>
            </a:xfrm>
            <a:custGeom>
              <a:rect b="b" l="l" r="r" t="t"/>
              <a:pathLst>
                <a:path extrusionOk="0" h="958" w="1034">
                  <a:moveTo>
                    <a:pt x="517" y="0"/>
                  </a:moveTo>
                  <a:cubicBezTo>
                    <a:pt x="259" y="0"/>
                    <a:pt x="0" y="175"/>
                    <a:pt x="31" y="525"/>
                  </a:cubicBezTo>
                  <a:cubicBezTo>
                    <a:pt x="61" y="813"/>
                    <a:pt x="289" y="958"/>
                    <a:pt x="517" y="958"/>
                  </a:cubicBezTo>
                  <a:cubicBezTo>
                    <a:pt x="745" y="958"/>
                    <a:pt x="973" y="813"/>
                    <a:pt x="1003" y="525"/>
                  </a:cubicBezTo>
                  <a:cubicBezTo>
                    <a:pt x="1034" y="175"/>
                    <a:pt x="775" y="0"/>
                    <a:pt x="51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7"/>
            <p:cNvSpPr/>
            <p:nvPr/>
          </p:nvSpPr>
          <p:spPr>
            <a:xfrm>
              <a:off x="6198652" y="2847616"/>
              <a:ext cx="20166" cy="18959"/>
            </a:xfrm>
            <a:custGeom>
              <a:rect b="b" l="l" r="r" t="t"/>
              <a:pathLst>
                <a:path extrusionOk="0" h="958" w="1019">
                  <a:moveTo>
                    <a:pt x="506" y="1"/>
                  </a:moveTo>
                  <a:cubicBezTo>
                    <a:pt x="251" y="1"/>
                    <a:pt x="1" y="175"/>
                    <a:pt x="46" y="525"/>
                  </a:cubicBezTo>
                  <a:cubicBezTo>
                    <a:pt x="62" y="814"/>
                    <a:pt x="282" y="958"/>
                    <a:pt x="506" y="958"/>
                  </a:cubicBezTo>
                  <a:cubicBezTo>
                    <a:pt x="730" y="958"/>
                    <a:pt x="958" y="814"/>
                    <a:pt x="989" y="525"/>
                  </a:cubicBezTo>
                  <a:cubicBezTo>
                    <a:pt x="1019" y="175"/>
                    <a:pt x="761" y="1"/>
                    <a:pt x="50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77"/>
            <p:cNvSpPr/>
            <p:nvPr/>
          </p:nvSpPr>
          <p:spPr>
            <a:xfrm>
              <a:off x="5810403" y="2721406"/>
              <a:ext cx="22264" cy="19117"/>
            </a:xfrm>
            <a:custGeom>
              <a:rect b="b" l="l" r="r" t="t"/>
              <a:pathLst>
                <a:path extrusionOk="0" h="966" w="1125">
                  <a:moveTo>
                    <a:pt x="685" y="0"/>
                  </a:moveTo>
                  <a:cubicBezTo>
                    <a:pt x="670" y="0"/>
                    <a:pt x="654" y="1"/>
                    <a:pt x="639" y="3"/>
                  </a:cubicBezTo>
                  <a:cubicBezTo>
                    <a:pt x="213" y="3"/>
                    <a:pt x="0" y="520"/>
                    <a:pt x="304" y="824"/>
                  </a:cubicBezTo>
                  <a:cubicBezTo>
                    <a:pt x="402" y="921"/>
                    <a:pt x="522" y="966"/>
                    <a:pt x="639" y="966"/>
                  </a:cubicBezTo>
                  <a:cubicBezTo>
                    <a:pt x="887" y="966"/>
                    <a:pt x="1125" y="768"/>
                    <a:pt x="1125" y="459"/>
                  </a:cubicBezTo>
                  <a:cubicBezTo>
                    <a:pt x="1125" y="230"/>
                    <a:pt x="936" y="0"/>
                    <a:pt x="68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77"/>
            <p:cNvSpPr/>
            <p:nvPr/>
          </p:nvSpPr>
          <p:spPr>
            <a:xfrm>
              <a:off x="6361966" y="2940998"/>
              <a:ext cx="22264" cy="19097"/>
            </a:xfrm>
            <a:custGeom>
              <a:rect b="b" l="l" r="r" t="t"/>
              <a:pathLst>
                <a:path extrusionOk="0" h="965" w="1125">
                  <a:moveTo>
                    <a:pt x="638" y="0"/>
                  </a:moveTo>
                  <a:cubicBezTo>
                    <a:pt x="213" y="0"/>
                    <a:pt x="0" y="517"/>
                    <a:pt x="304" y="821"/>
                  </a:cubicBezTo>
                  <a:cubicBezTo>
                    <a:pt x="403" y="920"/>
                    <a:pt x="524" y="964"/>
                    <a:pt x="643" y="964"/>
                  </a:cubicBezTo>
                  <a:cubicBezTo>
                    <a:pt x="890" y="964"/>
                    <a:pt x="1125" y="774"/>
                    <a:pt x="1125" y="487"/>
                  </a:cubicBezTo>
                  <a:cubicBezTo>
                    <a:pt x="1125" y="213"/>
                    <a:pt x="912" y="0"/>
                    <a:pt x="63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77"/>
            <p:cNvSpPr/>
            <p:nvPr/>
          </p:nvSpPr>
          <p:spPr>
            <a:xfrm>
              <a:off x="6419095" y="3127464"/>
              <a:ext cx="22284" cy="19078"/>
            </a:xfrm>
            <a:custGeom>
              <a:rect b="b" l="l" r="r" t="t"/>
              <a:pathLst>
                <a:path extrusionOk="0" h="964" w="1126">
                  <a:moveTo>
                    <a:pt x="639" y="0"/>
                  </a:moveTo>
                  <a:cubicBezTo>
                    <a:pt x="214" y="0"/>
                    <a:pt x="1" y="517"/>
                    <a:pt x="305" y="821"/>
                  </a:cubicBezTo>
                  <a:cubicBezTo>
                    <a:pt x="404" y="920"/>
                    <a:pt x="525" y="964"/>
                    <a:pt x="644" y="964"/>
                  </a:cubicBezTo>
                  <a:cubicBezTo>
                    <a:pt x="890" y="964"/>
                    <a:pt x="1125" y="774"/>
                    <a:pt x="1125" y="486"/>
                  </a:cubicBezTo>
                  <a:cubicBezTo>
                    <a:pt x="1125" y="213"/>
                    <a:pt x="913" y="0"/>
                    <a:pt x="63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0" name="Google Shape;2630;p77"/>
          <p:cNvGrpSpPr/>
          <p:nvPr/>
        </p:nvGrpSpPr>
        <p:grpSpPr>
          <a:xfrm>
            <a:off x="3577771" y="3481013"/>
            <a:ext cx="1986114" cy="1089686"/>
            <a:chOff x="3581037" y="3481013"/>
            <a:chExt cx="1986114" cy="1089686"/>
          </a:xfrm>
        </p:grpSpPr>
        <p:grpSp>
          <p:nvGrpSpPr>
            <p:cNvPr id="2631" name="Google Shape;2631;p77"/>
            <p:cNvGrpSpPr/>
            <p:nvPr/>
          </p:nvGrpSpPr>
          <p:grpSpPr>
            <a:xfrm>
              <a:off x="3581037" y="3481013"/>
              <a:ext cx="1089686" cy="1089686"/>
              <a:chOff x="4049800" y="640400"/>
              <a:chExt cx="858900" cy="858900"/>
            </a:xfrm>
          </p:grpSpPr>
          <p:sp>
            <p:nvSpPr>
              <p:cNvPr id="2632" name="Google Shape;2632;p77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12969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77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5124916" name="adj1"/>
                  <a:gd fmla="val 15231530" name="adj2"/>
                  <a:gd fmla="val 13480" name="adj3"/>
                </a:avLst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4" name="Google Shape;2634;p77"/>
            <p:cNvGrpSpPr/>
            <p:nvPr/>
          </p:nvGrpSpPr>
          <p:grpSpPr>
            <a:xfrm>
              <a:off x="3843618" y="3743463"/>
              <a:ext cx="564555" cy="564555"/>
              <a:chOff x="4049800" y="640400"/>
              <a:chExt cx="858900" cy="858900"/>
            </a:xfrm>
          </p:grpSpPr>
          <p:sp>
            <p:nvSpPr>
              <p:cNvPr id="2635" name="Google Shape;2635;p77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12969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77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3320390" name="adj1"/>
                  <a:gd fmla="val 17847339" name="adj2"/>
                  <a:gd fmla="val 13462" name="adj3"/>
                </a:avLst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37" name="Google Shape;2637;p77"/>
            <p:cNvSpPr txBox="1"/>
            <p:nvPr/>
          </p:nvSpPr>
          <p:spPr>
            <a:xfrm>
              <a:off x="4904751" y="4255195"/>
              <a:ext cx="6624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$ 1,591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38" name="Google Shape;2638;p77"/>
            <p:cNvSpPr txBox="1"/>
            <p:nvPr/>
          </p:nvSpPr>
          <p:spPr>
            <a:xfrm>
              <a:off x="4904751" y="3657220"/>
              <a:ext cx="6624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2639" name="Google Shape;2639;p77"/>
            <p:cNvCxnSpPr>
              <a:stCxn id="2633" idx="0"/>
              <a:endCxn id="2637" idx="1"/>
            </p:cNvCxnSpPr>
            <p:nvPr/>
          </p:nvCxnSpPr>
          <p:spPr>
            <a:xfrm flipH="1" rot="10800000">
              <a:off x="4163560" y="4378446"/>
              <a:ext cx="741300" cy="117300"/>
            </a:xfrm>
            <a:prstGeom prst="bentConnector3">
              <a:avLst>
                <a:gd fmla="val 50830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640" name="Google Shape;2640;p77"/>
            <p:cNvCxnSpPr>
              <a:stCxn id="2636" idx="1"/>
            </p:cNvCxnSpPr>
            <p:nvPr/>
          </p:nvCxnSpPr>
          <p:spPr>
            <a:xfrm flipH="1" rot="10800000">
              <a:off x="4238522" y="3780477"/>
              <a:ext cx="666300" cy="28500"/>
            </a:xfrm>
            <a:prstGeom prst="bentConnector3">
              <a:avLst>
                <a:gd fmla="val 54085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641" name="Google Shape;2641;p77"/>
          <p:cNvGrpSpPr/>
          <p:nvPr/>
        </p:nvGrpSpPr>
        <p:grpSpPr>
          <a:xfrm>
            <a:off x="1029237" y="3480901"/>
            <a:ext cx="1986114" cy="1089799"/>
            <a:chOff x="1065687" y="3480901"/>
            <a:chExt cx="1986114" cy="1089799"/>
          </a:xfrm>
        </p:grpSpPr>
        <p:grpSp>
          <p:nvGrpSpPr>
            <p:cNvPr id="2642" name="Google Shape;2642;p77"/>
            <p:cNvGrpSpPr/>
            <p:nvPr/>
          </p:nvGrpSpPr>
          <p:grpSpPr>
            <a:xfrm>
              <a:off x="1328268" y="3743463"/>
              <a:ext cx="564555" cy="564555"/>
              <a:chOff x="4049800" y="640400"/>
              <a:chExt cx="858900" cy="858900"/>
            </a:xfrm>
          </p:grpSpPr>
          <p:sp>
            <p:nvSpPr>
              <p:cNvPr id="2643" name="Google Shape;2643;p77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12969" name="adj"/>
                </a:avLst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77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7914150" name="adj1"/>
                  <a:gd fmla="val 16108901" name="adj2"/>
                  <a:gd fmla="val 13098" name="adj3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645" name="Google Shape;2645;p77"/>
            <p:cNvCxnSpPr>
              <a:stCxn id="2646" idx="0"/>
            </p:cNvCxnSpPr>
            <p:nvPr/>
          </p:nvCxnSpPr>
          <p:spPr>
            <a:xfrm>
              <a:off x="1295456" y="4376869"/>
              <a:ext cx="1095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647" name="Google Shape;2647;p77"/>
            <p:cNvCxnSpPr/>
            <p:nvPr/>
          </p:nvCxnSpPr>
          <p:spPr>
            <a:xfrm>
              <a:off x="1604050" y="3780525"/>
              <a:ext cx="7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648" name="Google Shape;2648;p77"/>
            <p:cNvSpPr txBox="1"/>
            <p:nvPr/>
          </p:nvSpPr>
          <p:spPr>
            <a:xfrm>
              <a:off x="2389401" y="4255195"/>
              <a:ext cx="6624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$ 2,114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49" name="Google Shape;2649;p77"/>
            <p:cNvSpPr txBox="1"/>
            <p:nvPr/>
          </p:nvSpPr>
          <p:spPr>
            <a:xfrm>
              <a:off x="2389401" y="3657220"/>
              <a:ext cx="6624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650" name="Google Shape;2650;p77"/>
            <p:cNvGrpSpPr/>
            <p:nvPr/>
          </p:nvGrpSpPr>
          <p:grpSpPr>
            <a:xfrm>
              <a:off x="1065687" y="3480901"/>
              <a:ext cx="1089686" cy="1089799"/>
              <a:chOff x="4049800" y="640311"/>
              <a:chExt cx="858900" cy="858989"/>
            </a:xfrm>
          </p:grpSpPr>
          <p:sp>
            <p:nvSpPr>
              <p:cNvPr id="2651" name="Google Shape;2651;p77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12969" name="adj"/>
                </a:avLst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77"/>
              <p:cNvSpPr/>
              <p:nvPr/>
            </p:nvSpPr>
            <p:spPr>
              <a:xfrm>
                <a:off x="4049800" y="640311"/>
                <a:ext cx="858900" cy="858900"/>
              </a:xfrm>
              <a:prstGeom prst="blockArc">
                <a:avLst>
                  <a:gd fmla="val 7914150" name="adj1"/>
                  <a:gd fmla="val 18361699" name="adj2"/>
                  <a:gd fmla="val 13413" name="adj3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52" name="Google Shape;2652;p77"/>
          <p:cNvGrpSpPr/>
          <p:nvPr/>
        </p:nvGrpSpPr>
        <p:grpSpPr>
          <a:xfrm>
            <a:off x="6128671" y="3481013"/>
            <a:ext cx="1986114" cy="1089686"/>
            <a:chOff x="6096387" y="3481013"/>
            <a:chExt cx="1986114" cy="1089686"/>
          </a:xfrm>
        </p:grpSpPr>
        <p:grpSp>
          <p:nvGrpSpPr>
            <p:cNvPr id="2653" name="Google Shape;2653;p77"/>
            <p:cNvGrpSpPr/>
            <p:nvPr/>
          </p:nvGrpSpPr>
          <p:grpSpPr>
            <a:xfrm>
              <a:off x="6096387" y="3481013"/>
              <a:ext cx="1089686" cy="1089686"/>
              <a:chOff x="4049800" y="640400"/>
              <a:chExt cx="858900" cy="858900"/>
            </a:xfrm>
          </p:grpSpPr>
          <p:sp>
            <p:nvSpPr>
              <p:cNvPr id="2654" name="Google Shape;2654;p77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12969" name="adj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77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4286699" name="adj1"/>
                  <a:gd fmla="val 20214121" name="adj2"/>
                  <a:gd fmla="val 13365" name="adj3"/>
                </a:avLst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6" name="Google Shape;2656;p77"/>
            <p:cNvGrpSpPr/>
            <p:nvPr/>
          </p:nvGrpSpPr>
          <p:grpSpPr>
            <a:xfrm>
              <a:off x="6358968" y="3743463"/>
              <a:ext cx="564555" cy="564555"/>
              <a:chOff x="4049800" y="640400"/>
              <a:chExt cx="858900" cy="858900"/>
            </a:xfrm>
          </p:grpSpPr>
          <p:sp>
            <p:nvSpPr>
              <p:cNvPr id="2657" name="Google Shape;2657;p77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12969" name="adj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77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21369498" name="adj1"/>
                  <a:gd fmla="val 17847339" name="adj2"/>
                  <a:gd fmla="val 13462" name="adj3"/>
                </a:avLst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9" name="Google Shape;2659;p77"/>
            <p:cNvSpPr txBox="1"/>
            <p:nvPr/>
          </p:nvSpPr>
          <p:spPr>
            <a:xfrm>
              <a:off x="7420101" y="4255195"/>
              <a:ext cx="6624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$4,817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0" name="Google Shape;2660;p77"/>
            <p:cNvSpPr txBox="1"/>
            <p:nvPr/>
          </p:nvSpPr>
          <p:spPr>
            <a:xfrm>
              <a:off x="7420101" y="3657220"/>
              <a:ext cx="6624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91%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2661" name="Google Shape;2661;p77"/>
            <p:cNvCxnSpPr>
              <a:stCxn id="2655" idx="0"/>
              <a:endCxn id="2659" idx="1"/>
            </p:cNvCxnSpPr>
            <p:nvPr/>
          </p:nvCxnSpPr>
          <p:spPr>
            <a:xfrm flipH="1" rot="10800000">
              <a:off x="6791435" y="4378544"/>
              <a:ext cx="628800" cy="94800"/>
            </a:xfrm>
            <a:prstGeom prst="bentConnector3">
              <a:avLst>
                <a:gd fmla="val 72762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2662" name="Google Shape;2662;p77"/>
            <p:cNvCxnSpPr>
              <a:stCxn id="2658" idx="1"/>
            </p:cNvCxnSpPr>
            <p:nvPr/>
          </p:nvCxnSpPr>
          <p:spPr>
            <a:xfrm flipH="1" rot="10800000">
              <a:off x="6753872" y="3780477"/>
              <a:ext cx="666300" cy="28500"/>
            </a:xfrm>
            <a:prstGeom prst="bentConnector3">
              <a:avLst>
                <a:gd fmla="val 57886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663" name="Google Shape;2663;p77"/>
          <p:cNvGrpSpPr/>
          <p:nvPr/>
        </p:nvGrpSpPr>
        <p:grpSpPr>
          <a:xfrm>
            <a:off x="4864350" y="1359278"/>
            <a:ext cx="3176359" cy="388500"/>
            <a:chOff x="4865525" y="1359278"/>
            <a:chExt cx="3176359" cy="388500"/>
          </a:xfrm>
        </p:grpSpPr>
        <p:sp>
          <p:nvSpPr>
            <p:cNvPr id="2664" name="Google Shape;2664;p77"/>
            <p:cNvSpPr txBox="1"/>
            <p:nvPr/>
          </p:nvSpPr>
          <p:spPr>
            <a:xfrm>
              <a:off x="5692584" y="1359278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665" name="Google Shape;2665;p77"/>
            <p:cNvGrpSpPr/>
            <p:nvPr/>
          </p:nvGrpSpPr>
          <p:grpSpPr>
            <a:xfrm>
              <a:off x="4865525" y="1478091"/>
              <a:ext cx="521009" cy="150865"/>
              <a:chOff x="4865525" y="1478091"/>
              <a:chExt cx="521009" cy="150865"/>
            </a:xfrm>
          </p:grpSpPr>
          <p:cxnSp>
            <p:nvCxnSpPr>
              <p:cNvPr id="2666" name="Google Shape;2666;p77"/>
              <p:cNvCxnSpPr/>
              <p:nvPr/>
            </p:nvCxnSpPr>
            <p:spPr>
              <a:xfrm>
                <a:off x="5041834" y="1553515"/>
                <a:ext cx="344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667" name="Google Shape;2667;p77"/>
              <p:cNvSpPr/>
              <p:nvPr/>
            </p:nvSpPr>
            <p:spPr>
              <a:xfrm>
                <a:off x="4865525" y="1478091"/>
                <a:ext cx="176290" cy="150865"/>
              </a:xfrm>
              <a:custGeom>
                <a:rect b="b" l="l" r="r" t="t"/>
                <a:pathLst>
                  <a:path extrusionOk="0" h="3045" w="3558">
                    <a:moveTo>
                      <a:pt x="2031" y="1"/>
                    </a:moveTo>
                    <a:cubicBezTo>
                      <a:pt x="1651" y="1"/>
                      <a:pt x="1261" y="143"/>
                      <a:pt x="943" y="461"/>
                    </a:cubicBezTo>
                    <a:cubicBezTo>
                      <a:pt x="1" y="1403"/>
                      <a:pt x="670" y="3045"/>
                      <a:pt x="2037" y="3045"/>
                    </a:cubicBezTo>
                    <a:cubicBezTo>
                      <a:pt x="2858" y="3045"/>
                      <a:pt x="3527" y="2346"/>
                      <a:pt x="3557" y="1525"/>
                    </a:cubicBezTo>
                    <a:cubicBezTo>
                      <a:pt x="3557" y="604"/>
                      <a:pt x="2814" y="1"/>
                      <a:pt x="2031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68" name="Google Shape;2668;p77"/>
          <p:cNvGrpSpPr/>
          <p:nvPr/>
        </p:nvGrpSpPr>
        <p:grpSpPr>
          <a:xfrm>
            <a:off x="4925829" y="2009453"/>
            <a:ext cx="3114864" cy="388500"/>
            <a:chOff x="4925829" y="2009453"/>
            <a:chExt cx="3114864" cy="388500"/>
          </a:xfrm>
        </p:grpSpPr>
        <p:sp>
          <p:nvSpPr>
            <p:cNvPr id="2669" name="Google Shape;2669;p77"/>
            <p:cNvSpPr txBox="1"/>
            <p:nvPr/>
          </p:nvSpPr>
          <p:spPr>
            <a:xfrm>
              <a:off x="5691393" y="2009453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670" name="Google Shape;2670;p77"/>
            <p:cNvGrpSpPr/>
            <p:nvPr/>
          </p:nvGrpSpPr>
          <p:grpSpPr>
            <a:xfrm>
              <a:off x="4925829" y="2153710"/>
              <a:ext cx="461180" cy="99982"/>
              <a:chOff x="4925829" y="2153710"/>
              <a:chExt cx="461180" cy="99982"/>
            </a:xfrm>
          </p:grpSpPr>
          <p:cxnSp>
            <p:nvCxnSpPr>
              <p:cNvPr id="2671" name="Google Shape;2671;p77"/>
              <p:cNvCxnSpPr/>
              <p:nvPr/>
            </p:nvCxnSpPr>
            <p:spPr>
              <a:xfrm>
                <a:off x="5042309" y="2203703"/>
                <a:ext cx="344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672" name="Google Shape;2672;p77"/>
              <p:cNvSpPr/>
              <p:nvPr/>
            </p:nvSpPr>
            <p:spPr>
              <a:xfrm>
                <a:off x="4925829" y="2153710"/>
                <a:ext cx="115991" cy="99982"/>
              </a:xfrm>
              <a:custGeom>
                <a:rect b="b" l="l" r="r" t="t"/>
                <a:pathLst>
                  <a:path extrusionOk="0" h="2018" w="2341">
                    <a:moveTo>
                      <a:pt x="1323" y="1"/>
                    </a:moveTo>
                    <a:cubicBezTo>
                      <a:pt x="1080" y="1"/>
                      <a:pt x="834" y="90"/>
                      <a:pt x="639" y="285"/>
                    </a:cubicBezTo>
                    <a:cubicBezTo>
                      <a:pt x="0" y="923"/>
                      <a:pt x="456" y="2018"/>
                      <a:pt x="1338" y="2018"/>
                    </a:cubicBezTo>
                    <a:cubicBezTo>
                      <a:pt x="1885" y="2018"/>
                      <a:pt x="2341" y="1562"/>
                      <a:pt x="2341" y="1015"/>
                    </a:cubicBezTo>
                    <a:cubicBezTo>
                      <a:pt x="2341" y="396"/>
                      <a:pt x="1837" y="1"/>
                      <a:pt x="132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73" name="Google Shape;2673;p77"/>
          <p:cNvGrpSpPr/>
          <p:nvPr/>
        </p:nvGrpSpPr>
        <p:grpSpPr>
          <a:xfrm>
            <a:off x="4991821" y="2659628"/>
            <a:ext cx="3054230" cy="388500"/>
            <a:chOff x="4991821" y="2659628"/>
            <a:chExt cx="3054230" cy="388500"/>
          </a:xfrm>
        </p:grpSpPr>
        <p:sp>
          <p:nvSpPr>
            <p:cNvPr id="2674" name="Google Shape;2674;p77"/>
            <p:cNvSpPr txBox="1"/>
            <p:nvPr/>
          </p:nvSpPr>
          <p:spPr>
            <a:xfrm>
              <a:off x="5696751" y="2659628"/>
              <a:ext cx="23493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place. It’s full of oxide dust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675" name="Google Shape;2675;p77"/>
            <p:cNvGrpSpPr/>
            <p:nvPr/>
          </p:nvGrpSpPr>
          <p:grpSpPr>
            <a:xfrm>
              <a:off x="4991821" y="2830149"/>
              <a:ext cx="395188" cy="47464"/>
              <a:chOff x="4991821" y="2830149"/>
              <a:chExt cx="395188" cy="47464"/>
            </a:xfrm>
          </p:grpSpPr>
          <p:cxnSp>
            <p:nvCxnSpPr>
              <p:cNvPr id="2676" name="Google Shape;2676;p77"/>
              <p:cNvCxnSpPr/>
              <p:nvPr/>
            </p:nvCxnSpPr>
            <p:spPr>
              <a:xfrm>
                <a:off x="5042309" y="2853878"/>
                <a:ext cx="344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677" name="Google Shape;2677;p77"/>
              <p:cNvSpPr/>
              <p:nvPr/>
            </p:nvSpPr>
            <p:spPr>
              <a:xfrm>
                <a:off x="4991821" y="2830149"/>
                <a:ext cx="50489" cy="47464"/>
              </a:xfrm>
              <a:custGeom>
                <a:rect b="b" l="l" r="r" t="t"/>
                <a:pathLst>
                  <a:path extrusionOk="0" h="958" w="1019">
                    <a:moveTo>
                      <a:pt x="506" y="1"/>
                    </a:moveTo>
                    <a:cubicBezTo>
                      <a:pt x="251" y="1"/>
                      <a:pt x="1" y="175"/>
                      <a:pt x="46" y="525"/>
                    </a:cubicBezTo>
                    <a:cubicBezTo>
                      <a:pt x="62" y="814"/>
                      <a:pt x="282" y="958"/>
                      <a:pt x="506" y="958"/>
                    </a:cubicBezTo>
                    <a:cubicBezTo>
                      <a:pt x="730" y="958"/>
                      <a:pt x="958" y="814"/>
                      <a:pt x="989" y="525"/>
                    </a:cubicBezTo>
                    <a:cubicBezTo>
                      <a:pt x="1019" y="175"/>
                      <a:pt x="761" y="1"/>
                      <a:pt x="506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78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2683" name="Google Shape;2683;p78"/>
          <p:cNvGrpSpPr/>
          <p:nvPr/>
        </p:nvGrpSpPr>
        <p:grpSpPr>
          <a:xfrm>
            <a:off x="5372250" y="1087940"/>
            <a:ext cx="1416000" cy="1128600"/>
            <a:chOff x="5495925" y="1220925"/>
            <a:chExt cx="1416000" cy="1128600"/>
          </a:xfrm>
        </p:grpSpPr>
        <p:sp>
          <p:nvSpPr>
            <p:cNvPr id="2684" name="Google Shape;2684;p78"/>
            <p:cNvSpPr/>
            <p:nvPr/>
          </p:nvSpPr>
          <p:spPr>
            <a:xfrm>
              <a:off x="5495925" y="1220925"/>
              <a:ext cx="1416000" cy="1128600"/>
            </a:xfrm>
            <a:prstGeom prst="roundRect">
              <a:avLst>
                <a:gd fmla="val 9653" name="adj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5" name="Google Shape;2685;p78"/>
            <p:cNvGrpSpPr/>
            <p:nvPr/>
          </p:nvGrpSpPr>
          <p:grpSpPr>
            <a:xfrm>
              <a:off x="5632105" y="1330385"/>
              <a:ext cx="242559" cy="295096"/>
              <a:chOff x="1768821" y="3361108"/>
              <a:chExt cx="278739" cy="339074"/>
            </a:xfrm>
          </p:grpSpPr>
          <p:sp>
            <p:nvSpPr>
              <p:cNvPr id="2686" name="Google Shape;2686;p78"/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rect b="b" l="l" r="r" t="t"/>
                <a:pathLst>
                  <a:path extrusionOk="0" h="678" w="1013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78"/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rect b="b" l="l" r="r" t="t"/>
                <a:pathLst>
                  <a:path extrusionOk="0" h="677" w="1013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78"/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rect b="b" l="l" r="r" t="t"/>
                <a:pathLst>
                  <a:path extrusionOk="0" h="7351" w="4466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78"/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rect b="b" l="l" r="r" t="t"/>
                <a:pathLst>
                  <a:path extrusionOk="0" h="4535" w="5585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78"/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rect b="b" l="l" r="r" t="t"/>
                <a:pathLst>
                  <a:path extrusionOk="0" h="1037" w="322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78"/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rect b="b" l="l" r="r" t="t"/>
                <a:pathLst>
                  <a:path extrusionOk="0" h="939" w="739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78"/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rect b="b" l="l" r="r" t="t"/>
                <a:pathLst>
                  <a:path extrusionOk="0" h="682" w="977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3" name="Google Shape;2693;p78"/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rect b="b" l="l" r="r" t="t"/>
                <a:pathLst>
                  <a:path extrusionOk="0" h="334" w="1049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78"/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rect b="b" l="l" r="r" t="t"/>
                <a:pathLst>
                  <a:path extrusionOk="0" h="334" w="1036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78"/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rect b="b" l="l" r="r" t="t"/>
                <a:pathLst>
                  <a:path extrusionOk="0" h="688" w="978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78"/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rect b="b" l="l" r="r" t="t"/>
                <a:pathLst>
                  <a:path extrusionOk="0" h="930" w="752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97" name="Google Shape;2697;p78"/>
            <p:cNvSpPr txBox="1"/>
            <p:nvPr/>
          </p:nvSpPr>
          <p:spPr>
            <a:xfrm>
              <a:off x="5976620" y="1354624"/>
              <a:ext cx="8127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0" i="0" sz="1800" u="none" cap="none" strike="noStrik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98" name="Google Shape;2698;p78"/>
            <p:cNvSpPr txBox="1"/>
            <p:nvPr/>
          </p:nvSpPr>
          <p:spPr>
            <a:xfrm>
              <a:off x="5618821" y="1717650"/>
              <a:ext cx="11706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99" name="Google Shape;2699;p78"/>
          <p:cNvGrpSpPr/>
          <p:nvPr/>
        </p:nvGrpSpPr>
        <p:grpSpPr>
          <a:xfrm>
            <a:off x="7021375" y="1087940"/>
            <a:ext cx="1416000" cy="1128600"/>
            <a:chOff x="7068850" y="1220925"/>
            <a:chExt cx="1416000" cy="1128600"/>
          </a:xfrm>
        </p:grpSpPr>
        <p:sp>
          <p:nvSpPr>
            <p:cNvPr id="2700" name="Google Shape;2700;p78"/>
            <p:cNvSpPr/>
            <p:nvPr/>
          </p:nvSpPr>
          <p:spPr>
            <a:xfrm>
              <a:off x="7068850" y="1220925"/>
              <a:ext cx="1416000" cy="1128600"/>
            </a:xfrm>
            <a:prstGeom prst="roundRect">
              <a:avLst>
                <a:gd fmla="val 9653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01" name="Google Shape;2701;p78"/>
            <p:cNvGrpSpPr/>
            <p:nvPr/>
          </p:nvGrpSpPr>
          <p:grpSpPr>
            <a:xfrm>
              <a:off x="7199476" y="1324997"/>
              <a:ext cx="266942" cy="305864"/>
              <a:chOff x="859262" y="3353920"/>
              <a:chExt cx="306759" cy="351446"/>
            </a:xfrm>
          </p:grpSpPr>
          <p:sp>
            <p:nvSpPr>
              <p:cNvPr id="2702" name="Google Shape;2702;p78"/>
              <p:cNvSpPr/>
              <p:nvPr/>
            </p:nvSpPr>
            <p:spPr>
              <a:xfrm>
                <a:off x="859262" y="3415718"/>
                <a:ext cx="132563" cy="205937"/>
              </a:xfrm>
              <a:custGeom>
                <a:rect b="b" l="l" r="r" t="t"/>
                <a:pathLst>
                  <a:path extrusionOk="0" h="6475" w="4168">
                    <a:moveTo>
                      <a:pt x="1444" y="0"/>
                    </a:moveTo>
                    <a:cubicBezTo>
                      <a:pt x="1418" y="0"/>
                      <a:pt x="1392" y="7"/>
                      <a:pt x="1369" y="22"/>
                    </a:cubicBezTo>
                    <a:lnTo>
                      <a:pt x="262" y="665"/>
                    </a:lnTo>
                    <a:cubicBezTo>
                      <a:pt x="0" y="808"/>
                      <a:pt x="0" y="1200"/>
                      <a:pt x="262" y="1367"/>
                    </a:cubicBezTo>
                    <a:lnTo>
                      <a:pt x="1143" y="1867"/>
                    </a:lnTo>
                    <a:lnTo>
                      <a:pt x="429" y="2284"/>
                    </a:lnTo>
                    <a:cubicBezTo>
                      <a:pt x="83" y="2474"/>
                      <a:pt x="83" y="2974"/>
                      <a:pt x="429" y="3165"/>
                    </a:cubicBezTo>
                    <a:lnTo>
                      <a:pt x="1167" y="3594"/>
                    </a:lnTo>
                    <a:lnTo>
                      <a:pt x="417" y="4022"/>
                    </a:lnTo>
                    <a:cubicBezTo>
                      <a:pt x="71" y="4225"/>
                      <a:pt x="71" y="4713"/>
                      <a:pt x="417" y="4903"/>
                    </a:cubicBezTo>
                    <a:lnTo>
                      <a:pt x="1155" y="5332"/>
                    </a:lnTo>
                    <a:lnTo>
                      <a:pt x="917" y="5463"/>
                    </a:lnTo>
                    <a:cubicBezTo>
                      <a:pt x="774" y="5558"/>
                      <a:pt x="833" y="5784"/>
                      <a:pt x="1012" y="5784"/>
                    </a:cubicBezTo>
                    <a:cubicBezTo>
                      <a:pt x="1084" y="5784"/>
                      <a:pt x="1095" y="5749"/>
                      <a:pt x="1488" y="5522"/>
                    </a:cubicBezTo>
                    <a:lnTo>
                      <a:pt x="3119" y="6463"/>
                    </a:lnTo>
                    <a:cubicBezTo>
                      <a:pt x="3155" y="6475"/>
                      <a:pt x="3179" y="6475"/>
                      <a:pt x="3191" y="6475"/>
                    </a:cubicBezTo>
                    <a:cubicBezTo>
                      <a:pt x="3250" y="6475"/>
                      <a:pt x="3310" y="6451"/>
                      <a:pt x="3346" y="6392"/>
                    </a:cubicBezTo>
                    <a:cubicBezTo>
                      <a:pt x="3393" y="6320"/>
                      <a:pt x="3358" y="6213"/>
                      <a:pt x="3286" y="6165"/>
                    </a:cubicBezTo>
                    <a:cubicBezTo>
                      <a:pt x="2643" y="5796"/>
                      <a:pt x="1226" y="4987"/>
                      <a:pt x="560" y="4618"/>
                    </a:cubicBezTo>
                    <a:cubicBezTo>
                      <a:pt x="441" y="4546"/>
                      <a:pt x="441" y="4368"/>
                      <a:pt x="560" y="4308"/>
                    </a:cubicBezTo>
                    <a:lnTo>
                      <a:pt x="1476" y="3772"/>
                    </a:lnTo>
                    <a:cubicBezTo>
                      <a:pt x="1498" y="3782"/>
                      <a:pt x="1520" y="3786"/>
                      <a:pt x="1541" y="3786"/>
                    </a:cubicBezTo>
                    <a:cubicBezTo>
                      <a:pt x="1627" y="3786"/>
                      <a:pt x="1705" y="3717"/>
                      <a:pt x="1715" y="3641"/>
                    </a:cubicBezTo>
                    <a:cubicBezTo>
                      <a:pt x="1715" y="3582"/>
                      <a:pt x="1691" y="3522"/>
                      <a:pt x="1631" y="3486"/>
                    </a:cubicBezTo>
                    <a:lnTo>
                      <a:pt x="1476" y="3403"/>
                    </a:lnTo>
                    <a:lnTo>
                      <a:pt x="560" y="2879"/>
                    </a:lnTo>
                    <a:cubicBezTo>
                      <a:pt x="441" y="2808"/>
                      <a:pt x="441" y="2629"/>
                      <a:pt x="560" y="2570"/>
                    </a:cubicBezTo>
                    <a:lnTo>
                      <a:pt x="1441" y="2058"/>
                    </a:lnTo>
                    <a:lnTo>
                      <a:pt x="3870" y="3439"/>
                    </a:lnTo>
                    <a:cubicBezTo>
                      <a:pt x="3893" y="3463"/>
                      <a:pt x="3929" y="3463"/>
                      <a:pt x="3941" y="3463"/>
                    </a:cubicBezTo>
                    <a:cubicBezTo>
                      <a:pt x="4001" y="3463"/>
                      <a:pt x="4060" y="3427"/>
                      <a:pt x="4084" y="3367"/>
                    </a:cubicBezTo>
                    <a:cubicBezTo>
                      <a:pt x="4167" y="3296"/>
                      <a:pt x="4132" y="3189"/>
                      <a:pt x="4060" y="3153"/>
                    </a:cubicBezTo>
                    <a:cubicBezTo>
                      <a:pt x="1262" y="1558"/>
                      <a:pt x="3215" y="2653"/>
                      <a:pt x="429" y="1069"/>
                    </a:cubicBezTo>
                    <a:cubicBezTo>
                      <a:pt x="381" y="1034"/>
                      <a:pt x="381" y="962"/>
                      <a:pt x="429" y="950"/>
                    </a:cubicBezTo>
                    <a:lnTo>
                      <a:pt x="1524" y="307"/>
                    </a:lnTo>
                    <a:cubicBezTo>
                      <a:pt x="1607" y="260"/>
                      <a:pt x="1631" y="153"/>
                      <a:pt x="1584" y="81"/>
                    </a:cubicBezTo>
                    <a:cubicBezTo>
                      <a:pt x="1559" y="32"/>
                      <a:pt x="1501" y="0"/>
                      <a:pt x="14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78"/>
              <p:cNvSpPr/>
              <p:nvPr/>
            </p:nvSpPr>
            <p:spPr>
              <a:xfrm>
                <a:off x="916415" y="3353920"/>
                <a:ext cx="178013" cy="62147"/>
              </a:xfrm>
              <a:custGeom>
                <a:rect b="b" l="l" r="r" t="t"/>
                <a:pathLst>
                  <a:path extrusionOk="0" h="1954" w="5597">
                    <a:moveTo>
                      <a:pt x="3061" y="0"/>
                    </a:moveTo>
                    <a:cubicBezTo>
                      <a:pt x="2891" y="0"/>
                      <a:pt x="2929" y="33"/>
                      <a:pt x="144" y="1631"/>
                    </a:cubicBezTo>
                    <a:cubicBezTo>
                      <a:pt x="1" y="1727"/>
                      <a:pt x="60" y="1953"/>
                      <a:pt x="239" y="1953"/>
                    </a:cubicBezTo>
                    <a:cubicBezTo>
                      <a:pt x="245" y="1953"/>
                      <a:pt x="249" y="1953"/>
                      <a:pt x="254" y="1953"/>
                    </a:cubicBezTo>
                    <a:cubicBezTo>
                      <a:pt x="317" y="1953"/>
                      <a:pt x="372" y="1901"/>
                      <a:pt x="3049" y="357"/>
                    </a:cubicBezTo>
                    <a:cubicBezTo>
                      <a:pt x="3060" y="350"/>
                      <a:pt x="3067" y="344"/>
                      <a:pt x="3080" y="344"/>
                    </a:cubicBezTo>
                    <a:cubicBezTo>
                      <a:pt x="3151" y="344"/>
                      <a:pt x="3392" y="523"/>
                      <a:pt x="5347" y="1631"/>
                    </a:cubicBezTo>
                    <a:cubicBezTo>
                      <a:pt x="5372" y="1648"/>
                      <a:pt x="5402" y="1656"/>
                      <a:pt x="5431" y="1656"/>
                    </a:cubicBezTo>
                    <a:cubicBezTo>
                      <a:pt x="5485" y="1656"/>
                      <a:pt x="5538" y="1630"/>
                      <a:pt x="5561" y="1584"/>
                    </a:cubicBezTo>
                    <a:cubicBezTo>
                      <a:pt x="5597" y="1488"/>
                      <a:pt x="5561" y="1381"/>
                      <a:pt x="5490" y="1334"/>
                    </a:cubicBezTo>
                    <a:cubicBezTo>
                      <a:pt x="3216" y="48"/>
                      <a:pt x="3263" y="0"/>
                      <a:pt x="3085" y="0"/>
                    </a:cubicBezTo>
                    <a:cubicBezTo>
                      <a:pt x="3076" y="0"/>
                      <a:pt x="3069" y="0"/>
                      <a:pt x="30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4" name="Google Shape;2704;p78"/>
              <p:cNvSpPr/>
              <p:nvPr/>
            </p:nvSpPr>
            <p:spPr>
              <a:xfrm>
                <a:off x="920582" y="3405858"/>
                <a:ext cx="245439" cy="243817"/>
              </a:xfrm>
              <a:custGeom>
                <a:rect b="b" l="l" r="r" t="t"/>
                <a:pathLst>
                  <a:path extrusionOk="0" h="7666" w="7717">
                    <a:moveTo>
                      <a:pt x="6359" y="844"/>
                    </a:moveTo>
                    <a:lnTo>
                      <a:pt x="6359" y="1808"/>
                    </a:lnTo>
                    <a:lnTo>
                      <a:pt x="5359" y="1332"/>
                    </a:lnTo>
                    <a:lnTo>
                      <a:pt x="6359" y="844"/>
                    </a:lnTo>
                    <a:close/>
                    <a:moveTo>
                      <a:pt x="5820" y="0"/>
                    </a:moveTo>
                    <a:cubicBezTo>
                      <a:pt x="5762" y="0"/>
                      <a:pt x="5701" y="33"/>
                      <a:pt x="5668" y="82"/>
                    </a:cubicBezTo>
                    <a:cubicBezTo>
                      <a:pt x="5621" y="153"/>
                      <a:pt x="5656" y="260"/>
                      <a:pt x="5728" y="308"/>
                    </a:cubicBezTo>
                    <a:lnTo>
                      <a:pt x="6144" y="546"/>
                    </a:lnTo>
                    <a:lnTo>
                      <a:pt x="4882" y="1153"/>
                    </a:lnTo>
                    <a:cubicBezTo>
                      <a:pt x="4823" y="1177"/>
                      <a:pt x="4799" y="1237"/>
                      <a:pt x="4799" y="1296"/>
                    </a:cubicBezTo>
                    <a:cubicBezTo>
                      <a:pt x="4799" y="1356"/>
                      <a:pt x="4823" y="1415"/>
                      <a:pt x="4882" y="1451"/>
                    </a:cubicBezTo>
                    <a:lnTo>
                      <a:pt x="6144" y="2058"/>
                    </a:lnTo>
                    <a:cubicBezTo>
                      <a:pt x="5656" y="2344"/>
                      <a:pt x="3204" y="3737"/>
                      <a:pt x="2954" y="3892"/>
                    </a:cubicBezTo>
                    <a:cubicBezTo>
                      <a:pt x="2942" y="3898"/>
                      <a:pt x="2930" y="3901"/>
                      <a:pt x="2916" y="3901"/>
                    </a:cubicBezTo>
                    <a:cubicBezTo>
                      <a:pt x="2903" y="3901"/>
                      <a:pt x="2888" y="3898"/>
                      <a:pt x="2870" y="3892"/>
                    </a:cubicBezTo>
                    <a:lnTo>
                      <a:pt x="2668" y="3773"/>
                    </a:lnTo>
                    <a:cubicBezTo>
                      <a:pt x="2645" y="3758"/>
                      <a:pt x="2619" y="3751"/>
                      <a:pt x="2593" y="3751"/>
                    </a:cubicBezTo>
                    <a:cubicBezTo>
                      <a:pt x="2535" y="3751"/>
                      <a:pt x="2474" y="3783"/>
                      <a:pt x="2442" y="3832"/>
                    </a:cubicBezTo>
                    <a:cubicBezTo>
                      <a:pt x="2394" y="3904"/>
                      <a:pt x="2430" y="4011"/>
                      <a:pt x="2501" y="4058"/>
                    </a:cubicBezTo>
                    <a:lnTo>
                      <a:pt x="2715" y="4177"/>
                    </a:lnTo>
                    <a:cubicBezTo>
                      <a:pt x="2775" y="4201"/>
                      <a:pt x="2846" y="4237"/>
                      <a:pt x="2906" y="4237"/>
                    </a:cubicBezTo>
                    <a:cubicBezTo>
                      <a:pt x="2977" y="4237"/>
                      <a:pt x="3037" y="4213"/>
                      <a:pt x="3096" y="4177"/>
                    </a:cubicBezTo>
                    <a:lnTo>
                      <a:pt x="6299" y="2344"/>
                    </a:lnTo>
                    <a:lnTo>
                      <a:pt x="7180" y="2844"/>
                    </a:lnTo>
                    <a:cubicBezTo>
                      <a:pt x="7299" y="2927"/>
                      <a:pt x="7299" y="3106"/>
                      <a:pt x="7180" y="3165"/>
                    </a:cubicBezTo>
                    <a:cubicBezTo>
                      <a:pt x="4823" y="4499"/>
                      <a:pt x="5823" y="3939"/>
                      <a:pt x="2989" y="5559"/>
                    </a:cubicBezTo>
                    <a:cubicBezTo>
                      <a:pt x="2960" y="5570"/>
                      <a:pt x="2930" y="5576"/>
                      <a:pt x="2900" y="5576"/>
                    </a:cubicBezTo>
                    <a:cubicBezTo>
                      <a:pt x="2870" y="5576"/>
                      <a:pt x="2840" y="5570"/>
                      <a:pt x="2811" y="5559"/>
                    </a:cubicBezTo>
                    <a:lnTo>
                      <a:pt x="275" y="4094"/>
                    </a:lnTo>
                    <a:cubicBezTo>
                      <a:pt x="249" y="4083"/>
                      <a:pt x="222" y="4078"/>
                      <a:pt x="196" y="4078"/>
                    </a:cubicBezTo>
                    <a:cubicBezTo>
                      <a:pt x="137" y="4078"/>
                      <a:pt x="81" y="4104"/>
                      <a:pt x="48" y="4154"/>
                    </a:cubicBezTo>
                    <a:cubicBezTo>
                      <a:pt x="1" y="4237"/>
                      <a:pt x="37" y="4332"/>
                      <a:pt x="108" y="4380"/>
                    </a:cubicBezTo>
                    <a:lnTo>
                      <a:pt x="2656" y="5844"/>
                    </a:lnTo>
                    <a:cubicBezTo>
                      <a:pt x="2727" y="5880"/>
                      <a:pt x="2811" y="5916"/>
                      <a:pt x="2906" y="5916"/>
                    </a:cubicBezTo>
                    <a:cubicBezTo>
                      <a:pt x="2989" y="5916"/>
                      <a:pt x="3085" y="5880"/>
                      <a:pt x="3156" y="5844"/>
                    </a:cubicBezTo>
                    <a:lnTo>
                      <a:pt x="6264" y="4070"/>
                    </a:lnTo>
                    <a:lnTo>
                      <a:pt x="7192" y="4606"/>
                    </a:lnTo>
                    <a:cubicBezTo>
                      <a:pt x="7311" y="4678"/>
                      <a:pt x="7311" y="4856"/>
                      <a:pt x="7192" y="4916"/>
                    </a:cubicBezTo>
                    <a:cubicBezTo>
                      <a:pt x="7097" y="4963"/>
                      <a:pt x="7121" y="4963"/>
                      <a:pt x="3013" y="7309"/>
                    </a:cubicBezTo>
                    <a:cubicBezTo>
                      <a:pt x="2983" y="7327"/>
                      <a:pt x="2954" y="7336"/>
                      <a:pt x="2924" y="7336"/>
                    </a:cubicBezTo>
                    <a:cubicBezTo>
                      <a:pt x="2894" y="7336"/>
                      <a:pt x="2864" y="7327"/>
                      <a:pt x="2835" y="7309"/>
                    </a:cubicBezTo>
                    <a:lnTo>
                      <a:pt x="1942" y="6797"/>
                    </a:lnTo>
                    <a:cubicBezTo>
                      <a:pt x="1913" y="6780"/>
                      <a:pt x="1883" y="6773"/>
                      <a:pt x="1854" y="6773"/>
                    </a:cubicBezTo>
                    <a:cubicBezTo>
                      <a:pt x="1798" y="6773"/>
                      <a:pt x="1747" y="6802"/>
                      <a:pt x="1715" y="6856"/>
                    </a:cubicBezTo>
                    <a:cubicBezTo>
                      <a:pt x="1668" y="6928"/>
                      <a:pt x="1703" y="7035"/>
                      <a:pt x="1775" y="7071"/>
                    </a:cubicBezTo>
                    <a:lnTo>
                      <a:pt x="2668" y="7595"/>
                    </a:lnTo>
                    <a:cubicBezTo>
                      <a:pt x="2739" y="7642"/>
                      <a:pt x="2835" y="7666"/>
                      <a:pt x="2918" y="7666"/>
                    </a:cubicBezTo>
                    <a:cubicBezTo>
                      <a:pt x="3013" y="7666"/>
                      <a:pt x="3096" y="7642"/>
                      <a:pt x="3168" y="7595"/>
                    </a:cubicBezTo>
                    <a:lnTo>
                      <a:pt x="6287" y="5821"/>
                    </a:lnTo>
                    <a:lnTo>
                      <a:pt x="7204" y="6356"/>
                    </a:lnTo>
                    <a:cubicBezTo>
                      <a:pt x="7323" y="6440"/>
                      <a:pt x="7323" y="6618"/>
                      <a:pt x="7204" y="6678"/>
                    </a:cubicBezTo>
                    <a:lnTo>
                      <a:pt x="6430" y="7118"/>
                    </a:lnTo>
                    <a:cubicBezTo>
                      <a:pt x="6287" y="7214"/>
                      <a:pt x="6347" y="7428"/>
                      <a:pt x="6502" y="7428"/>
                    </a:cubicBezTo>
                    <a:cubicBezTo>
                      <a:pt x="6585" y="7428"/>
                      <a:pt x="6549" y="7416"/>
                      <a:pt x="7359" y="6975"/>
                    </a:cubicBezTo>
                    <a:cubicBezTo>
                      <a:pt x="7716" y="6761"/>
                      <a:pt x="7716" y="6273"/>
                      <a:pt x="7383" y="6082"/>
                    </a:cubicBezTo>
                    <a:lnTo>
                      <a:pt x="6621" y="5642"/>
                    </a:lnTo>
                    <a:lnTo>
                      <a:pt x="7371" y="5213"/>
                    </a:lnTo>
                    <a:cubicBezTo>
                      <a:pt x="7538" y="5130"/>
                      <a:pt x="7621" y="4963"/>
                      <a:pt x="7621" y="4773"/>
                    </a:cubicBezTo>
                    <a:cubicBezTo>
                      <a:pt x="7621" y="4594"/>
                      <a:pt x="7538" y="4427"/>
                      <a:pt x="7371" y="4320"/>
                    </a:cubicBezTo>
                    <a:lnTo>
                      <a:pt x="6609" y="3892"/>
                    </a:lnTo>
                    <a:lnTo>
                      <a:pt x="7359" y="3463"/>
                    </a:lnTo>
                    <a:cubicBezTo>
                      <a:pt x="7514" y="3368"/>
                      <a:pt x="7609" y="3201"/>
                      <a:pt x="7609" y="3011"/>
                    </a:cubicBezTo>
                    <a:cubicBezTo>
                      <a:pt x="7609" y="2832"/>
                      <a:pt x="7514" y="2665"/>
                      <a:pt x="7359" y="2570"/>
                    </a:cubicBezTo>
                    <a:lnTo>
                      <a:pt x="6668" y="2165"/>
                    </a:lnTo>
                    <a:cubicBezTo>
                      <a:pt x="6668" y="427"/>
                      <a:pt x="6680" y="510"/>
                      <a:pt x="6621" y="451"/>
                    </a:cubicBezTo>
                    <a:cubicBezTo>
                      <a:pt x="6597" y="403"/>
                      <a:pt x="6609" y="439"/>
                      <a:pt x="5894" y="22"/>
                    </a:cubicBezTo>
                    <a:cubicBezTo>
                      <a:pt x="5872" y="7"/>
                      <a:pt x="5846" y="0"/>
                      <a:pt x="58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5" name="Google Shape;2705;p78"/>
              <p:cNvSpPr/>
              <p:nvPr/>
            </p:nvSpPr>
            <p:spPr>
              <a:xfrm>
                <a:off x="986100" y="3642074"/>
                <a:ext cx="129923" cy="63292"/>
              </a:xfrm>
              <a:custGeom>
                <a:rect b="b" l="l" r="r" t="t"/>
                <a:pathLst>
                  <a:path extrusionOk="0" h="1990" w="4085">
                    <a:moveTo>
                      <a:pt x="3892" y="0"/>
                    </a:moveTo>
                    <a:cubicBezTo>
                      <a:pt x="3864" y="0"/>
                      <a:pt x="3835" y="8"/>
                      <a:pt x="3811" y="25"/>
                    </a:cubicBezTo>
                    <a:lnTo>
                      <a:pt x="965" y="1644"/>
                    </a:lnTo>
                    <a:cubicBezTo>
                      <a:pt x="935" y="1656"/>
                      <a:pt x="906" y="1662"/>
                      <a:pt x="876" y="1662"/>
                    </a:cubicBezTo>
                    <a:cubicBezTo>
                      <a:pt x="846" y="1662"/>
                      <a:pt x="816" y="1656"/>
                      <a:pt x="786" y="1644"/>
                    </a:cubicBezTo>
                    <a:lnTo>
                      <a:pt x="263" y="1346"/>
                    </a:lnTo>
                    <a:cubicBezTo>
                      <a:pt x="240" y="1331"/>
                      <a:pt x="214" y="1325"/>
                      <a:pt x="188" y="1325"/>
                    </a:cubicBezTo>
                    <a:cubicBezTo>
                      <a:pt x="130" y="1325"/>
                      <a:pt x="69" y="1357"/>
                      <a:pt x="36" y="1406"/>
                    </a:cubicBezTo>
                    <a:cubicBezTo>
                      <a:pt x="1" y="1477"/>
                      <a:pt x="24" y="1584"/>
                      <a:pt x="96" y="1632"/>
                    </a:cubicBezTo>
                    <a:cubicBezTo>
                      <a:pt x="572" y="1882"/>
                      <a:pt x="655" y="1989"/>
                      <a:pt x="870" y="1989"/>
                    </a:cubicBezTo>
                    <a:cubicBezTo>
                      <a:pt x="1108" y="1989"/>
                      <a:pt x="965" y="1989"/>
                      <a:pt x="3965" y="287"/>
                    </a:cubicBezTo>
                    <a:cubicBezTo>
                      <a:pt x="4061" y="263"/>
                      <a:pt x="4084" y="156"/>
                      <a:pt x="4025" y="84"/>
                    </a:cubicBezTo>
                    <a:cubicBezTo>
                      <a:pt x="4001" y="29"/>
                      <a:pt x="3947" y="0"/>
                      <a:pt x="38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78"/>
              <p:cNvSpPr/>
              <p:nvPr/>
            </p:nvSpPr>
            <p:spPr>
              <a:xfrm>
                <a:off x="862283" y="3599678"/>
                <a:ext cx="118696" cy="84156"/>
              </a:xfrm>
              <a:custGeom>
                <a:rect b="b" l="l" r="r" t="t"/>
                <a:pathLst>
                  <a:path extrusionOk="0" h="2646" w="3732">
                    <a:moveTo>
                      <a:pt x="366" y="1"/>
                    </a:moveTo>
                    <a:cubicBezTo>
                      <a:pt x="332" y="1"/>
                      <a:pt x="299" y="9"/>
                      <a:pt x="274" y="24"/>
                    </a:cubicBezTo>
                    <a:cubicBezTo>
                      <a:pt x="0" y="250"/>
                      <a:pt x="36" y="679"/>
                      <a:pt x="346" y="858"/>
                    </a:cubicBezTo>
                    <a:cubicBezTo>
                      <a:pt x="3352" y="2574"/>
                      <a:pt x="3447" y="2644"/>
                      <a:pt x="3517" y="2644"/>
                    </a:cubicBezTo>
                    <a:cubicBezTo>
                      <a:pt x="3523" y="2644"/>
                      <a:pt x="3529" y="2644"/>
                      <a:pt x="3536" y="2644"/>
                    </a:cubicBezTo>
                    <a:cubicBezTo>
                      <a:pt x="3544" y="2645"/>
                      <a:pt x="3550" y="2645"/>
                      <a:pt x="3557" y="2645"/>
                    </a:cubicBezTo>
                    <a:cubicBezTo>
                      <a:pt x="3685" y="2645"/>
                      <a:pt x="3732" y="2436"/>
                      <a:pt x="3596" y="2346"/>
                    </a:cubicBezTo>
                    <a:lnTo>
                      <a:pt x="500" y="584"/>
                    </a:lnTo>
                    <a:cubicBezTo>
                      <a:pt x="381" y="524"/>
                      <a:pt x="381" y="358"/>
                      <a:pt x="465" y="286"/>
                    </a:cubicBezTo>
                    <a:cubicBezTo>
                      <a:pt x="536" y="227"/>
                      <a:pt x="536" y="119"/>
                      <a:pt x="500" y="60"/>
                    </a:cubicBezTo>
                    <a:cubicBezTo>
                      <a:pt x="465" y="18"/>
                      <a:pt x="414" y="1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07" name="Google Shape;2707;p78"/>
            <p:cNvSpPr txBox="1"/>
            <p:nvPr/>
          </p:nvSpPr>
          <p:spPr>
            <a:xfrm>
              <a:off x="7556182" y="1354624"/>
              <a:ext cx="8127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08" name="Google Shape;2708;p78"/>
            <p:cNvSpPr txBox="1"/>
            <p:nvPr/>
          </p:nvSpPr>
          <p:spPr>
            <a:xfrm>
              <a:off x="7186768" y="1717650"/>
              <a:ext cx="11706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9" name="Google Shape;2709;p78"/>
          <p:cNvGrpSpPr/>
          <p:nvPr/>
        </p:nvGrpSpPr>
        <p:grpSpPr>
          <a:xfrm>
            <a:off x="5372250" y="2449640"/>
            <a:ext cx="1416000" cy="1128600"/>
            <a:chOff x="5419725" y="2582625"/>
            <a:chExt cx="1416000" cy="1128600"/>
          </a:xfrm>
        </p:grpSpPr>
        <p:sp>
          <p:nvSpPr>
            <p:cNvPr id="2710" name="Google Shape;2710;p78"/>
            <p:cNvSpPr/>
            <p:nvPr/>
          </p:nvSpPr>
          <p:spPr>
            <a:xfrm>
              <a:off x="5419725" y="2582625"/>
              <a:ext cx="1416000" cy="1128600"/>
            </a:xfrm>
            <a:prstGeom prst="roundRect">
              <a:avLst>
                <a:gd fmla="val 9653" name="adj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11" name="Google Shape;2711;p78"/>
            <p:cNvGrpSpPr/>
            <p:nvPr/>
          </p:nvGrpSpPr>
          <p:grpSpPr>
            <a:xfrm>
              <a:off x="5534970" y="2685809"/>
              <a:ext cx="1184787" cy="890391"/>
              <a:chOff x="5604533" y="2599534"/>
              <a:chExt cx="1184787" cy="890391"/>
            </a:xfrm>
          </p:grpSpPr>
          <p:grpSp>
            <p:nvGrpSpPr>
              <p:cNvPr id="2712" name="Google Shape;2712;p78"/>
              <p:cNvGrpSpPr/>
              <p:nvPr/>
            </p:nvGrpSpPr>
            <p:grpSpPr>
              <a:xfrm>
                <a:off x="5606721" y="2599534"/>
                <a:ext cx="293318" cy="263345"/>
                <a:chOff x="3441065" y="4302505"/>
                <a:chExt cx="337069" cy="302592"/>
              </a:xfrm>
            </p:grpSpPr>
            <p:sp>
              <p:nvSpPr>
                <p:cNvPr id="2713" name="Google Shape;2713;p78"/>
                <p:cNvSpPr/>
                <p:nvPr/>
              </p:nvSpPr>
              <p:spPr>
                <a:xfrm>
                  <a:off x="3441065" y="4366941"/>
                  <a:ext cx="337069" cy="173655"/>
                </a:xfrm>
                <a:custGeom>
                  <a:rect b="b" l="l" r="r" t="t"/>
                  <a:pathLst>
                    <a:path extrusionOk="0" h="5460" w="10598">
                      <a:moveTo>
                        <a:pt x="5062" y="1"/>
                      </a:moveTo>
                      <a:cubicBezTo>
                        <a:pt x="3977" y="1"/>
                        <a:pt x="2891" y="303"/>
                        <a:pt x="1834" y="951"/>
                      </a:cubicBezTo>
                      <a:cubicBezTo>
                        <a:pt x="1001" y="1463"/>
                        <a:pt x="418" y="2058"/>
                        <a:pt x="156" y="2368"/>
                      </a:cubicBezTo>
                      <a:cubicBezTo>
                        <a:pt x="1" y="2546"/>
                        <a:pt x="1" y="2808"/>
                        <a:pt x="168" y="2987"/>
                      </a:cubicBezTo>
                      <a:cubicBezTo>
                        <a:pt x="1001" y="3844"/>
                        <a:pt x="1870" y="4475"/>
                        <a:pt x="2739" y="4892"/>
                      </a:cubicBezTo>
                      <a:cubicBezTo>
                        <a:pt x="2763" y="4916"/>
                        <a:pt x="2787" y="4916"/>
                        <a:pt x="2823" y="4916"/>
                      </a:cubicBezTo>
                      <a:cubicBezTo>
                        <a:pt x="2977" y="4916"/>
                        <a:pt x="3037" y="4689"/>
                        <a:pt x="2894" y="4618"/>
                      </a:cubicBezTo>
                      <a:cubicBezTo>
                        <a:pt x="2049" y="4213"/>
                        <a:pt x="1215" y="3582"/>
                        <a:pt x="406" y="2773"/>
                      </a:cubicBezTo>
                      <a:cubicBezTo>
                        <a:pt x="346" y="2713"/>
                        <a:pt x="346" y="2630"/>
                        <a:pt x="406" y="2570"/>
                      </a:cubicBezTo>
                      <a:cubicBezTo>
                        <a:pt x="799" y="2130"/>
                        <a:pt x="2061" y="868"/>
                        <a:pt x="3918" y="451"/>
                      </a:cubicBezTo>
                      <a:lnTo>
                        <a:pt x="3918" y="451"/>
                      </a:lnTo>
                      <a:cubicBezTo>
                        <a:pt x="3561" y="665"/>
                        <a:pt x="3263" y="963"/>
                        <a:pt x="3025" y="1320"/>
                      </a:cubicBezTo>
                      <a:cubicBezTo>
                        <a:pt x="2977" y="1403"/>
                        <a:pt x="3001" y="1487"/>
                        <a:pt x="3073" y="1534"/>
                      </a:cubicBezTo>
                      <a:cubicBezTo>
                        <a:pt x="3098" y="1551"/>
                        <a:pt x="3126" y="1559"/>
                        <a:pt x="3154" y="1559"/>
                      </a:cubicBezTo>
                      <a:cubicBezTo>
                        <a:pt x="3204" y="1559"/>
                        <a:pt x="3252" y="1533"/>
                        <a:pt x="3275" y="1487"/>
                      </a:cubicBezTo>
                      <a:cubicBezTo>
                        <a:pt x="3728" y="772"/>
                        <a:pt x="4490" y="367"/>
                        <a:pt x="5299" y="367"/>
                      </a:cubicBezTo>
                      <a:cubicBezTo>
                        <a:pt x="6609" y="367"/>
                        <a:pt x="7680" y="1439"/>
                        <a:pt x="7680" y="2749"/>
                      </a:cubicBezTo>
                      <a:cubicBezTo>
                        <a:pt x="7680" y="3820"/>
                        <a:pt x="6954" y="4773"/>
                        <a:pt x="5930" y="5047"/>
                      </a:cubicBezTo>
                      <a:cubicBezTo>
                        <a:pt x="5720" y="5103"/>
                        <a:pt x="5510" y="5130"/>
                        <a:pt x="5305" y="5130"/>
                      </a:cubicBezTo>
                      <a:cubicBezTo>
                        <a:pt x="4250" y="5130"/>
                        <a:pt x="3302" y="4424"/>
                        <a:pt x="3013" y="3368"/>
                      </a:cubicBezTo>
                      <a:cubicBezTo>
                        <a:pt x="2954" y="3154"/>
                        <a:pt x="2918" y="2951"/>
                        <a:pt x="2918" y="2737"/>
                      </a:cubicBezTo>
                      <a:cubicBezTo>
                        <a:pt x="2918" y="2487"/>
                        <a:pt x="2966" y="2249"/>
                        <a:pt x="3037" y="2011"/>
                      </a:cubicBezTo>
                      <a:cubicBezTo>
                        <a:pt x="3073" y="1915"/>
                        <a:pt x="3025" y="1844"/>
                        <a:pt x="2942" y="1820"/>
                      </a:cubicBezTo>
                      <a:cubicBezTo>
                        <a:pt x="2920" y="1812"/>
                        <a:pt x="2899" y="1808"/>
                        <a:pt x="2880" y="1808"/>
                      </a:cubicBezTo>
                      <a:cubicBezTo>
                        <a:pt x="2816" y="1808"/>
                        <a:pt x="2767" y="1851"/>
                        <a:pt x="2739" y="1915"/>
                      </a:cubicBezTo>
                      <a:cubicBezTo>
                        <a:pt x="2656" y="2189"/>
                        <a:pt x="2608" y="2475"/>
                        <a:pt x="2608" y="2737"/>
                      </a:cubicBezTo>
                      <a:cubicBezTo>
                        <a:pt x="2608" y="2975"/>
                        <a:pt x="2644" y="3213"/>
                        <a:pt x="2704" y="3439"/>
                      </a:cubicBezTo>
                      <a:cubicBezTo>
                        <a:pt x="2858" y="4058"/>
                        <a:pt x="3251" y="4582"/>
                        <a:pt x="3739" y="4928"/>
                      </a:cubicBezTo>
                      <a:cubicBezTo>
                        <a:pt x="3632" y="4892"/>
                        <a:pt x="3549" y="4868"/>
                        <a:pt x="3442" y="4820"/>
                      </a:cubicBezTo>
                      <a:cubicBezTo>
                        <a:pt x="3427" y="4816"/>
                        <a:pt x="3412" y="4813"/>
                        <a:pt x="3396" y="4813"/>
                      </a:cubicBezTo>
                      <a:cubicBezTo>
                        <a:pt x="3334" y="4813"/>
                        <a:pt x="3270" y="4849"/>
                        <a:pt x="3251" y="4916"/>
                      </a:cubicBezTo>
                      <a:cubicBezTo>
                        <a:pt x="3216" y="4987"/>
                        <a:pt x="3263" y="5070"/>
                        <a:pt x="3335" y="5106"/>
                      </a:cubicBezTo>
                      <a:cubicBezTo>
                        <a:pt x="3996" y="5346"/>
                        <a:pt x="4652" y="5460"/>
                        <a:pt x="5299" y="5460"/>
                      </a:cubicBezTo>
                      <a:cubicBezTo>
                        <a:pt x="6446" y="5460"/>
                        <a:pt x="7563" y="5103"/>
                        <a:pt x="8621" y="4463"/>
                      </a:cubicBezTo>
                      <a:cubicBezTo>
                        <a:pt x="9502" y="3927"/>
                        <a:pt x="10145" y="3308"/>
                        <a:pt x="10443" y="2975"/>
                      </a:cubicBezTo>
                      <a:cubicBezTo>
                        <a:pt x="10597" y="2808"/>
                        <a:pt x="10586" y="2511"/>
                        <a:pt x="10395" y="2356"/>
                      </a:cubicBezTo>
                      <a:cubicBezTo>
                        <a:pt x="10062" y="2058"/>
                        <a:pt x="9728" y="1784"/>
                        <a:pt x="9383" y="1546"/>
                      </a:cubicBezTo>
                      <a:cubicBezTo>
                        <a:pt x="9357" y="1529"/>
                        <a:pt x="9327" y="1521"/>
                        <a:pt x="9298" y="1521"/>
                      </a:cubicBezTo>
                      <a:cubicBezTo>
                        <a:pt x="9246" y="1521"/>
                        <a:pt x="9194" y="1544"/>
                        <a:pt x="9157" y="1582"/>
                      </a:cubicBezTo>
                      <a:cubicBezTo>
                        <a:pt x="9109" y="1653"/>
                        <a:pt x="9133" y="1737"/>
                        <a:pt x="9192" y="1796"/>
                      </a:cubicBezTo>
                      <a:cubicBezTo>
                        <a:pt x="9514" y="2034"/>
                        <a:pt x="9847" y="2296"/>
                        <a:pt x="10169" y="2594"/>
                      </a:cubicBezTo>
                      <a:cubicBezTo>
                        <a:pt x="10228" y="2653"/>
                        <a:pt x="10228" y="2737"/>
                        <a:pt x="10181" y="2796"/>
                      </a:cubicBezTo>
                      <a:cubicBezTo>
                        <a:pt x="9788" y="3225"/>
                        <a:pt x="8550" y="4439"/>
                        <a:pt x="6835" y="4939"/>
                      </a:cubicBezTo>
                      <a:cubicBezTo>
                        <a:pt x="8311" y="3904"/>
                        <a:pt x="8359" y="1737"/>
                        <a:pt x="6954" y="629"/>
                      </a:cubicBezTo>
                      <a:lnTo>
                        <a:pt x="6954" y="629"/>
                      </a:lnTo>
                      <a:cubicBezTo>
                        <a:pt x="7538" y="820"/>
                        <a:pt x="8121" y="1106"/>
                        <a:pt x="8692" y="1463"/>
                      </a:cubicBezTo>
                      <a:cubicBezTo>
                        <a:pt x="8722" y="1476"/>
                        <a:pt x="8752" y="1482"/>
                        <a:pt x="8780" y="1482"/>
                      </a:cubicBezTo>
                      <a:cubicBezTo>
                        <a:pt x="8831" y="1482"/>
                        <a:pt x="8876" y="1461"/>
                        <a:pt x="8907" y="1415"/>
                      </a:cubicBezTo>
                      <a:cubicBezTo>
                        <a:pt x="8954" y="1344"/>
                        <a:pt x="8931" y="1249"/>
                        <a:pt x="8859" y="1201"/>
                      </a:cubicBezTo>
                      <a:cubicBezTo>
                        <a:pt x="7632" y="426"/>
                        <a:pt x="6348" y="1"/>
                        <a:pt x="50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4" name="Google Shape;2714;p78"/>
                <p:cNvSpPr/>
                <p:nvPr/>
              </p:nvSpPr>
              <p:spPr>
                <a:xfrm>
                  <a:off x="3572864" y="4423300"/>
                  <a:ext cx="76141" cy="61479"/>
                </a:xfrm>
                <a:custGeom>
                  <a:rect b="b" l="l" r="r" t="t"/>
                  <a:pathLst>
                    <a:path extrusionOk="0" h="1933" w="2394">
                      <a:moveTo>
                        <a:pt x="1143" y="0"/>
                      </a:moveTo>
                      <a:cubicBezTo>
                        <a:pt x="465" y="0"/>
                        <a:pt x="0" y="679"/>
                        <a:pt x="238" y="1322"/>
                      </a:cubicBezTo>
                      <a:cubicBezTo>
                        <a:pt x="258" y="1381"/>
                        <a:pt x="326" y="1423"/>
                        <a:pt x="396" y="1423"/>
                      </a:cubicBezTo>
                      <a:cubicBezTo>
                        <a:pt x="411" y="1423"/>
                        <a:pt x="426" y="1421"/>
                        <a:pt x="441" y="1417"/>
                      </a:cubicBezTo>
                      <a:cubicBezTo>
                        <a:pt x="524" y="1382"/>
                        <a:pt x="560" y="1298"/>
                        <a:pt x="536" y="1203"/>
                      </a:cubicBezTo>
                      <a:cubicBezTo>
                        <a:pt x="354" y="738"/>
                        <a:pt x="729" y="308"/>
                        <a:pt x="1156" y="308"/>
                      </a:cubicBezTo>
                      <a:cubicBezTo>
                        <a:pt x="1287" y="308"/>
                        <a:pt x="1422" y="349"/>
                        <a:pt x="1548" y="441"/>
                      </a:cubicBezTo>
                      <a:cubicBezTo>
                        <a:pt x="2036" y="822"/>
                        <a:pt x="1774" y="1620"/>
                        <a:pt x="1143" y="1620"/>
                      </a:cubicBezTo>
                      <a:cubicBezTo>
                        <a:pt x="1048" y="1620"/>
                        <a:pt x="953" y="1608"/>
                        <a:pt x="881" y="1560"/>
                      </a:cubicBezTo>
                      <a:cubicBezTo>
                        <a:pt x="860" y="1554"/>
                        <a:pt x="840" y="1551"/>
                        <a:pt x="819" y="1551"/>
                      </a:cubicBezTo>
                      <a:cubicBezTo>
                        <a:pt x="759" y="1551"/>
                        <a:pt x="703" y="1578"/>
                        <a:pt x="667" y="1632"/>
                      </a:cubicBezTo>
                      <a:cubicBezTo>
                        <a:pt x="643" y="1715"/>
                        <a:pt x="667" y="1798"/>
                        <a:pt x="738" y="1846"/>
                      </a:cubicBezTo>
                      <a:cubicBezTo>
                        <a:pt x="869" y="1904"/>
                        <a:pt x="1009" y="1933"/>
                        <a:pt x="1148" y="1933"/>
                      </a:cubicBezTo>
                      <a:cubicBezTo>
                        <a:pt x="1438" y="1933"/>
                        <a:pt x="1724" y="1806"/>
                        <a:pt x="1917" y="1548"/>
                      </a:cubicBezTo>
                      <a:cubicBezTo>
                        <a:pt x="2393" y="917"/>
                        <a:pt x="1965" y="0"/>
                        <a:pt x="1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5" name="Google Shape;2715;p78"/>
                <p:cNvSpPr/>
                <p:nvPr/>
              </p:nvSpPr>
              <p:spPr>
                <a:xfrm>
                  <a:off x="3619045" y="4394485"/>
                  <a:ext cx="46626" cy="39088"/>
                </a:xfrm>
                <a:custGeom>
                  <a:rect b="b" l="l" r="r" t="t"/>
                  <a:pathLst>
                    <a:path extrusionOk="0" h="1229" w="1466">
                      <a:moveTo>
                        <a:pt x="782" y="310"/>
                      </a:moveTo>
                      <a:cubicBezTo>
                        <a:pt x="917" y="310"/>
                        <a:pt x="1054" y="400"/>
                        <a:pt x="1096" y="549"/>
                      </a:cubicBezTo>
                      <a:cubicBezTo>
                        <a:pt x="1120" y="716"/>
                        <a:pt x="1013" y="871"/>
                        <a:pt x="858" y="906"/>
                      </a:cubicBezTo>
                      <a:cubicBezTo>
                        <a:pt x="834" y="912"/>
                        <a:pt x="810" y="914"/>
                        <a:pt x="788" y="914"/>
                      </a:cubicBezTo>
                      <a:cubicBezTo>
                        <a:pt x="553" y="914"/>
                        <a:pt x="406" y="648"/>
                        <a:pt x="537" y="442"/>
                      </a:cubicBezTo>
                      <a:cubicBezTo>
                        <a:pt x="599" y="351"/>
                        <a:pt x="690" y="310"/>
                        <a:pt x="782" y="310"/>
                      </a:cubicBezTo>
                      <a:close/>
                      <a:moveTo>
                        <a:pt x="791" y="1"/>
                      </a:moveTo>
                      <a:cubicBezTo>
                        <a:pt x="598" y="1"/>
                        <a:pt x="403" y="88"/>
                        <a:pt x="275" y="275"/>
                      </a:cubicBezTo>
                      <a:cubicBezTo>
                        <a:pt x="1" y="692"/>
                        <a:pt x="321" y="1229"/>
                        <a:pt x="792" y="1229"/>
                      </a:cubicBezTo>
                      <a:cubicBezTo>
                        <a:pt x="833" y="1229"/>
                        <a:pt x="875" y="1225"/>
                        <a:pt x="918" y="1216"/>
                      </a:cubicBezTo>
                      <a:cubicBezTo>
                        <a:pt x="1251" y="1145"/>
                        <a:pt x="1465" y="811"/>
                        <a:pt x="1394" y="490"/>
                      </a:cubicBezTo>
                      <a:cubicBezTo>
                        <a:pt x="1331" y="176"/>
                        <a:pt x="1064" y="1"/>
                        <a:pt x="7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6" name="Google Shape;2716;p78"/>
                <p:cNvSpPr/>
                <p:nvPr/>
              </p:nvSpPr>
              <p:spPr>
                <a:xfrm>
                  <a:off x="3604669" y="4302505"/>
                  <a:ext cx="9860" cy="42046"/>
                </a:xfrm>
                <a:custGeom>
                  <a:rect b="b" l="l" r="r" t="t"/>
                  <a:pathLst>
                    <a:path extrusionOk="0" h="1322" w="310">
                      <a:moveTo>
                        <a:pt x="143" y="0"/>
                      </a:moveTo>
                      <a:cubicBezTo>
                        <a:pt x="60" y="0"/>
                        <a:pt x="0" y="72"/>
                        <a:pt x="0" y="155"/>
                      </a:cubicBezTo>
                      <a:lnTo>
                        <a:pt x="0" y="1179"/>
                      </a:lnTo>
                      <a:cubicBezTo>
                        <a:pt x="0" y="1262"/>
                        <a:pt x="72" y="1322"/>
                        <a:pt x="143" y="1322"/>
                      </a:cubicBezTo>
                      <a:cubicBezTo>
                        <a:pt x="238" y="1322"/>
                        <a:pt x="298" y="1250"/>
                        <a:pt x="298" y="1179"/>
                      </a:cubicBezTo>
                      <a:lnTo>
                        <a:pt x="298" y="155"/>
                      </a:lnTo>
                      <a:cubicBezTo>
                        <a:pt x="310" y="72"/>
                        <a:pt x="238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7" name="Google Shape;2717;p78"/>
                <p:cNvSpPr/>
                <p:nvPr/>
              </p:nvSpPr>
              <p:spPr>
                <a:xfrm>
                  <a:off x="3528178" y="4315926"/>
                  <a:ext cx="22359" cy="40742"/>
                </a:xfrm>
                <a:custGeom>
                  <a:rect b="b" l="l" r="r" t="t"/>
                  <a:pathLst>
                    <a:path extrusionOk="0" h="1281" w="703">
                      <a:moveTo>
                        <a:pt x="163" y="1"/>
                      </a:moveTo>
                      <a:cubicBezTo>
                        <a:pt x="149" y="1"/>
                        <a:pt x="134" y="3"/>
                        <a:pt x="119" y="7"/>
                      </a:cubicBezTo>
                      <a:cubicBezTo>
                        <a:pt x="48" y="43"/>
                        <a:pt x="0" y="126"/>
                        <a:pt x="36" y="209"/>
                      </a:cubicBezTo>
                      <a:lnTo>
                        <a:pt x="393" y="1174"/>
                      </a:lnTo>
                      <a:cubicBezTo>
                        <a:pt x="417" y="1233"/>
                        <a:pt x="477" y="1281"/>
                        <a:pt x="536" y="1281"/>
                      </a:cubicBezTo>
                      <a:cubicBezTo>
                        <a:pt x="631" y="1281"/>
                        <a:pt x="703" y="1174"/>
                        <a:pt x="679" y="1067"/>
                      </a:cubicBezTo>
                      <a:lnTo>
                        <a:pt x="322" y="102"/>
                      </a:lnTo>
                      <a:cubicBezTo>
                        <a:pt x="292" y="43"/>
                        <a:pt x="231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8" name="Google Shape;2718;p78"/>
                <p:cNvSpPr/>
                <p:nvPr/>
              </p:nvSpPr>
              <p:spPr>
                <a:xfrm>
                  <a:off x="3457730" y="4348590"/>
                  <a:ext cx="32600" cy="35367"/>
                </a:xfrm>
                <a:custGeom>
                  <a:rect b="b" l="l" r="r" t="t"/>
                  <a:pathLst>
                    <a:path extrusionOk="0" h="1112" w="1025">
                      <a:moveTo>
                        <a:pt x="183" y="0"/>
                      </a:moveTo>
                      <a:cubicBezTo>
                        <a:pt x="147" y="0"/>
                        <a:pt x="110" y="13"/>
                        <a:pt x="72" y="40"/>
                      </a:cubicBezTo>
                      <a:cubicBezTo>
                        <a:pt x="13" y="99"/>
                        <a:pt x="1" y="194"/>
                        <a:pt x="60" y="266"/>
                      </a:cubicBezTo>
                      <a:lnTo>
                        <a:pt x="715" y="1052"/>
                      </a:lnTo>
                      <a:cubicBezTo>
                        <a:pt x="751" y="1087"/>
                        <a:pt x="787" y="1111"/>
                        <a:pt x="834" y="1111"/>
                      </a:cubicBezTo>
                      <a:cubicBezTo>
                        <a:pt x="953" y="1099"/>
                        <a:pt x="1025" y="944"/>
                        <a:pt x="953" y="849"/>
                      </a:cubicBezTo>
                      <a:lnTo>
                        <a:pt x="298" y="51"/>
                      </a:lnTo>
                      <a:cubicBezTo>
                        <a:pt x="266" y="19"/>
                        <a:pt x="226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9" name="Google Shape;2719;p78"/>
                <p:cNvSpPr/>
                <p:nvPr/>
              </p:nvSpPr>
              <p:spPr>
                <a:xfrm>
                  <a:off x="3727723" y="4351611"/>
                  <a:ext cx="32218" cy="34954"/>
                </a:xfrm>
                <a:custGeom>
                  <a:rect b="b" l="l" r="r" t="t"/>
                  <a:pathLst>
                    <a:path extrusionOk="0" h="1099" w="1013">
                      <a:moveTo>
                        <a:pt x="834" y="1"/>
                      </a:moveTo>
                      <a:cubicBezTo>
                        <a:pt x="791" y="1"/>
                        <a:pt x="748" y="19"/>
                        <a:pt x="715" y="52"/>
                      </a:cubicBezTo>
                      <a:lnTo>
                        <a:pt x="60" y="838"/>
                      </a:lnTo>
                      <a:cubicBezTo>
                        <a:pt x="1" y="897"/>
                        <a:pt x="13" y="1004"/>
                        <a:pt x="72" y="1064"/>
                      </a:cubicBezTo>
                      <a:cubicBezTo>
                        <a:pt x="96" y="1088"/>
                        <a:pt x="128" y="1098"/>
                        <a:pt x="161" y="1098"/>
                      </a:cubicBezTo>
                      <a:cubicBezTo>
                        <a:pt x="211" y="1098"/>
                        <a:pt x="263" y="1075"/>
                        <a:pt x="299" y="1040"/>
                      </a:cubicBezTo>
                      <a:lnTo>
                        <a:pt x="953" y="254"/>
                      </a:lnTo>
                      <a:cubicBezTo>
                        <a:pt x="1013" y="183"/>
                        <a:pt x="1013" y="76"/>
                        <a:pt x="930" y="40"/>
                      </a:cubicBezTo>
                      <a:cubicBezTo>
                        <a:pt x="903" y="13"/>
                        <a:pt x="869" y="1"/>
                        <a:pt x="8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0" name="Google Shape;2720;p78"/>
                <p:cNvSpPr/>
                <p:nvPr/>
              </p:nvSpPr>
              <p:spPr>
                <a:xfrm>
                  <a:off x="3668279" y="4315926"/>
                  <a:ext cx="22391" cy="40742"/>
                </a:xfrm>
                <a:custGeom>
                  <a:rect b="b" l="l" r="r" t="t"/>
                  <a:pathLst>
                    <a:path extrusionOk="0" h="1281" w="704">
                      <a:moveTo>
                        <a:pt x="544" y="1"/>
                      </a:moveTo>
                      <a:cubicBezTo>
                        <a:pt x="481" y="1"/>
                        <a:pt x="413" y="43"/>
                        <a:pt x="394" y="102"/>
                      </a:cubicBezTo>
                      <a:lnTo>
                        <a:pt x="36" y="1067"/>
                      </a:lnTo>
                      <a:cubicBezTo>
                        <a:pt x="1" y="1174"/>
                        <a:pt x="84" y="1281"/>
                        <a:pt x="179" y="1281"/>
                      </a:cubicBezTo>
                      <a:cubicBezTo>
                        <a:pt x="239" y="1281"/>
                        <a:pt x="298" y="1233"/>
                        <a:pt x="334" y="1174"/>
                      </a:cubicBezTo>
                      <a:lnTo>
                        <a:pt x="691" y="209"/>
                      </a:lnTo>
                      <a:cubicBezTo>
                        <a:pt x="703" y="126"/>
                        <a:pt x="655" y="43"/>
                        <a:pt x="584" y="7"/>
                      </a:cubicBezTo>
                      <a:cubicBezTo>
                        <a:pt x="571" y="3"/>
                        <a:pt x="558" y="1"/>
                        <a:pt x="5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1" name="Google Shape;2721;p78"/>
                <p:cNvSpPr/>
                <p:nvPr/>
              </p:nvSpPr>
              <p:spPr>
                <a:xfrm>
                  <a:off x="3603143" y="4563019"/>
                  <a:ext cx="9891" cy="42078"/>
                </a:xfrm>
                <a:custGeom>
                  <a:rect b="b" l="l" r="r" t="t"/>
                  <a:pathLst>
                    <a:path extrusionOk="0" h="1323" w="311">
                      <a:moveTo>
                        <a:pt x="144" y="1"/>
                      </a:moveTo>
                      <a:cubicBezTo>
                        <a:pt x="60" y="1"/>
                        <a:pt x="1" y="72"/>
                        <a:pt x="1" y="144"/>
                      </a:cubicBezTo>
                      <a:lnTo>
                        <a:pt x="1" y="1168"/>
                      </a:lnTo>
                      <a:cubicBezTo>
                        <a:pt x="1" y="1263"/>
                        <a:pt x="72" y="1322"/>
                        <a:pt x="144" y="1322"/>
                      </a:cubicBezTo>
                      <a:cubicBezTo>
                        <a:pt x="239" y="1322"/>
                        <a:pt x="298" y="1251"/>
                        <a:pt x="298" y="1168"/>
                      </a:cubicBezTo>
                      <a:lnTo>
                        <a:pt x="298" y="144"/>
                      </a:lnTo>
                      <a:cubicBezTo>
                        <a:pt x="310" y="72"/>
                        <a:pt x="239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2" name="Google Shape;2722;p78"/>
                <p:cNvSpPr/>
                <p:nvPr/>
              </p:nvSpPr>
              <p:spPr>
                <a:xfrm>
                  <a:off x="3667134" y="4552206"/>
                  <a:ext cx="22009" cy="40233"/>
                </a:xfrm>
                <a:custGeom>
                  <a:rect b="b" l="l" r="r" t="t"/>
                  <a:pathLst>
                    <a:path extrusionOk="0" h="1265" w="692">
                      <a:moveTo>
                        <a:pt x="165" y="0"/>
                      </a:moveTo>
                      <a:cubicBezTo>
                        <a:pt x="150" y="0"/>
                        <a:pt x="135" y="3"/>
                        <a:pt x="120" y="7"/>
                      </a:cubicBezTo>
                      <a:cubicBezTo>
                        <a:pt x="37" y="43"/>
                        <a:pt x="1" y="126"/>
                        <a:pt x="25" y="198"/>
                      </a:cubicBezTo>
                      <a:lnTo>
                        <a:pt x="382" y="1174"/>
                      </a:lnTo>
                      <a:cubicBezTo>
                        <a:pt x="410" y="1231"/>
                        <a:pt x="468" y="1265"/>
                        <a:pt x="527" y="1265"/>
                      </a:cubicBezTo>
                      <a:cubicBezTo>
                        <a:pt x="542" y="1265"/>
                        <a:pt x="557" y="1263"/>
                        <a:pt x="572" y="1258"/>
                      </a:cubicBezTo>
                      <a:cubicBezTo>
                        <a:pt x="656" y="1234"/>
                        <a:pt x="691" y="1139"/>
                        <a:pt x="668" y="1067"/>
                      </a:cubicBezTo>
                      <a:lnTo>
                        <a:pt x="310" y="103"/>
                      </a:lnTo>
                      <a:cubicBezTo>
                        <a:pt x="282" y="36"/>
                        <a:pt x="223" y="0"/>
                        <a:pt x="1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3" name="Google Shape;2723;p78"/>
                <p:cNvSpPr/>
                <p:nvPr/>
              </p:nvSpPr>
              <p:spPr>
                <a:xfrm>
                  <a:off x="3727723" y="4524662"/>
                  <a:ext cx="32982" cy="35367"/>
                </a:xfrm>
                <a:custGeom>
                  <a:rect b="b" l="l" r="r" t="t"/>
                  <a:pathLst>
                    <a:path extrusionOk="0" h="1112" w="1037">
                      <a:moveTo>
                        <a:pt x="178" y="1"/>
                      </a:moveTo>
                      <a:cubicBezTo>
                        <a:pt x="142" y="1"/>
                        <a:pt x="104" y="13"/>
                        <a:pt x="72" y="40"/>
                      </a:cubicBezTo>
                      <a:cubicBezTo>
                        <a:pt x="13" y="100"/>
                        <a:pt x="1" y="195"/>
                        <a:pt x="60" y="266"/>
                      </a:cubicBezTo>
                      <a:lnTo>
                        <a:pt x="715" y="1052"/>
                      </a:lnTo>
                      <a:cubicBezTo>
                        <a:pt x="739" y="1088"/>
                        <a:pt x="787" y="1112"/>
                        <a:pt x="834" y="1112"/>
                      </a:cubicBezTo>
                      <a:cubicBezTo>
                        <a:pt x="965" y="1100"/>
                        <a:pt x="1037" y="945"/>
                        <a:pt x="953" y="850"/>
                      </a:cubicBezTo>
                      <a:lnTo>
                        <a:pt x="299" y="52"/>
                      </a:lnTo>
                      <a:cubicBezTo>
                        <a:pt x="266" y="19"/>
                        <a:pt x="222" y="1"/>
                        <a:pt x="1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4" name="Google Shape;2724;p78"/>
                <p:cNvSpPr/>
                <p:nvPr/>
              </p:nvSpPr>
              <p:spPr>
                <a:xfrm>
                  <a:off x="3457349" y="4522023"/>
                  <a:ext cx="32218" cy="34954"/>
                </a:xfrm>
                <a:custGeom>
                  <a:rect b="b" l="l" r="r" t="t"/>
                  <a:pathLst>
                    <a:path extrusionOk="0" h="1099" w="1013">
                      <a:moveTo>
                        <a:pt x="841" y="0"/>
                      </a:moveTo>
                      <a:cubicBezTo>
                        <a:pt x="795" y="0"/>
                        <a:pt x="748" y="19"/>
                        <a:pt x="715" y="52"/>
                      </a:cubicBezTo>
                      <a:lnTo>
                        <a:pt x="60" y="837"/>
                      </a:lnTo>
                      <a:cubicBezTo>
                        <a:pt x="1" y="897"/>
                        <a:pt x="13" y="1004"/>
                        <a:pt x="72" y="1064"/>
                      </a:cubicBezTo>
                      <a:cubicBezTo>
                        <a:pt x="96" y="1088"/>
                        <a:pt x="128" y="1098"/>
                        <a:pt x="161" y="1098"/>
                      </a:cubicBezTo>
                      <a:cubicBezTo>
                        <a:pt x="211" y="1098"/>
                        <a:pt x="263" y="1075"/>
                        <a:pt x="298" y="1040"/>
                      </a:cubicBezTo>
                      <a:lnTo>
                        <a:pt x="953" y="254"/>
                      </a:lnTo>
                      <a:cubicBezTo>
                        <a:pt x="1013" y="183"/>
                        <a:pt x="1013" y="99"/>
                        <a:pt x="941" y="40"/>
                      </a:cubicBezTo>
                      <a:cubicBezTo>
                        <a:pt x="915" y="13"/>
                        <a:pt x="878" y="0"/>
                        <a:pt x="8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5" name="Google Shape;2725;p78"/>
                <p:cNvSpPr/>
                <p:nvPr/>
              </p:nvSpPr>
              <p:spPr>
                <a:xfrm>
                  <a:off x="3526270" y="4551665"/>
                  <a:ext cx="22772" cy="40392"/>
                </a:xfrm>
                <a:custGeom>
                  <a:rect b="b" l="l" r="r" t="t"/>
                  <a:pathLst>
                    <a:path extrusionOk="0" h="1270" w="716">
                      <a:moveTo>
                        <a:pt x="531" y="0"/>
                      </a:moveTo>
                      <a:cubicBezTo>
                        <a:pt x="472" y="0"/>
                        <a:pt x="412" y="41"/>
                        <a:pt x="394" y="96"/>
                      </a:cubicBezTo>
                      <a:lnTo>
                        <a:pt x="36" y="1072"/>
                      </a:lnTo>
                      <a:cubicBezTo>
                        <a:pt x="1" y="1144"/>
                        <a:pt x="48" y="1227"/>
                        <a:pt x="120" y="1263"/>
                      </a:cubicBezTo>
                      <a:cubicBezTo>
                        <a:pt x="137" y="1268"/>
                        <a:pt x="154" y="1270"/>
                        <a:pt x="170" y="1270"/>
                      </a:cubicBezTo>
                      <a:cubicBezTo>
                        <a:pt x="235" y="1270"/>
                        <a:pt x="294" y="1234"/>
                        <a:pt x="322" y="1167"/>
                      </a:cubicBezTo>
                      <a:lnTo>
                        <a:pt x="679" y="203"/>
                      </a:lnTo>
                      <a:cubicBezTo>
                        <a:pt x="715" y="132"/>
                        <a:pt x="679" y="36"/>
                        <a:pt x="584" y="13"/>
                      </a:cubicBezTo>
                      <a:cubicBezTo>
                        <a:pt x="567" y="4"/>
                        <a:pt x="549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26" name="Google Shape;2726;p78"/>
              <p:cNvSpPr txBox="1"/>
              <p:nvPr/>
            </p:nvSpPr>
            <p:spPr>
              <a:xfrm>
                <a:off x="5976620" y="2607899"/>
                <a:ext cx="812700" cy="2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0" i="0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27" name="Google Shape;2727;p78"/>
              <p:cNvSpPr txBox="1"/>
              <p:nvPr/>
            </p:nvSpPr>
            <p:spPr>
              <a:xfrm>
                <a:off x="5604533" y="2970925"/>
                <a:ext cx="1170600" cy="51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name, but it’s very hot</a:t>
                </a:r>
                <a:endParaRPr b="0" i="0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28" name="Google Shape;2728;p78"/>
          <p:cNvGrpSpPr/>
          <p:nvPr/>
        </p:nvGrpSpPr>
        <p:grpSpPr>
          <a:xfrm>
            <a:off x="7021375" y="2449640"/>
            <a:ext cx="1416000" cy="1128600"/>
            <a:chOff x="7068850" y="2582625"/>
            <a:chExt cx="1416000" cy="1128600"/>
          </a:xfrm>
        </p:grpSpPr>
        <p:sp>
          <p:nvSpPr>
            <p:cNvPr id="2729" name="Google Shape;2729;p78"/>
            <p:cNvSpPr/>
            <p:nvPr/>
          </p:nvSpPr>
          <p:spPr>
            <a:xfrm>
              <a:off x="7068850" y="2582625"/>
              <a:ext cx="1416000" cy="1128600"/>
            </a:xfrm>
            <a:prstGeom prst="roundRect">
              <a:avLst>
                <a:gd fmla="val 965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30" name="Google Shape;2730;p78"/>
            <p:cNvGrpSpPr/>
            <p:nvPr/>
          </p:nvGrpSpPr>
          <p:grpSpPr>
            <a:xfrm>
              <a:off x="7180815" y="2661122"/>
              <a:ext cx="1188067" cy="915078"/>
              <a:chOff x="7180815" y="2574847"/>
              <a:chExt cx="1188067" cy="915078"/>
            </a:xfrm>
          </p:grpSpPr>
          <p:grpSp>
            <p:nvGrpSpPr>
              <p:cNvPr id="2731" name="Google Shape;2731;p78"/>
              <p:cNvGrpSpPr/>
              <p:nvPr/>
            </p:nvGrpSpPr>
            <p:grpSpPr>
              <a:xfrm>
                <a:off x="7184490" y="2574847"/>
                <a:ext cx="296916" cy="312700"/>
                <a:chOff x="862283" y="4274771"/>
                <a:chExt cx="341204" cy="359301"/>
              </a:xfrm>
            </p:grpSpPr>
            <p:sp>
              <p:nvSpPr>
                <p:cNvPr id="2732" name="Google Shape;2732;p78"/>
                <p:cNvSpPr/>
                <p:nvPr/>
              </p:nvSpPr>
              <p:spPr>
                <a:xfrm>
                  <a:off x="1100089" y="4490790"/>
                  <a:ext cx="24267" cy="17366"/>
                </a:xfrm>
                <a:custGeom>
                  <a:rect b="b" l="l" r="r" t="t"/>
                  <a:pathLst>
                    <a:path extrusionOk="0" h="546" w="763">
                      <a:moveTo>
                        <a:pt x="561" y="0"/>
                      </a:moveTo>
                      <a:cubicBezTo>
                        <a:pt x="536" y="0"/>
                        <a:pt x="510" y="7"/>
                        <a:pt x="489" y="22"/>
                      </a:cubicBezTo>
                      <a:lnTo>
                        <a:pt x="108" y="224"/>
                      </a:lnTo>
                      <a:cubicBezTo>
                        <a:pt x="24" y="272"/>
                        <a:pt x="0" y="379"/>
                        <a:pt x="48" y="450"/>
                      </a:cubicBezTo>
                      <a:cubicBezTo>
                        <a:pt x="72" y="510"/>
                        <a:pt x="131" y="545"/>
                        <a:pt x="191" y="545"/>
                      </a:cubicBezTo>
                      <a:cubicBezTo>
                        <a:pt x="227" y="545"/>
                        <a:pt x="250" y="545"/>
                        <a:pt x="262" y="522"/>
                      </a:cubicBezTo>
                      <a:lnTo>
                        <a:pt x="655" y="319"/>
                      </a:lnTo>
                      <a:cubicBezTo>
                        <a:pt x="727" y="272"/>
                        <a:pt x="762" y="164"/>
                        <a:pt x="715" y="93"/>
                      </a:cubicBezTo>
                      <a:cubicBezTo>
                        <a:pt x="682" y="35"/>
                        <a:pt x="620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3" name="Google Shape;2733;p78"/>
                <p:cNvSpPr/>
                <p:nvPr/>
              </p:nvSpPr>
              <p:spPr>
                <a:xfrm>
                  <a:off x="1100089" y="4476001"/>
                  <a:ext cx="24267" cy="17397"/>
                </a:xfrm>
                <a:custGeom>
                  <a:rect b="b" l="l" r="r" t="t"/>
                  <a:pathLst>
                    <a:path extrusionOk="0" h="547" w="763">
                      <a:moveTo>
                        <a:pt x="561" y="1"/>
                      </a:moveTo>
                      <a:cubicBezTo>
                        <a:pt x="536" y="1"/>
                        <a:pt x="510" y="8"/>
                        <a:pt x="489" y="22"/>
                      </a:cubicBezTo>
                      <a:lnTo>
                        <a:pt x="108" y="236"/>
                      </a:lnTo>
                      <a:cubicBezTo>
                        <a:pt x="24" y="272"/>
                        <a:pt x="0" y="379"/>
                        <a:pt x="48" y="451"/>
                      </a:cubicBezTo>
                      <a:cubicBezTo>
                        <a:pt x="72" y="510"/>
                        <a:pt x="131" y="546"/>
                        <a:pt x="191" y="546"/>
                      </a:cubicBezTo>
                      <a:cubicBezTo>
                        <a:pt x="227" y="546"/>
                        <a:pt x="250" y="546"/>
                        <a:pt x="262" y="534"/>
                      </a:cubicBezTo>
                      <a:lnTo>
                        <a:pt x="655" y="320"/>
                      </a:lnTo>
                      <a:cubicBezTo>
                        <a:pt x="727" y="272"/>
                        <a:pt x="762" y="177"/>
                        <a:pt x="715" y="94"/>
                      </a:cubicBezTo>
                      <a:cubicBezTo>
                        <a:pt x="682" y="36"/>
                        <a:pt x="620" y="1"/>
                        <a:pt x="5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4" name="Google Shape;2734;p78"/>
                <p:cNvSpPr/>
                <p:nvPr/>
              </p:nvSpPr>
              <p:spPr>
                <a:xfrm>
                  <a:off x="862283" y="4274771"/>
                  <a:ext cx="341204" cy="359301"/>
                </a:xfrm>
                <a:custGeom>
                  <a:rect b="b" l="l" r="r" t="t"/>
                  <a:pathLst>
                    <a:path extrusionOk="0" h="11297" w="10728">
                      <a:moveTo>
                        <a:pt x="5203" y="444"/>
                      </a:moveTo>
                      <a:lnTo>
                        <a:pt x="5203" y="2194"/>
                      </a:lnTo>
                      <a:lnTo>
                        <a:pt x="2084" y="3920"/>
                      </a:lnTo>
                      <a:lnTo>
                        <a:pt x="512" y="3051"/>
                      </a:lnTo>
                      <a:lnTo>
                        <a:pt x="5203" y="444"/>
                      </a:lnTo>
                      <a:close/>
                      <a:moveTo>
                        <a:pt x="5537" y="444"/>
                      </a:moveTo>
                      <a:lnTo>
                        <a:pt x="10228" y="3051"/>
                      </a:lnTo>
                      <a:lnTo>
                        <a:pt x="8656" y="3920"/>
                      </a:lnTo>
                      <a:lnTo>
                        <a:pt x="5537" y="2194"/>
                      </a:lnTo>
                      <a:lnTo>
                        <a:pt x="5537" y="444"/>
                      </a:lnTo>
                      <a:close/>
                      <a:moveTo>
                        <a:pt x="5382" y="2480"/>
                      </a:moveTo>
                      <a:lnTo>
                        <a:pt x="8311" y="4099"/>
                      </a:lnTo>
                      <a:lnTo>
                        <a:pt x="5382" y="5730"/>
                      </a:lnTo>
                      <a:lnTo>
                        <a:pt x="2441" y="4099"/>
                      </a:lnTo>
                      <a:lnTo>
                        <a:pt x="5382" y="2480"/>
                      </a:lnTo>
                      <a:close/>
                      <a:moveTo>
                        <a:pt x="346" y="3325"/>
                      </a:moveTo>
                      <a:lnTo>
                        <a:pt x="1941" y="4206"/>
                      </a:lnTo>
                      <a:lnTo>
                        <a:pt x="1941" y="7278"/>
                      </a:lnTo>
                      <a:lnTo>
                        <a:pt x="346" y="7992"/>
                      </a:lnTo>
                      <a:lnTo>
                        <a:pt x="346" y="3325"/>
                      </a:lnTo>
                      <a:close/>
                      <a:moveTo>
                        <a:pt x="2262" y="4385"/>
                      </a:moveTo>
                      <a:lnTo>
                        <a:pt x="3477" y="5051"/>
                      </a:lnTo>
                      <a:lnTo>
                        <a:pt x="5215" y="6028"/>
                      </a:lnTo>
                      <a:lnTo>
                        <a:pt x="5215" y="8921"/>
                      </a:lnTo>
                      <a:lnTo>
                        <a:pt x="2262" y="7290"/>
                      </a:lnTo>
                      <a:lnTo>
                        <a:pt x="2262" y="4385"/>
                      </a:lnTo>
                      <a:close/>
                      <a:moveTo>
                        <a:pt x="8489" y="4385"/>
                      </a:moveTo>
                      <a:lnTo>
                        <a:pt x="8489" y="7290"/>
                      </a:lnTo>
                      <a:lnTo>
                        <a:pt x="5537" y="8921"/>
                      </a:lnTo>
                      <a:lnTo>
                        <a:pt x="5537" y="6028"/>
                      </a:lnTo>
                      <a:lnTo>
                        <a:pt x="8489" y="4385"/>
                      </a:lnTo>
                      <a:close/>
                      <a:moveTo>
                        <a:pt x="5374" y="0"/>
                      </a:moveTo>
                      <a:cubicBezTo>
                        <a:pt x="5346" y="0"/>
                        <a:pt x="5316" y="9"/>
                        <a:pt x="5287" y="27"/>
                      </a:cubicBezTo>
                      <a:lnTo>
                        <a:pt x="96" y="2896"/>
                      </a:lnTo>
                      <a:cubicBezTo>
                        <a:pt x="36" y="2932"/>
                        <a:pt x="0" y="2992"/>
                        <a:pt x="0" y="3051"/>
                      </a:cubicBezTo>
                      <a:lnTo>
                        <a:pt x="0" y="8242"/>
                      </a:lnTo>
                      <a:cubicBezTo>
                        <a:pt x="0" y="8302"/>
                        <a:pt x="36" y="8361"/>
                        <a:pt x="96" y="8385"/>
                      </a:cubicBezTo>
                      <a:lnTo>
                        <a:pt x="2382" y="9659"/>
                      </a:lnTo>
                      <a:cubicBezTo>
                        <a:pt x="2407" y="9670"/>
                        <a:pt x="2434" y="9676"/>
                        <a:pt x="2461" y="9676"/>
                      </a:cubicBezTo>
                      <a:cubicBezTo>
                        <a:pt x="2519" y="9676"/>
                        <a:pt x="2575" y="9649"/>
                        <a:pt x="2608" y="9600"/>
                      </a:cubicBezTo>
                      <a:cubicBezTo>
                        <a:pt x="2655" y="9516"/>
                        <a:pt x="2620" y="9421"/>
                        <a:pt x="2548" y="9373"/>
                      </a:cubicBezTo>
                      <a:lnTo>
                        <a:pt x="548" y="8266"/>
                      </a:lnTo>
                      <a:lnTo>
                        <a:pt x="2096" y="7587"/>
                      </a:lnTo>
                      <a:lnTo>
                        <a:pt x="5227" y="9314"/>
                      </a:lnTo>
                      <a:lnTo>
                        <a:pt x="5227" y="10862"/>
                      </a:lnTo>
                      <a:lnTo>
                        <a:pt x="3215" y="9742"/>
                      </a:lnTo>
                      <a:cubicBezTo>
                        <a:pt x="3193" y="9727"/>
                        <a:pt x="3167" y="9721"/>
                        <a:pt x="3140" y="9721"/>
                      </a:cubicBezTo>
                      <a:cubicBezTo>
                        <a:pt x="3082" y="9721"/>
                        <a:pt x="3021" y="9753"/>
                        <a:pt x="2989" y="9802"/>
                      </a:cubicBezTo>
                      <a:cubicBezTo>
                        <a:pt x="2953" y="9873"/>
                        <a:pt x="2977" y="9981"/>
                        <a:pt x="3060" y="10028"/>
                      </a:cubicBezTo>
                      <a:lnTo>
                        <a:pt x="5299" y="11278"/>
                      </a:lnTo>
                      <a:cubicBezTo>
                        <a:pt x="5322" y="11290"/>
                        <a:pt x="5349" y="11296"/>
                        <a:pt x="5377" y="11296"/>
                      </a:cubicBezTo>
                      <a:cubicBezTo>
                        <a:pt x="5406" y="11296"/>
                        <a:pt x="5435" y="11290"/>
                        <a:pt x="5465" y="11278"/>
                      </a:cubicBezTo>
                      <a:lnTo>
                        <a:pt x="7835" y="9969"/>
                      </a:lnTo>
                      <a:cubicBezTo>
                        <a:pt x="7906" y="9921"/>
                        <a:pt x="7930" y="9814"/>
                        <a:pt x="7894" y="9742"/>
                      </a:cubicBezTo>
                      <a:cubicBezTo>
                        <a:pt x="7861" y="9693"/>
                        <a:pt x="7801" y="9661"/>
                        <a:pt x="7743" y="9661"/>
                      </a:cubicBezTo>
                      <a:cubicBezTo>
                        <a:pt x="7716" y="9661"/>
                        <a:pt x="7690" y="9668"/>
                        <a:pt x="7668" y="9683"/>
                      </a:cubicBezTo>
                      <a:lnTo>
                        <a:pt x="5561" y="10862"/>
                      </a:lnTo>
                      <a:lnTo>
                        <a:pt x="5561" y="9314"/>
                      </a:lnTo>
                      <a:lnTo>
                        <a:pt x="8680" y="7587"/>
                      </a:lnTo>
                      <a:lnTo>
                        <a:pt x="10228" y="8266"/>
                      </a:lnTo>
                      <a:lnTo>
                        <a:pt x="8335" y="9314"/>
                      </a:lnTo>
                      <a:cubicBezTo>
                        <a:pt x="8263" y="9361"/>
                        <a:pt x="8239" y="9457"/>
                        <a:pt x="8275" y="9540"/>
                      </a:cubicBezTo>
                      <a:cubicBezTo>
                        <a:pt x="8311" y="9600"/>
                        <a:pt x="8370" y="9623"/>
                        <a:pt x="8430" y="9623"/>
                      </a:cubicBezTo>
                      <a:cubicBezTo>
                        <a:pt x="8454" y="9623"/>
                        <a:pt x="8489" y="9623"/>
                        <a:pt x="8501" y="9611"/>
                      </a:cubicBezTo>
                      <a:lnTo>
                        <a:pt x="10680" y="8409"/>
                      </a:lnTo>
                      <a:cubicBezTo>
                        <a:pt x="10680" y="8373"/>
                        <a:pt x="10692" y="8349"/>
                        <a:pt x="10704" y="8326"/>
                      </a:cubicBezTo>
                      <a:cubicBezTo>
                        <a:pt x="10716" y="8302"/>
                        <a:pt x="10728" y="8266"/>
                        <a:pt x="10728" y="8242"/>
                      </a:cubicBezTo>
                      <a:lnTo>
                        <a:pt x="10728" y="6778"/>
                      </a:lnTo>
                      <a:cubicBezTo>
                        <a:pt x="10728" y="6694"/>
                        <a:pt x="10656" y="6623"/>
                        <a:pt x="10573" y="6623"/>
                      </a:cubicBezTo>
                      <a:cubicBezTo>
                        <a:pt x="10478" y="6623"/>
                        <a:pt x="10406" y="6694"/>
                        <a:pt x="10406" y="6778"/>
                      </a:cubicBezTo>
                      <a:lnTo>
                        <a:pt x="10406" y="7992"/>
                      </a:lnTo>
                      <a:lnTo>
                        <a:pt x="8811" y="7278"/>
                      </a:lnTo>
                      <a:lnTo>
                        <a:pt x="8811" y="4206"/>
                      </a:lnTo>
                      <a:lnTo>
                        <a:pt x="10406" y="3325"/>
                      </a:lnTo>
                      <a:lnTo>
                        <a:pt x="10406" y="6063"/>
                      </a:lnTo>
                      <a:cubicBezTo>
                        <a:pt x="10406" y="6159"/>
                        <a:pt x="10478" y="6230"/>
                        <a:pt x="10573" y="6230"/>
                      </a:cubicBezTo>
                      <a:cubicBezTo>
                        <a:pt x="10656" y="6230"/>
                        <a:pt x="10728" y="6159"/>
                        <a:pt x="10728" y="6063"/>
                      </a:cubicBezTo>
                      <a:lnTo>
                        <a:pt x="10728" y="3051"/>
                      </a:lnTo>
                      <a:cubicBezTo>
                        <a:pt x="10728" y="2992"/>
                        <a:pt x="10704" y="2932"/>
                        <a:pt x="10644" y="2896"/>
                      </a:cubicBezTo>
                      <a:lnTo>
                        <a:pt x="5453" y="27"/>
                      </a:lnTo>
                      <a:cubicBezTo>
                        <a:pt x="5430" y="9"/>
                        <a:pt x="5403" y="0"/>
                        <a:pt x="53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35" name="Google Shape;2735;p78"/>
              <p:cNvSpPr txBox="1"/>
              <p:nvPr/>
            </p:nvSpPr>
            <p:spPr>
              <a:xfrm>
                <a:off x="7556182" y="2607899"/>
                <a:ext cx="812700" cy="2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0" i="0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36" name="Google Shape;2736;p78"/>
              <p:cNvSpPr txBox="1"/>
              <p:nvPr/>
            </p:nvSpPr>
            <p:spPr>
              <a:xfrm>
                <a:off x="7180815" y="2970925"/>
                <a:ext cx="1170600" cy="51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 in the Solar System</a:t>
                </a:r>
                <a:endParaRPr b="0" i="0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737" name="Google Shape;2737;p78"/>
          <p:cNvSpPr txBox="1"/>
          <p:nvPr/>
        </p:nvSpPr>
        <p:spPr>
          <a:xfrm flipH="1">
            <a:off x="1374726" y="3487457"/>
            <a:ext cx="28020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To modify this graph, click on it, follow the link, change the data and paste the resulting graph here</a:t>
            </a:r>
            <a:endParaRPr b="0" i="0" sz="800" u="none" cap="none" strike="noStrike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8" name="Google Shape;2738;p78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635" y="955457"/>
            <a:ext cx="4138399" cy="2491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9" name="Google Shape;2739;p78"/>
          <p:cNvGrpSpPr/>
          <p:nvPr/>
        </p:nvGrpSpPr>
        <p:grpSpPr>
          <a:xfrm>
            <a:off x="706624" y="3942375"/>
            <a:ext cx="3737968" cy="307200"/>
            <a:chOff x="754099" y="3995475"/>
            <a:chExt cx="3737968" cy="307200"/>
          </a:xfrm>
        </p:grpSpPr>
        <p:sp>
          <p:nvSpPr>
            <p:cNvPr id="2740" name="Google Shape;2740;p78"/>
            <p:cNvSpPr txBox="1"/>
            <p:nvPr/>
          </p:nvSpPr>
          <p:spPr>
            <a:xfrm>
              <a:off x="754099" y="3995475"/>
              <a:ext cx="4692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2017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41" name="Google Shape;2741;p78"/>
            <p:cNvSpPr txBox="1"/>
            <p:nvPr/>
          </p:nvSpPr>
          <p:spPr>
            <a:xfrm>
              <a:off x="2797967" y="4029675"/>
              <a:ext cx="16941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42" name="Google Shape;2742;p78"/>
            <p:cNvCxnSpPr>
              <a:stCxn id="2740" idx="3"/>
            </p:cNvCxnSpPr>
            <p:nvPr/>
          </p:nvCxnSpPr>
          <p:spPr>
            <a:xfrm>
              <a:off x="1223299" y="4149075"/>
              <a:ext cx="33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743" name="Google Shape;2743;p78"/>
            <p:cNvSpPr txBox="1"/>
            <p:nvPr/>
          </p:nvSpPr>
          <p:spPr>
            <a:xfrm>
              <a:off x="1666062" y="3995475"/>
              <a:ext cx="732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$12,637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2744" name="Google Shape;2744;p78"/>
            <p:cNvCxnSpPr/>
            <p:nvPr/>
          </p:nvCxnSpPr>
          <p:spPr>
            <a:xfrm>
              <a:off x="2365049" y="4149075"/>
              <a:ext cx="33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745" name="Google Shape;2745;p78"/>
          <p:cNvGrpSpPr/>
          <p:nvPr/>
        </p:nvGrpSpPr>
        <p:grpSpPr>
          <a:xfrm>
            <a:off x="706624" y="4371650"/>
            <a:ext cx="3737968" cy="307200"/>
            <a:chOff x="754099" y="4424750"/>
            <a:chExt cx="3737968" cy="307200"/>
          </a:xfrm>
        </p:grpSpPr>
        <p:sp>
          <p:nvSpPr>
            <p:cNvPr id="2746" name="Google Shape;2746;p78"/>
            <p:cNvSpPr txBox="1"/>
            <p:nvPr/>
          </p:nvSpPr>
          <p:spPr>
            <a:xfrm>
              <a:off x="754099" y="4424750"/>
              <a:ext cx="4692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2018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47" name="Google Shape;2747;p78"/>
            <p:cNvSpPr txBox="1"/>
            <p:nvPr/>
          </p:nvSpPr>
          <p:spPr>
            <a:xfrm>
              <a:off x="2797967" y="4458950"/>
              <a:ext cx="16941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full of iron oxide dust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48" name="Google Shape;2748;p78"/>
            <p:cNvCxnSpPr>
              <a:stCxn id="2746" idx="3"/>
            </p:cNvCxnSpPr>
            <p:nvPr/>
          </p:nvCxnSpPr>
          <p:spPr>
            <a:xfrm>
              <a:off x="1223299" y="4578350"/>
              <a:ext cx="33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749" name="Google Shape;2749;p78"/>
            <p:cNvSpPr txBox="1"/>
            <p:nvPr/>
          </p:nvSpPr>
          <p:spPr>
            <a:xfrm>
              <a:off x="1666062" y="4424750"/>
              <a:ext cx="732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$18,150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2750" name="Google Shape;2750;p78"/>
            <p:cNvCxnSpPr/>
            <p:nvPr/>
          </p:nvCxnSpPr>
          <p:spPr>
            <a:xfrm>
              <a:off x="2365049" y="4578350"/>
              <a:ext cx="33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751" name="Google Shape;2751;p78"/>
          <p:cNvGrpSpPr/>
          <p:nvPr/>
        </p:nvGrpSpPr>
        <p:grpSpPr>
          <a:xfrm>
            <a:off x="4812639" y="3942375"/>
            <a:ext cx="3737969" cy="307200"/>
            <a:chOff x="4812639" y="3942375"/>
            <a:chExt cx="3737969" cy="307200"/>
          </a:xfrm>
        </p:grpSpPr>
        <p:sp>
          <p:nvSpPr>
            <p:cNvPr id="2752" name="Google Shape;2752;p78"/>
            <p:cNvSpPr txBox="1"/>
            <p:nvPr/>
          </p:nvSpPr>
          <p:spPr>
            <a:xfrm>
              <a:off x="4812639" y="3942375"/>
              <a:ext cx="4692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2019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53" name="Google Shape;2753;p78"/>
            <p:cNvSpPr txBox="1"/>
            <p:nvPr/>
          </p:nvSpPr>
          <p:spPr>
            <a:xfrm>
              <a:off x="6856508" y="3976575"/>
              <a:ext cx="16941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 live on Earth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54" name="Google Shape;2754;p78"/>
            <p:cNvCxnSpPr>
              <a:stCxn id="2752" idx="3"/>
            </p:cNvCxnSpPr>
            <p:nvPr/>
          </p:nvCxnSpPr>
          <p:spPr>
            <a:xfrm>
              <a:off x="5281839" y="4095975"/>
              <a:ext cx="33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755" name="Google Shape;2755;p78"/>
            <p:cNvSpPr txBox="1"/>
            <p:nvPr/>
          </p:nvSpPr>
          <p:spPr>
            <a:xfrm>
              <a:off x="5724603" y="3942375"/>
              <a:ext cx="732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$24,791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2756" name="Google Shape;2756;p78"/>
            <p:cNvCxnSpPr/>
            <p:nvPr/>
          </p:nvCxnSpPr>
          <p:spPr>
            <a:xfrm>
              <a:off x="6423589" y="4095975"/>
              <a:ext cx="33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757" name="Google Shape;2757;p78"/>
          <p:cNvGrpSpPr/>
          <p:nvPr/>
        </p:nvGrpSpPr>
        <p:grpSpPr>
          <a:xfrm>
            <a:off x="4812639" y="4371650"/>
            <a:ext cx="3737969" cy="307200"/>
            <a:chOff x="4812639" y="4371650"/>
            <a:chExt cx="3737969" cy="307200"/>
          </a:xfrm>
        </p:grpSpPr>
        <p:sp>
          <p:nvSpPr>
            <p:cNvPr id="2758" name="Google Shape;2758;p78"/>
            <p:cNvSpPr txBox="1"/>
            <p:nvPr/>
          </p:nvSpPr>
          <p:spPr>
            <a:xfrm>
              <a:off x="4812639" y="4371650"/>
              <a:ext cx="4692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Now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59" name="Google Shape;2759;p78"/>
            <p:cNvSpPr txBox="1"/>
            <p:nvPr/>
          </p:nvSpPr>
          <p:spPr>
            <a:xfrm>
              <a:off x="6856508" y="4405850"/>
              <a:ext cx="16941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fifth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60" name="Google Shape;2760;p78"/>
            <p:cNvCxnSpPr>
              <a:stCxn id="2758" idx="3"/>
            </p:cNvCxnSpPr>
            <p:nvPr/>
          </p:nvCxnSpPr>
          <p:spPr>
            <a:xfrm>
              <a:off x="5281839" y="4525250"/>
              <a:ext cx="33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761" name="Google Shape;2761;p78"/>
            <p:cNvSpPr txBox="1"/>
            <p:nvPr/>
          </p:nvSpPr>
          <p:spPr>
            <a:xfrm>
              <a:off x="5724603" y="4371650"/>
              <a:ext cx="732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$40,625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2762" name="Google Shape;2762;p78"/>
            <p:cNvCxnSpPr/>
            <p:nvPr/>
          </p:nvCxnSpPr>
          <p:spPr>
            <a:xfrm>
              <a:off x="6423589" y="4525250"/>
              <a:ext cx="33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79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sp>
        <p:nvSpPr>
          <p:cNvPr id="2768" name="Google Shape;2768;p79"/>
          <p:cNvSpPr/>
          <p:nvPr/>
        </p:nvSpPr>
        <p:spPr>
          <a:xfrm>
            <a:off x="457288" y="1358788"/>
            <a:ext cx="1371300" cy="5508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0" i="0" sz="1800" u="none" cap="none" strike="noStrike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69" name="Google Shape;2769;p79"/>
          <p:cNvSpPr/>
          <p:nvPr/>
        </p:nvSpPr>
        <p:spPr>
          <a:xfrm>
            <a:off x="1828852" y="1358788"/>
            <a:ext cx="1371300" cy="5508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0" name="Google Shape;2770;p79"/>
          <p:cNvSpPr/>
          <p:nvPr/>
        </p:nvSpPr>
        <p:spPr>
          <a:xfrm>
            <a:off x="3200416" y="1358788"/>
            <a:ext cx="1371300" cy="5508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1" name="Google Shape;2771;p79"/>
          <p:cNvSpPr/>
          <p:nvPr/>
        </p:nvSpPr>
        <p:spPr>
          <a:xfrm>
            <a:off x="4572132" y="1358788"/>
            <a:ext cx="1371300" cy="5508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2" name="Google Shape;2772;p79"/>
          <p:cNvSpPr/>
          <p:nvPr/>
        </p:nvSpPr>
        <p:spPr>
          <a:xfrm>
            <a:off x="5943848" y="1358788"/>
            <a:ext cx="1371300" cy="5508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3" name="Google Shape;2773;p79"/>
          <p:cNvSpPr/>
          <p:nvPr/>
        </p:nvSpPr>
        <p:spPr>
          <a:xfrm>
            <a:off x="7315413" y="1358788"/>
            <a:ext cx="1371300" cy="5508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4" name="Google Shape;2774;p79"/>
          <p:cNvSpPr/>
          <p:nvPr/>
        </p:nvSpPr>
        <p:spPr>
          <a:xfrm>
            <a:off x="4409663" y="3289419"/>
            <a:ext cx="47" cy="39688"/>
          </a:xfrm>
          <a:custGeom>
            <a:rect b="b" l="l" r="r" t="t"/>
            <a:pathLst>
              <a:path extrusionOk="0" fill="none" h="852" w="1">
                <a:moveTo>
                  <a:pt x="0" y="851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5" name="Google Shape;2775;p79"/>
          <p:cNvGrpSpPr/>
          <p:nvPr/>
        </p:nvGrpSpPr>
        <p:grpSpPr>
          <a:xfrm>
            <a:off x="485124" y="3082047"/>
            <a:ext cx="1572075" cy="407100"/>
            <a:chOff x="485124" y="3082047"/>
            <a:chExt cx="1572075" cy="407100"/>
          </a:xfrm>
        </p:grpSpPr>
        <p:grpSp>
          <p:nvGrpSpPr>
            <p:cNvPr id="2776" name="Google Shape;2776;p79"/>
            <p:cNvGrpSpPr/>
            <p:nvPr/>
          </p:nvGrpSpPr>
          <p:grpSpPr>
            <a:xfrm>
              <a:off x="485124" y="3165644"/>
              <a:ext cx="298388" cy="298388"/>
              <a:chOff x="1756921" y="1509739"/>
              <a:chExt cx="345997" cy="345997"/>
            </a:xfrm>
          </p:grpSpPr>
          <p:sp>
            <p:nvSpPr>
              <p:cNvPr id="2777" name="Google Shape;2777;p79"/>
              <p:cNvSpPr/>
              <p:nvPr/>
            </p:nvSpPr>
            <p:spPr>
              <a:xfrm>
                <a:off x="1756921" y="1509739"/>
                <a:ext cx="345997" cy="345997"/>
              </a:xfrm>
              <a:custGeom>
                <a:rect b="b" l="l" r="r" t="t"/>
                <a:pathLst>
                  <a:path extrusionOk="0" h="10871" w="10871">
                    <a:moveTo>
                      <a:pt x="5442" y="0"/>
                    </a:moveTo>
                    <a:cubicBezTo>
                      <a:pt x="3977" y="0"/>
                      <a:pt x="2620" y="572"/>
                      <a:pt x="1596" y="1596"/>
                    </a:cubicBezTo>
                    <a:cubicBezTo>
                      <a:pt x="572" y="2620"/>
                      <a:pt x="1" y="3989"/>
                      <a:pt x="1" y="5441"/>
                    </a:cubicBezTo>
                    <a:cubicBezTo>
                      <a:pt x="1" y="6882"/>
                      <a:pt x="572" y="8251"/>
                      <a:pt x="1596" y="9275"/>
                    </a:cubicBezTo>
                    <a:cubicBezTo>
                      <a:pt x="2620" y="10299"/>
                      <a:pt x="3989" y="10871"/>
                      <a:pt x="5442" y="10871"/>
                    </a:cubicBezTo>
                    <a:cubicBezTo>
                      <a:pt x="6882" y="10871"/>
                      <a:pt x="8252" y="10299"/>
                      <a:pt x="9276" y="9275"/>
                    </a:cubicBezTo>
                    <a:cubicBezTo>
                      <a:pt x="10299" y="8251"/>
                      <a:pt x="10871" y="6882"/>
                      <a:pt x="10871" y="5441"/>
                    </a:cubicBezTo>
                    <a:cubicBezTo>
                      <a:pt x="10871" y="5346"/>
                      <a:pt x="10871" y="5263"/>
                      <a:pt x="10859" y="5156"/>
                    </a:cubicBezTo>
                    <a:cubicBezTo>
                      <a:pt x="10859" y="5060"/>
                      <a:pt x="10788" y="5001"/>
                      <a:pt x="10692" y="5001"/>
                    </a:cubicBezTo>
                    <a:cubicBezTo>
                      <a:pt x="10609" y="5001"/>
                      <a:pt x="10549" y="5084"/>
                      <a:pt x="10549" y="5168"/>
                    </a:cubicBezTo>
                    <a:lnTo>
                      <a:pt x="10549" y="5441"/>
                    </a:lnTo>
                    <a:cubicBezTo>
                      <a:pt x="10549" y="6811"/>
                      <a:pt x="10014" y="8085"/>
                      <a:pt x="9037" y="9049"/>
                    </a:cubicBezTo>
                    <a:cubicBezTo>
                      <a:pt x="8073" y="10025"/>
                      <a:pt x="6787" y="10561"/>
                      <a:pt x="5418" y="10561"/>
                    </a:cubicBezTo>
                    <a:cubicBezTo>
                      <a:pt x="4061" y="10561"/>
                      <a:pt x="2775" y="10025"/>
                      <a:pt x="1810" y="9049"/>
                    </a:cubicBezTo>
                    <a:cubicBezTo>
                      <a:pt x="834" y="8085"/>
                      <a:pt x="298" y="6811"/>
                      <a:pt x="298" y="5441"/>
                    </a:cubicBezTo>
                    <a:cubicBezTo>
                      <a:pt x="298" y="4072"/>
                      <a:pt x="834" y="2786"/>
                      <a:pt x="1810" y="1822"/>
                    </a:cubicBezTo>
                    <a:cubicBezTo>
                      <a:pt x="2775" y="858"/>
                      <a:pt x="4061" y="322"/>
                      <a:pt x="5418" y="322"/>
                    </a:cubicBezTo>
                    <a:cubicBezTo>
                      <a:pt x="6632" y="322"/>
                      <a:pt x="7799" y="750"/>
                      <a:pt x="8728" y="1524"/>
                    </a:cubicBezTo>
                    <a:cubicBezTo>
                      <a:pt x="9633" y="2298"/>
                      <a:pt x="10264" y="3358"/>
                      <a:pt x="10466" y="4513"/>
                    </a:cubicBezTo>
                    <a:cubicBezTo>
                      <a:pt x="10476" y="4594"/>
                      <a:pt x="10547" y="4649"/>
                      <a:pt x="10612" y="4649"/>
                    </a:cubicBezTo>
                    <a:cubicBezTo>
                      <a:pt x="10623" y="4649"/>
                      <a:pt x="10634" y="4647"/>
                      <a:pt x="10645" y="4644"/>
                    </a:cubicBezTo>
                    <a:cubicBezTo>
                      <a:pt x="10740" y="4632"/>
                      <a:pt x="10800" y="4548"/>
                      <a:pt x="10776" y="4465"/>
                    </a:cubicBezTo>
                    <a:cubicBezTo>
                      <a:pt x="10561" y="3239"/>
                      <a:pt x="9907" y="2108"/>
                      <a:pt x="8930" y="1286"/>
                    </a:cubicBezTo>
                    <a:cubicBezTo>
                      <a:pt x="7954" y="465"/>
                      <a:pt x="6716" y="0"/>
                      <a:pt x="5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79"/>
              <p:cNvSpPr/>
              <p:nvPr/>
            </p:nvSpPr>
            <p:spPr>
              <a:xfrm>
                <a:off x="1781937" y="1535488"/>
                <a:ext cx="295614" cy="295614"/>
              </a:xfrm>
              <a:custGeom>
                <a:rect b="b" l="l" r="r" t="t"/>
                <a:pathLst>
                  <a:path extrusionOk="0" h="9288" w="9288">
                    <a:moveTo>
                      <a:pt x="4644" y="1"/>
                    </a:moveTo>
                    <a:cubicBezTo>
                      <a:pt x="3989" y="1"/>
                      <a:pt x="3346" y="132"/>
                      <a:pt x="2751" y="406"/>
                    </a:cubicBezTo>
                    <a:cubicBezTo>
                      <a:pt x="2167" y="656"/>
                      <a:pt x="1667" y="1025"/>
                      <a:pt x="1227" y="1489"/>
                    </a:cubicBezTo>
                    <a:cubicBezTo>
                      <a:pt x="1167" y="1549"/>
                      <a:pt x="1167" y="1656"/>
                      <a:pt x="1251" y="1715"/>
                    </a:cubicBezTo>
                    <a:cubicBezTo>
                      <a:pt x="1278" y="1743"/>
                      <a:pt x="1313" y="1757"/>
                      <a:pt x="1348" y="1757"/>
                    </a:cubicBezTo>
                    <a:cubicBezTo>
                      <a:pt x="1390" y="1757"/>
                      <a:pt x="1433" y="1737"/>
                      <a:pt x="1465" y="1692"/>
                    </a:cubicBezTo>
                    <a:cubicBezTo>
                      <a:pt x="1870" y="1263"/>
                      <a:pt x="2346" y="918"/>
                      <a:pt x="2882" y="680"/>
                    </a:cubicBezTo>
                    <a:cubicBezTo>
                      <a:pt x="3429" y="430"/>
                      <a:pt x="4025" y="310"/>
                      <a:pt x="4644" y="310"/>
                    </a:cubicBezTo>
                    <a:cubicBezTo>
                      <a:pt x="7025" y="310"/>
                      <a:pt x="8966" y="2239"/>
                      <a:pt x="8966" y="4644"/>
                    </a:cubicBezTo>
                    <a:cubicBezTo>
                      <a:pt x="8966" y="7037"/>
                      <a:pt x="7037" y="8978"/>
                      <a:pt x="4644" y="8978"/>
                    </a:cubicBezTo>
                    <a:cubicBezTo>
                      <a:pt x="2263" y="8978"/>
                      <a:pt x="310" y="7037"/>
                      <a:pt x="310" y="4644"/>
                    </a:cubicBezTo>
                    <a:cubicBezTo>
                      <a:pt x="310" y="3799"/>
                      <a:pt x="560" y="2966"/>
                      <a:pt x="1024" y="2263"/>
                    </a:cubicBezTo>
                    <a:cubicBezTo>
                      <a:pt x="1084" y="2192"/>
                      <a:pt x="1072" y="2084"/>
                      <a:pt x="989" y="2037"/>
                    </a:cubicBezTo>
                    <a:cubicBezTo>
                      <a:pt x="963" y="2020"/>
                      <a:pt x="933" y="2012"/>
                      <a:pt x="904" y="2012"/>
                    </a:cubicBezTo>
                    <a:cubicBezTo>
                      <a:pt x="850" y="2012"/>
                      <a:pt x="797" y="2038"/>
                      <a:pt x="774" y="2084"/>
                    </a:cubicBezTo>
                    <a:cubicBezTo>
                      <a:pt x="262" y="2846"/>
                      <a:pt x="0" y="3716"/>
                      <a:pt x="0" y="4644"/>
                    </a:cubicBezTo>
                    <a:cubicBezTo>
                      <a:pt x="0" y="5883"/>
                      <a:pt x="477" y="7049"/>
                      <a:pt x="1346" y="7930"/>
                    </a:cubicBezTo>
                    <a:cubicBezTo>
                      <a:pt x="2227" y="8811"/>
                      <a:pt x="3394" y="9288"/>
                      <a:pt x="4644" y="9288"/>
                    </a:cubicBezTo>
                    <a:cubicBezTo>
                      <a:pt x="5894" y="9288"/>
                      <a:pt x="7049" y="8811"/>
                      <a:pt x="7930" y="7930"/>
                    </a:cubicBezTo>
                    <a:cubicBezTo>
                      <a:pt x="8811" y="7049"/>
                      <a:pt x="9287" y="5894"/>
                      <a:pt x="9287" y="4644"/>
                    </a:cubicBezTo>
                    <a:cubicBezTo>
                      <a:pt x="9287" y="3394"/>
                      <a:pt x="8811" y="2227"/>
                      <a:pt x="7930" y="1346"/>
                    </a:cubicBezTo>
                    <a:cubicBezTo>
                      <a:pt x="7049" y="477"/>
                      <a:pt x="5894" y="1"/>
                      <a:pt x="46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79"/>
              <p:cNvSpPr/>
              <p:nvPr/>
            </p:nvSpPr>
            <p:spPr>
              <a:xfrm>
                <a:off x="1806954" y="1677980"/>
                <a:ext cx="17441" cy="10630"/>
              </a:xfrm>
              <a:custGeom>
                <a:rect b="b" l="l" r="r" t="t"/>
                <a:pathLst>
                  <a:path extrusionOk="0" h="334" w="548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381" y="334"/>
                    </a:lnTo>
                    <a:cubicBezTo>
                      <a:pt x="476" y="334"/>
                      <a:pt x="548" y="251"/>
                      <a:pt x="548" y="167"/>
                    </a:cubicBezTo>
                    <a:cubicBezTo>
                      <a:pt x="548" y="72"/>
                      <a:pt x="476" y="1"/>
                      <a:pt x="3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79"/>
              <p:cNvSpPr/>
              <p:nvPr/>
            </p:nvSpPr>
            <p:spPr>
              <a:xfrm>
                <a:off x="1924429" y="1560122"/>
                <a:ext cx="128106" cy="128488"/>
              </a:xfrm>
              <a:custGeom>
                <a:rect b="b" l="l" r="r" t="t"/>
                <a:pathLst>
                  <a:path extrusionOk="0" h="4037" w="4025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870"/>
                    </a:lnTo>
                    <a:cubicBezTo>
                      <a:pt x="0" y="3954"/>
                      <a:pt x="72" y="4037"/>
                      <a:pt x="155" y="4037"/>
                    </a:cubicBezTo>
                    <a:lnTo>
                      <a:pt x="3870" y="4037"/>
                    </a:lnTo>
                    <a:cubicBezTo>
                      <a:pt x="3953" y="4037"/>
                      <a:pt x="4024" y="3954"/>
                      <a:pt x="4024" y="3870"/>
                    </a:cubicBezTo>
                    <a:cubicBezTo>
                      <a:pt x="4024" y="3775"/>
                      <a:pt x="3953" y="3704"/>
                      <a:pt x="3870" y="3704"/>
                    </a:cubicBezTo>
                    <a:lnTo>
                      <a:pt x="322" y="3704"/>
                    </a:ln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79"/>
              <p:cNvSpPr/>
              <p:nvPr/>
            </p:nvSpPr>
            <p:spPr>
              <a:xfrm>
                <a:off x="1924811" y="1788644"/>
                <a:ext cx="10630" cy="17823"/>
              </a:xfrm>
              <a:custGeom>
                <a:rect b="b" l="l" r="r" t="t"/>
                <a:pathLst>
                  <a:path extrusionOk="0" h="560" w="334">
                    <a:moveTo>
                      <a:pt x="167" y="0"/>
                    </a:moveTo>
                    <a:cubicBezTo>
                      <a:pt x="71" y="0"/>
                      <a:pt x="0" y="84"/>
                      <a:pt x="0" y="167"/>
                    </a:cubicBezTo>
                    <a:lnTo>
                      <a:pt x="0" y="393"/>
                    </a:lnTo>
                    <a:cubicBezTo>
                      <a:pt x="0" y="488"/>
                      <a:pt x="71" y="560"/>
                      <a:pt x="167" y="560"/>
                    </a:cubicBezTo>
                    <a:cubicBezTo>
                      <a:pt x="250" y="560"/>
                      <a:pt x="333" y="488"/>
                      <a:pt x="333" y="393"/>
                    </a:cubicBezTo>
                    <a:lnTo>
                      <a:pt x="333" y="167"/>
                    </a:lnTo>
                    <a:cubicBezTo>
                      <a:pt x="333" y="84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79"/>
              <p:cNvSpPr/>
              <p:nvPr/>
            </p:nvSpPr>
            <p:spPr>
              <a:xfrm>
                <a:off x="1841423" y="1594719"/>
                <a:ext cx="16328" cy="15086"/>
              </a:xfrm>
              <a:custGeom>
                <a:rect b="b" l="l" r="r" t="t"/>
                <a:pathLst>
                  <a:path extrusionOk="0" h="474" w="513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212"/>
                      <a:pt x="60" y="259"/>
                    </a:cubicBezTo>
                    <a:lnTo>
                      <a:pt x="215" y="426"/>
                    </a:lnTo>
                    <a:cubicBezTo>
                      <a:pt x="239" y="462"/>
                      <a:pt x="286" y="474"/>
                      <a:pt x="334" y="474"/>
                    </a:cubicBezTo>
                    <a:cubicBezTo>
                      <a:pt x="370" y="474"/>
                      <a:pt x="405" y="462"/>
                      <a:pt x="453" y="426"/>
                    </a:cubicBezTo>
                    <a:cubicBezTo>
                      <a:pt x="513" y="366"/>
                      <a:pt x="513" y="259"/>
                      <a:pt x="453" y="212"/>
                    </a:cubicBezTo>
                    <a:lnTo>
                      <a:pt x="286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79"/>
              <p:cNvSpPr/>
              <p:nvPr/>
            </p:nvSpPr>
            <p:spPr>
              <a:xfrm>
                <a:off x="2002470" y="1756243"/>
                <a:ext cx="16709" cy="15755"/>
              </a:xfrm>
              <a:custGeom>
                <a:rect b="b" l="l" r="r" t="t"/>
                <a:pathLst>
                  <a:path extrusionOk="0" h="495" w="525">
                    <a:moveTo>
                      <a:pt x="175" y="0"/>
                    </a:moveTo>
                    <a:cubicBezTo>
                      <a:pt x="132" y="0"/>
                      <a:pt x="90" y="18"/>
                      <a:pt x="60" y="54"/>
                    </a:cubicBezTo>
                    <a:cubicBezTo>
                      <a:pt x="1" y="113"/>
                      <a:pt x="1" y="221"/>
                      <a:pt x="60" y="280"/>
                    </a:cubicBezTo>
                    <a:lnTo>
                      <a:pt x="227" y="447"/>
                    </a:lnTo>
                    <a:cubicBezTo>
                      <a:pt x="251" y="471"/>
                      <a:pt x="298" y="494"/>
                      <a:pt x="346" y="494"/>
                    </a:cubicBezTo>
                    <a:cubicBezTo>
                      <a:pt x="394" y="494"/>
                      <a:pt x="418" y="471"/>
                      <a:pt x="465" y="447"/>
                    </a:cubicBezTo>
                    <a:cubicBezTo>
                      <a:pt x="525" y="387"/>
                      <a:pt x="525" y="280"/>
                      <a:pt x="465" y="221"/>
                    </a:cubicBezTo>
                    <a:lnTo>
                      <a:pt x="298" y="54"/>
                    </a:lnTo>
                    <a:cubicBezTo>
                      <a:pt x="263" y="18"/>
                      <a:pt x="218" y="0"/>
                      <a:pt x="1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79"/>
              <p:cNvSpPr/>
              <p:nvPr/>
            </p:nvSpPr>
            <p:spPr>
              <a:xfrm>
                <a:off x="2002470" y="1594719"/>
                <a:ext cx="16328" cy="15086"/>
              </a:xfrm>
              <a:custGeom>
                <a:rect b="b" l="l" r="r" t="t"/>
                <a:pathLst>
                  <a:path extrusionOk="0" h="474" w="513">
                    <a:moveTo>
                      <a:pt x="340" y="0"/>
                    </a:moveTo>
                    <a:cubicBezTo>
                      <a:pt x="298" y="0"/>
                      <a:pt x="257" y="15"/>
                      <a:pt x="227" y="45"/>
                    </a:cubicBezTo>
                    <a:lnTo>
                      <a:pt x="60" y="212"/>
                    </a:lnTo>
                    <a:cubicBezTo>
                      <a:pt x="1" y="259"/>
                      <a:pt x="1" y="366"/>
                      <a:pt x="60" y="426"/>
                    </a:cubicBezTo>
                    <a:cubicBezTo>
                      <a:pt x="96" y="462"/>
                      <a:pt x="132" y="474"/>
                      <a:pt x="179" y="474"/>
                    </a:cubicBezTo>
                    <a:cubicBezTo>
                      <a:pt x="227" y="474"/>
                      <a:pt x="251" y="462"/>
                      <a:pt x="287" y="426"/>
                    </a:cubicBezTo>
                    <a:lnTo>
                      <a:pt x="453" y="259"/>
                    </a:lnTo>
                    <a:cubicBezTo>
                      <a:pt x="513" y="212"/>
                      <a:pt x="513" y="104"/>
                      <a:pt x="453" y="45"/>
                    </a:cubicBezTo>
                    <a:cubicBezTo>
                      <a:pt x="423" y="15"/>
                      <a:pt x="382" y="0"/>
                      <a:pt x="3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79"/>
              <p:cNvSpPr/>
              <p:nvPr/>
            </p:nvSpPr>
            <p:spPr>
              <a:xfrm>
                <a:off x="1841041" y="1756530"/>
                <a:ext cx="16709" cy="15468"/>
              </a:xfrm>
              <a:custGeom>
                <a:rect b="b" l="l" r="r" t="t"/>
                <a:pathLst>
                  <a:path extrusionOk="0" h="486" w="525">
                    <a:moveTo>
                      <a:pt x="352" y="0"/>
                    </a:moveTo>
                    <a:cubicBezTo>
                      <a:pt x="310" y="0"/>
                      <a:pt x="269" y="15"/>
                      <a:pt x="239" y="45"/>
                    </a:cubicBezTo>
                    <a:lnTo>
                      <a:pt x="72" y="212"/>
                    </a:lnTo>
                    <a:cubicBezTo>
                      <a:pt x="1" y="271"/>
                      <a:pt x="1" y="354"/>
                      <a:pt x="60" y="438"/>
                    </a:cubicBezTo>
                    <a:cubicBezTo>
                      <a:pt x="84" y="462"/>
                      <a:pt x="132" y="485"/>
                      <a:pt x="179" y="485"/>
                    </a:cubicBezTo>
                    <a:cubicBezTo>
                      <a:pt x="227" y="485"/>
                      <a:pt x="251" y="462"/>
                      <a:pt x="298" y="438"/>
                    </a:cubicBezTo>
                    <a:lnTo>
                      <a:pt x="465" y="271"/>
                    </a:lnTo>
                    <a:cubicBezTo>
                      <a:pt x="525" y="212"/>
                      <a:pt x="525" y="104"/>
                      <a:pt x="465" y="45"/>
                    </a:cubicBezTo>
                    <a:cubicBezTo>
                      <a:pt x="435" y="15"/>
                      <a:pt x="394" y="0"/>
                      <a:pt x="3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6" name="Google Shape;2786;p79"/>
              <p:cNvSpPr/>
              <p:nvPr/>
            </p:nvSpPr>
            <p:spPr>
              <a:xfrm>
                <a:off x="1816025" y="1632084"/>
                <a:ext cx="17855" cy="13336"/>
              </a:xfrm>
              <a:custGeom>
                <a:rect b="b" l="l" r="r" t="t"/>
                <a:pathLst>
                  <a:path extrusionOk="0" h="419" w="561">
                    <a:moveTo>
                      <a:pt x="173" y="0"/>
                    </a:moveTo>
                    <a:cubicBezTo>
                      <a:pt x="110" y="0"/>
                      <a:pt x="51" y="36"/>
                      <a:pt x="25" y="97"/>
                    </a:cubicBezTo>
                    <a:cubicBezTo>
                      <a:pt x="1" y="181"/>
                      <a:pt x="25" y="276"/>
                      <a:pt x="120" y="312"/>
                    </a:cubicBezTo>
                    <a:lnTo>
                      <a:pt x="322" y="395"/>
                    </a:lnTo>
                    <a:cubicBezTo>
                      <a:pt x="334" y="419"/>
                      <a:pt x="370" y="419"/>
                      <a:pt x="382" y="419"/>
                    </a:cubicBezTo>
                    <a:cubicBezTo>
                      <a:pt x="441" y="419"/>
                      <a:pt x="501" y="383"/>
                      <a:pt x="537" y="312"/>
                    </a:cubicBezTo>
                    <a:cubicBezTo>
                      <a:pt x="561" y="228"/>
                      <a:pt x="513" y="133"/>
                      <a:pt x="441" y="97"/>
                    </a:cubicBezTo>
                    <a:lnTo>
                      <a:pt x="239" y="14"/>
                    </a:lnTo>
                    <a:cubicBezTo>
                      <a:pt x="217" y="5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p79"/>
              <p:cNvSpPr/>
              <p:nvPr/>
            </p:nvSpPr>
            <p:spPr>
              <a:xfrm>
                <a:off x="2026341" y="1721297"/>
                <a:ext cx="17855" cy="13177"/>
              </a:xfrm>
              <a:custGeom>
                <a:rect b="b" l="l" r="r" t="t"/>
                <a:pathLst>
                  <a:path extrusionOk="0" h="414" w="561">
                    <a:moveTo>
                      <a:pt x="179" y="0"/>
                    </a:moveTo>
                    <a:cubicBezTo>
                      <a:pt x="114" y="0"/>
                      <a:pt x="52" y="31"/>
                      <a:pt x="25" y="104"/>
                    </a:cubicBezTo>
                    <a:cubicBezTo>
                      <a:pt x="1" y="176"/>
                      <a:pt x="25" y="283"/>
                      <a:pt x="120" y="307"/>
                    </a:cubicBezTo>
                    <a:lnTo>
                      <a:pt x="322" y="402"/>
                    </a:lnTo>
                    <a:cubicBezTo>
                      <a:pt x="334" y="414"/>
                      <a:pt x="370" y="414"/>
                      <a:pt x="382" y="414"/>
                    </a:cubicBezTo>
                    <a:cubicBezTo>
                      <a:pt x="441" y="414"/>
                      <a:pt x="501" y="378"/>
                      <a:pt x="537" y="307"/>
                    </a:cubicBezTo>
                    <a:cubicBezTo>
                      <a:pt x="560" y="235"/>
                      <a:pt x="537" y="128"/>
                      <a:pt x="441" y="104"/>
                    </a:cubicBezTo>
                    <a:lnTo>
                      <a:pt x="239" y="9"/>
                    </a:lnTo>
                    <a:cubicBezTo>
                      <a:pt x="219" y="3"/>
                      <a:pt x="199" y="0"/>
                      <a:pt x="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79"/>
              <p:cNvSpPr/>
              <p:nvPr/>
            </p:nvSpPr>
            <p:spPr>
              <a:xfrm>
                <a:off x="1967619" y="1569702"/>
                <a:ext cx="14036" cy="16996"/>
              </a:xfrm>
              <a:custGeom>
                <a:rect b="b" l="l" r="r" t="t"/>
                <a:pathLst>
                  <a:path extrusionOk="0" h="534" w="441">
                    <a:moveTo>
                      <a:pt x="267" y="1"/>
                    </a:moveTo>
                    <a:cubicBezTo>
                      <a:pt x="204" y="1"/>
                      <a:pt x="138" y="32"/>
                      <a:pt x="119" y="105"/>
                    </a:cubicBezTo>
                    <a:lnTo>
                      <a:pt x="24" y="307"/>
                    </a:lnTo>
                    <a:cubicBezTo>
                      <a:pt x="0" y="378"/>
                      <a:pt x="24" y="486"/>
                      <a:pt x="119" y="521"/>
                    </a:cubicBezTo>
                    <a:cubicBezTo>
                      <a:pt x="131" y="521"/>
                      <a:pt x="155" y="533"/>
                      <a:pt x="179" y="533"/>
                    </a:cubicBezTo>
                    <a:cubicBezTo>
                      <a:pt x="239" y="533"/>
                      <a:pt x="298" y="498"/>
                      <a:pt x="322" y="426"/>
                    </a:cubicBezTo>
                    <a:lnTo>
                      <a:pt x="417" y="224"/>
                    </a:lnTo>
                    <a:cubicBezTo>
                      <a:pt x="441" y="140"/>
                      <a:pt x="417" y="45"/>
                      <a:pt x="322" y="9"/>
                    </a:cubicBezTo>
                    <a:cubicBezTo>
                      <a:pt x="305" y="4"/>
                      <a:pt x="286" y="1"/>
                      <a:pt x="2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9" name="Google Shape;2789;p79"/>
              <p:cNvSpPr/>
              <p:nvPr/>
            </p:nvSpPr>
            <p:spPr>
              <a:xfrm>
                <a:off x="1877802" y="1780019"/>
                <a:ext cx="14450" cy="16996"/>
              </a:xfrm>
              <a:custGeom>
                <a:rect b="b" l="l" r="r" t="t"/>
                <a:pathLst>
                  <a:path extrusionOk="0" h="534" w="454">
                    <a:moveTo>
                      <a:pt x="279" y="1"/>
                    </a:moveTo>
                    <a:cubicBezTo>
                      <a:pt x="216" y="1"/>
                      <a:pt x="147" y="32"/>
                      <a:pt x="120" y="105"/>
                    </a:cubicBezTo>
                    <a:lnTo>
                      <a:pt x="36" y="307"/>
                    </a:lnTo>
                    <a:cubicBezTo>
                      <a:pt x="1" y="378"/>
                      <a:pt x="48" y="486"/>
                      <a:pt x="120" y="509"/>
                    </a:cubicBezTo>
                    <a:cubicBezTo>
                      <a:pt x="144" y="533"/>
                      <a:pt x="167" y="533"/>
                      <a:pt x="179" y="533"/>
                    </a:cubicBezTo>
                    <a:cubicBezTo>
                      <a:pt x="239" y="533"/>
                      <a:pt x="298" y="497"/>
                      <a:pt x="334" y="426"/>
                    </a:cubicBezTo>
                    <a:lnTo>
                      <a:pt x="417" y="224"/>
                    </a:lnTo>
                    <a:cubicBezTo>
                      <a:pt x="453" y="140"/>
                      <a:pt x="417" y="45"/>
                      <a:pt x="334" y="9"/>
                    </a:cubicBezTo>
                    <a:cubicBezTo>
                      <a:pt x="317" y="4"/>
                      <a:pt x="298" y="1"/>
                      <a:pt x="2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79"/>
              <p:cNvSpPr/>
              <p:nvPr/>
            </p:nvSpPr>
            <p:spPr>
              <a:xfrm>
                <a:off x="1879711" y="1568652"/>
                <a:ext cx="14418" cy="16900"/>
              </a:xfrm>
              <a:custGeom>
                <a:rect b="b" l="l" r="r" t="t"/>
                <a:pathLst>
                  <a:path extrusionOk="0" h="531" w="453">
                    <a:moveTo>
                      <a:pt x="169" y="0"/>
                    </a:moveTo>
                    <a:cubicBezTo>
                      <a:pt x="153" y="0"/>
                      <a:pt x="136" y="2"/>
                      <a:pt x="119" y="7"/>
                    </a:cubicBezTo>
                    <a:cubicBezTo>
                      <a:pt x="48" y="42"/>
                      <a:pt x="0" y="138"/>
                      <a:pt x="36" y="221"/>
                    </a:cubicBezTo>
                    <a:lnTo>
                      <a:pt x="119" y="423"/>
                    </a:lnTo>
                    <a:cubicBezTo>
                      <a:pt x="155" y="495"/>
                      <a:pt x="214" y="531"/>
                      <a:pt x="274" y="531"/>
                    </a:cubicBezTo>
                    <a:cubicBezTo>
                      <a:pt x="286" y="531"/>
                      <a:pt x="322" y="531"/>
                      <a:pt x="334" y="519"/>
                    </a:cubicBezTo>
                    <a:cubicBezTo>
                      <a:pt x="405" y="483"/>
                      <a:pt x="453" y="400"/>
                      <a:pt x="417" y="304"/>
                    </a:cubicBezTo>
                    <a:lnTo>
                      <a:pt x="334" y="102"/>
                    </a:lnTo>
                    <a:cubicBezTo>
                      <a:pt x="304" y="43"/>
                      <a:pt x="243" y="0"/>
                      <a:pt x="1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79"/>
              <p:cNvSpPr/>
              <p:nvPr/>
            </p:nvSpPr>
            <p:spPr>
              <a:xfrm>
                <a:off x="1965709" y="1780846"/>
                <a:ext cx="14068" cy="16900"/>
              </a:xfrm>
              <a:custGeom>
                <a:rect b="b" l="l" r="r" t="t"/>
                <a:pathLst>
                  <a:path extrusionOk="0" h="531" w="442">
                    <a:moveTo>
                      <a:pt x="189" y="0"/>
                    </a:moveTo>
                    <a:cubicBezTo>
                      <a:pt x="166" y="0"/>
                      <a:pt x="143" y="6"/>
                      <a:pt x="120" y="19"/>
                    </a:cubicBezTo>
                    <a:cubicBezTo>
                      <a:pt x="37" y="43"/>
                      <a:pt x="1" y="138"/>
                      <a:pt x="25" y="221"/>
                    </a:cubicBezTo>
                    <a:lnTo>
                      <a:pt x="120" y="424"/>
                    </a:lnTo>
                    <a:cubicBezTo>
                      <a:pt x="144" y="483"/>
                      <a:pt x="203" y="531"/>
                      <a:pt x="263" y="531"/>
                    </a:cubicBezTo>
                    <a:cubicBezTo>
                      <a:pt x="275" y="531"/>
                      <a:pt x="310" y="531"/>
                      <a:pt x="322" y="519"/>
                    </a:cubicBezTo>
                    <a:cubicBezTo>
                      <a:pt x="394" y="483"/>
                      <a:pt x="441" y="400"/>
                      <a:pt x="418" y="305"/>
                    </a:cubicBezTo>
                    <a:lnTo>
                      <a:pt x="322" y="102"/>
                    </a:lnTo>
                    <a:cubicBezTo>
                      <a:pt x="305" y="42"/>
                      <a:pt x="250" y="0"/>
                      <a:pt x="1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79"/>
              <p:cNvSpPr/>
              <p:nvPr/>
            </p:nvSpPr>
            <p:spPr>
              <a:xfrm>
                <a:off x="2026723" y="1633644"/>
                <a:ext cx="17855" cy="13304"/>
              </a:xfrm>
              <a:custGeom>
                <a:rect b="b" l="l" r="r" t="t"/>
                <a:pathLst>
                  <a:path extrusionOk="0" h="418" w="561">
                    <a:moveTo>
                      <a:pt x="387" y="0"/>
                    </a:moveTo>
                    <a:cubicBezTo>
                      <a:pt x="366" y="0"/>
                      <a:pt x="345" y="4"/>
                      <a:pt x="322" y="13"/>
                    </a:cubicBezTo>
                    <a:lnTo>
                      <a:pt x="120" y="96"/>
                    </a:lnTo>
                    <a:cubicBezTo>
                      <a:pt x="48" y="132"/>
                      <a:pt x="1" y="215"/>
                      <a:pt x="25" y="310"/>
                    </a:cubicBezTo>
                    <a:cubicBezTo>
                      <a:pt x="60" y="382"/>
                      <a:pt x="120" y="417"/>
                      <a:pt x="179" y="417"/>
                    </a:cubicBezTo>
                    <a:cubicBezTo>
                      <a:pt x="191" y="417"/>
                      <a:pt x="227" y="417"/>
                      <a:pt x="239" y="394"/>
                    </a:cubicBezTo>
                    <a:lnTo>
                      <a:pt x="441" y="310"/>
                    </a:lnTo>
                    <a:cubicBezTo>
                      <a:pt x="513" y="274"/>
                      <a:pt x="560" y="191"/>
                      <a:pt x="537" y="96"/>
                    </a:cubicBezTo>
                    <a:cubicBezTo>
                      <a:pt x="509" y="41"/>
                      <a:pt x="454" y="0"/>
                      <a:pt x="3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79"/>
              <p:cNvSpPr/>
              <p:nvPr/>
            </p:nvSpPr>
            <p:spPr>
              <a:xfrm>
                <a:off x="1814911" y="1719419"/>
                <a:ext cx="18205" cy="13177"/>
              </a:xfrm>
              <a:custGeom>
                <a:rect b="b" l="l" r="r" t="t"/>
                <a:pathLst>
                  <a:path extrusionOk="0" h="414" w="572">
                    <a:moveTo>
                      <a:pt x="382" y="1"/>
                    </a:moveTo>
                    <a:cubicBezTo>
                      <a:pt x="365" y="1"/>
                      <a:pt x="348" y="3"/>
                      <a:pt x="334" y="8"/>
                    </a:cubicBezTo>
                    <a:lnTo>
                      <a:pt x="119" y="104"/>
                    </a:lnTo>
                    <a:cubicBezTo>
                      <a:pt x="48" y="127"/>
                      <a:pt x="0" y="223"/>
                      <a:pt x="36" y="306"/>
                    </a:cubicBezTo>
                    <a:cubicBezTo>
                      <a:pt x="60" y="366"/>
                      <a:pt x="119" y="413"/>
                      <a:pt x="179" y="413"/>
                    </a:cubicBezTo>
                    <a:cubicBezTo>
                      <a:pt x="191" y="413"/>
                      <a:pt x="226" y="413"/>
                      <a:pt x="238" y="389"/>
                    </a:cubicBezTo>
                    <a:lnTo>
                      <a:pt x="453" y="306"/>
                    </a:lnTo>
                    <a:cubicBezTo>
                      <a:pt x="524" y="270"/>
                      <a:pt x="572" y="187"/>
                      <a:pt x="536" y="92"/>
                    </a:cubicBezTo>
                    <a:cubicBezTo>
                      <a:pt x="517" y="35"/>
                      <a:pt x="446" y="1"/>
                      <a:pt x="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94" name="Google Shape;2794;p79"/>
            <p:cNvSpPr txBox="1"/>
            <p:nvPr/>
          </p:nvSpPr>
          <p:spPr>
            <a:xfrm>
              <a:off x="886599" y="3082047"/>
              <a:ext cx="11706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95" name="Google Shape;2795;p79"/>
          <p:cNvGrpSpPr/>
          <p:nvPr/>
        </p:nvGrpSpPr>
        <p:grpSpPr>
          <a:xfrm>
            <a:off x="456916" y="2345647"/>
            <a:ext cx="1600283" cy="407100"/>
            <a:chOff x="456916" y="2345647"/>
            <a:chExt cx="1600283" cy="407100"/>
          </a:xfrm>
        </p:grpSpPr>
        <p:sp>
          <p:nvSpPr>
            <p:cNvPr id="2796" name="Google Shape;2796;p79"/>
            <p:cNvSpPr txBox="1"/>
            <p:nvPr/>
          </p:nvSpPr>
          <p:spPr>
            <a:xfrm>
              <a:off x="886599" y="2345647"/>
              <a:ext cx="11706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 very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7" name="Google Shape;2797;p79"/>
            <p:cNvSpPr/>
            <p:nvPr/>
          </p:nvSpPr>
          <p:spPr>
            <a:xfrm>
              <a:off x="456916" y="2385791"/>
              <a:ext cx="357861" cy="326817"/>
            </a:xfrm>
            <a:custGeom>
              <a:rect b="b" l="l" r="r" t="t"/>
              <a:pathLst>
                <a:path extrusionOk="0" h="11907" w="13038">
                  <a:moveTo>
                    <a:pt x="6632" y="369"/>
                  </a:moveTo>
                  <a:cubicBezTo>
                    <a:pt x="6680" y="369"/>
                    <a:pt x="6704" y="405"/>
                    <a:pt x="6704" y="441"/>
                  </a:cubicBezTo>
                  <a:lnTo>
                    <a:pt x="6704" y="881"/>
                  </a:lnTo>
                  <a:cubicBezTo>
                    <a:pt x="6644" y="864"/>
                    <a:pt x="6582" y="855"/>
                    <a:pt x="6519" y="855"/>
                  </a:cubicBezTo>
                  <a:cubicBezTo>
                    <a:pt x="6457" y="855"/>
                    <a:pt x="6394" y="864"/>
                    <a:pt x="6335" y="881"/>
                  </a:cubicBezTo>
                  <a:lnTo>
                    <a:pt x="6335" y="441"/>
                  </a:lnTo>
                  <a:lnTo>
                    <a:pt x="6323" y="441"/>
                  </a:lnTo>
                  <a:cubicBezTo>
                    <a:pt x="6323" y="405"/>
                    <a:pt x="6347" y="369"/>
                    <a:pt x="6394" y="369"/>
                  </a:cubicBezTo>
                  <a:close/>
                  <a:moveTo>
                    <a:pt x="6501" y="1251"/>
                  </a:moveTo>
                  <a:cubicBezTo>
                    <a:pt x="7061" y="1251"/>
                    <a:pt x="7275" y="2013"/>
                    <a:pt x="6763" y="2286"/>
                  </a:cubicBezTo>
                  <a:cubicBezTo>
                    <a:pt x="6692" y="2322"/>
                    <a:pt x="6585" y="2346"/>
                    <a:pt x="6501" y="2346"/>
                  </a:cubicBezTo>
                  <a:cubicBezTo>
                    <a:pt x="6204" y="2346"/>
                    <a:pt x="5954" y="2096"/>
                    <a:pt x="5954" y="1798"/>
                  </a:cubicBezTo>
                  <a:cubicBezTo>
                    <a:pt x="5954" y="1489"/>
                    <a:pt x="6204" y="1251"/>
                    <a:pt x="6501" y="1251"/>
                  </a:cubicBezTo>
                  <a:close/>
                  <a:moveTo>
                    <a:pt x="2382" y="2429"/>
                  </a:moveTo>
                  <a:cubicBezTo>
                    <a:pt x="2560" y="2429"/>
                    <a:pt x="2703" y="2572"/>
                    <a:pt x="2703" y="2751"/>
                  </a:cubicBezTo>
                  <a:cubicBezTo>
                    <a:pt x="2703" y="2929"/>
                    <a:pt x="2560" y="3084"/>
                    <a:pt x="2382" y="3084"/>
                  </a:cubicBezTo>
                  <a:cubicBezTo>
                    <a:pt x="2215" y="3084"/>
                    <a:pt x="2048" y="2941"/>
                    <a:pt x="2048" y="2751"/>
                  </a:cubicBezTo>
                  <a:cubicBezTo>
                    <a:pt x="2048" y="2560"/>
                    <a:pt x="2203" y="2429"/>
                    <a:pt x="2382" y="2429"/>
                  </a:cubicBezTo>
                  <a:close/>
                  <a:moveTo>
                    <a:pt x="10657" y="2429"/>
                  </a:moveTo>
                  <a:cubicBezTo>
                    <a:pt x="10835" y="2429"/>
                    <a:pt x="10978" y="2572"/>
                    <a:pt x="10978" y="2751"/>
                  </a:cubicBezTo>
                  <a:cubicBezTo>
                    <a:pt x="10978" y="2929"/>
                    <a:pt x="10835" y="3084"/>
                    <a:pt x="10657" y="3084"/>
                  </a:cubicBezTo>
                  <a:cubicBezTo>
                    <a:pt x="10478" y="3084"/>
                    <a:pt x="10323" y="2941"/>
                    <a:pt x="10323" y="2751"/>
                  </a:cubicBezTo>
                  <a:cubicBezTo>
                    <a:pt x="10323" y="2560"/>
                    <a:pt x="10478" y="2429"/>
                    <a:pt x="10657" y="2429"/>
                  </a:cubicBezTo>
                  <a:close/>
                  <a:moveTo>
                    <a:pt x="2477" y="3441"/>
                  </a:moveTo>
                  <a:lnTo>
                    <a:pt x="3715" y="6025"/>
                  </a:lnTo>
                  <a:lnTo>
                    <a:pt x="1024" y="6025"/>
                  </a:lnTo>
                  <a:lnTo>
                    <a:pt x="2239" y="3441"/>
                  </a:lnTo>
                  <a:cubicBezTo>
                    <a:pt x="2275" y="3447"/>
                    <a:pt x="2316" y="3450"/>
                    <a:pt x="2358" y="3450"/>
                  </a:cubicBezTo>
                  <a:cubicBezTo>
                    <a:pt x="2400" y="3450"/>
                    <a:pt x="2441" y="3447"/>
                    <a:pt x="2477" y="3441"/>
                  </a:cubicBezTo>
                  <a:close/>
                  <a:moveTo>
                    <a:pt x="10776" y="3441"/>
                  </a:moveTo>
                  <a:lnTo>
                    <a:pt x="11990" y="6025"/>
                  </a:lnTo>
                  <a:lnTo>
                    <a:pt x="9299" y="6025"/>
                  </a:lnTo>
                  <a:lnTo>
                    <a:pt x="10538" y="3441"/>
                  </a:lnTo>
                  <a:cubicBezTo>
                    <a:pt x="10573" y="3447"/>
                    <a:pt x="10612" y="3450"/>
                    <a:pt x="10652" y="3450"/>
                  </a:cubicBezTo>
                  <a:cubicBezTo>
                    <a:pt x="10692" y="3450"/>
                    <a:pt x="10734" y="3447"/>
                    <a:pt x="10776" y="3441"/>
                  </a:cubicBezTo>
                  <a:close/>
                  <a:moveTo>
                    <a:pt x="4251" y="6418"/>
                  </a:moveTo>
                  <a:cubicBezTo>
                    <a:pt x="4322" y="6418"/>
                    <a:pt x="4382" y="6477"/>
                    <a:pt x="4382" y="6549"/>
                  </a:cubicBezTo>
                  <a:lnTo>
                    <a:pt x="4382" y="6668"/>
                  </a:lnTo>
                  <a:cubicBezTo>
                    <a:pt x="4382" y="6739"/>
                    <a:pt x="4322" y="6799"/>
                    <a:pt x="4251" y="6799"/>
                  </a:cubicBezTo>
                  <a:lnTo>
                    <a:pt x="501" y="6799"/>
                  </a:lnTo>
                  <a:cubicBezTo>
                    <a:pt x="429" y="6799"/>
                    <a:pt x="370" y="6739"/>
                    <a:pt x="370" y="6668"/>
                  </a:cubicBezTo>
                  <a:lnTo>
                    <a:pt x="370" y="6549"/>
                  </a:lnTo>
                  <a:cubicBezTo>
                    <a:pt x="370" y="6477"/>
                    <a:pt x="429" y="6418"/>
                    <a:pt x="501" y="6418"/>
                  </a:cubicBezTo>
                  <a:close/>
                  <a:moveTo>
                    <a:pt x="12526" y="6418"/>
                  </a:moveTo>
                  <a:cubicBezTo>
                    <a:pt x="12597" y="6418"/>
                    <a:pt x="12657" y="6477"/>
                    <a:pt x="12657" y="6549"/>
                  </a:cubicBezTo>
                  <a:lnTo>
                    <a:pt x="12657" y="6668"/>
                  </a:lnTo>
                  <a:cubicBezTo>
                    <a:pt x="12657" y="6739"/>
                    <a:pt x="12597" y="6799"/>
                    <a:pt x="12526" y="6799"/>
                  </a:cubicBezTo>
                  <a:lnTo>
                    <a:pt x="8775" y="6799"/>
                  </a:lnTo>
                  <a:cubicBezTo>
                    <a:pt x="8704" y="6799"/>
                    <a:pt x="8644" y="6739"/>
                    <a:pt x="8644" y="6668"/>
                  </a:cubicBezTo>
                  <a:lnTo>
                    <a:pt x="8644" y="6549"/>
                  </a:lnTo>
                  <a:cubicBezTo>
                    <a:pt x="8644" y="6477"/>
                    <a:pt x="8704" y="6418"/>
                    <a:pt x="8775" y="6418"/>
                  </a:cubicBezTo>
                  <a:close/>
                  <a:moveTo>
                    <a:pt x="3715" y="7168"/>
                  </a:moveTo>
                  <a:cubicBezTo>
                    <a:pt x="3525" y="7787"/>
                    <a:pt x="2953" y="8228"/>
                    <a:pt x="2298" y="8228"/>
                  </a:cubicBezTo>
                  <a:cubicBezTo>
                    <a:pt x="1644" y="8228"/>
                    <a:pt x="1084" y="7799"/>
                    <a:pt x="905" y="7168"/>
                  </a:cubicBezTo>
                  <a:close/>
                  <a:moveTo>
                    <a:pt x="12145" y="7168"/>
                  </a:moveTo>
                  <a:cubicBezTo>
                    <a:pt x="11942" y="7787"/>
                    <a:pt x="11383" y="8228"/>
                    <a:pt x="10728" y="8228"/>
                  </a:cubicBezTo>
                  <a:cubicBezTo>
                    <a:pt x="10073" y="8228"/>
                    <a:pt x="9502" y="7799"/>
                    <a:pt x="9323" y="7168"/>
                  </a:cubicBezTo>
                  <a:close/>
                  <a:moveTo>
                    <a:pt x="7942" y="10371"/>
                  </a:moveTo>
                  <a:cubicBezTo>
                    <a:pt x="8013" y="10371"/>
                    <a:pt x="8073" y="10430"/>
                    <a:pt x="8073" y="10502"/>
                  </a:cubicBezTo>
                  <a:lnTo>
                    <a:pt x="8073" y="10764"/>
                  </a:lnTo>
                  <a:lnTo>
                    <a:pt x="4918" y="10764"/>
                  </a:lnTo>
                  <a:lnTo>
                    <a:pt x="4918" y="10502"/>
                  </a:lnTo>
                  <a:cubicBezTo>
                    <a:pt x="4918" y="10430"/>
                    <a:pt x="4977" y="10371"/>
                    <a:pt x="5049" y="10371"/>
                  </a:cubicBezTo>
                  <a:close/>
                  <a:moveTo>
                    <a:pt x="6382" y="0"/>
                  </a:moveTo>
                  <a:cubicBezTo>
                    <a:pt x="6132" y="0"/>
                    <a:pt x="5930" y="203"/>
                    <a:pt x="5930" y="441"/>
                  </a:cubicBezTo>
                  <a:lnTo>
                    <a:pt x="5930" y="1060"/>
                  </a:lnTo>
                  <a:cubicBezTo>
                    <a:pt x="5692" y="1251"/>
                    <a:pt x="5549" y="1536"/>
                    <a:pt x="5561" y="1858"/>
                  </a:cubicBezTo>
                  <a:lnTo>
                    <a:pt x="3703" y="2370"/>
                  </a:lnTo>
                  <a:cubicBezTo>
                    <a:pt x="3477" y="2429"/>
                    <a:pt x="3251" y="2465"/>
                    <a:pt x="3037" y="2501"/>
                  </a:cubicBezTo>
                  <a:cubicBezTo>
                    <a:pt x="2929" y="2227"/>
                    <a:pt x="2679" y="2036"/>
                    <a:pt x="2382" y="2036"/>
                  </a:cubicBezTo>
                  <a:cubicBezTo>
                    <a:pt x="1989" y="2036"/>
                    <a:pt x="1679" y="2346"/>
                    <a:pt x="1679" y="2739"/>
                  </a:cubicBezTo>
                  <a:cubicBezTo>
                    <a:pt x="1679" y="2941"/>
                    <a:pt x="1763" y="3132"/>
                    <a:pt x="1917" y="3275"/>
                  </a:cubicBezTo>
                  <a:lnTo>
                    <a:pt x="608" y="6025"/>
                  </a:lnTo>
                  <a:lnTo>
                    <a:pt x="501" y="6025"/>
                  </a:lnTo>
                  <a:cubicBezTo>
                    <a:pt x="215" y="6025"/>
                    <a:pt x="1" y="6251"/>
                    <a:pt x="1" y="6525"/>
                  </a:cubicBezTo>
                  <a:lnTo>
                    <a:pt x="1" y="6644"/>
                  </a:lnTo>
                  <a:cubicBezTo>
                    <a:pt x="1" y="6930"/>
                    <a:pt x="215" y="7156"/>
                    <a:pt x="501" y="7156"/>
                  </a:cubicBezTo>
                  <a:cubicBezTo>
                    <a:pt x="691" y="7989"/>
                    <a:pt x="1441" y="8585"/>
                    <a:pt x="2298" y="8585"/>
                  </a:cubicBezTo>
                  <a:cubicBezTo>
                    <a:pt x="3168" y="8585"/>
                    <a:pt x="3906" y="7978"/>
                    <a:pt x="4108" y="7156"/>
                  </a:cubicBezTo>
                  <a:lnTo>
                    <a:pt x="4251" y="7156"/>
                  </a:lnTo>
                  <a:cubicBezTo>
                    <a:pt x="4537" y="7156"/>
                    <a:pt x="4763" y="6930"/>
                    <a:pt x="4763" y="6644"/>
                  </a:cubicBezTo>
                  <a:lnTo>
                    <a:pt x="4763" y="6525"/>
                  </a:lnTo>
                  <a:cubicBezTo>
                    <a:pt x="4763" y="6251"/>
                    <a:pt x="4537" y="6025"/>
                    <a:pt x="4251" y="6025"/>
                  </a:cubicBezTo>
                  <a:lnTo>
                    <a:pt x="4144" y="6025"/>
                  </a:lnTo>
                  <a:lnTo>
                    <a:pt x="2834" y="3275"/>
                  </a:lnTo>
                  <a:cubicBezTo>
                    <a:pt x="2953" y="3167"/>
                    <a:pt x="3037" y="3036"/>
                    <a:pt x="3060" y="2870"/>
                  </a:cubicBezTo>
                  <a:cubicBezTo>
                    <a:pt x="3310" y="2846"/>
                    <a:pt x="3549" y="2798"/>
                    <a:pt x="3787" y="2727"/>
                  </a:cubicBezTo>
                  <a:lnTo>
                    <a:pt x="5656" y="2215"/>
                  </a:lnTo>
                  <a:cubicBezTo>
                    <a:pt x="5716" y="2346"/>
                    <a:pt x="5811" y="2453"/>
                    <a:pt x="5918" y="2548"/>
                  </a:cubicBezTo>
                  <a:lnTo>
                    <a:pt x="5918" y="10002"/>
                  </a:lnTo>
                  <a:lnTo>
                    <a:pt x="5037" y="10002"/>
                  </a:lnTo>
                  <a:cubicBezTo>
                    <a:pt x="4763" y="10002"/>
                    <a:pt x="4537" y="10228"/>
                    <a:pt x="4537" y="10502"/>
                  </a:cubicBezTo>
                  <a:lnTo>
                    <a:pt x="4537" y="10776"/>
                  </a:lnTo>
                  <a:cubicBezTo>
                    <a:pt x="4299" y="10823"/>
                    <a:pt x="4120" y="11026"/>
                    <a:pt x="4120" y="11276"/>
                  </a:cubicBezTo>
                  <a:lnTo>
                    <a:pt x="4120" y="11395"/>
                  </a:lnTo>
                  <a:cubicBezTo>
                    <a:pt x="4120" y="11680"/>
                    <a:pt x="4346" y="11907"/>
                    <a:pt x="4620" y="11907"/>
                  </a:cubicBezTo>
                  <a:lnTo>
                    <a:pt x="6049" y="11907"/>
                  </a:lnTo>
                  <a:cubicBezTo>
                    <a:pt x="6156" y="11907"/>
                    <a:pt x="6251" y="11811"/>
                    <a:pt x="6251" y="11704"/>
                  </a:cubicBezTo>
                  <a:cubicBezTo>
                    <a:pt x="6251" y="11609"/>
                    <a:pt x="6156" y="11514"/>
                    <a:pt x="6049" y="11514"/>
                  </a:cubicBezTo>
                  <a:lnTo>
                    <a:pt x="4620" y="11514"/>
                  </a:lnTo>
                  <a:cubicBezTo>
                    <a:pt x="4549" y="11514"/>
                    <a:pt x="4489" y="11454"/>
                    <a:pt x="4489" y="11383"/>
                  </a:cubicBezTo>
                  <a:lnTo>
                    <a:pt x="4489" y="11264"/>
                  </a:lnTo>
                  <a:cubicBezTo>
                    <a:pt x="4489" y="11192"/>
                    <a:pt x="4549" y="11133"/>
                    <a:pt x="4620" y="11133"/>
                  </a:cubicBezTo>
                  <a:lnTo>
                    <a:pt x="8371" y="11133"/>
                  </a:lnTo>
                  <a:cubicBezTo>
                    <a:pt x="8454" y="11133"/>
                    <a:pt x="8513" y="11192"/>
                    <a:pt x="8513" y="11264"/>
                  </a:cubicBezTo>
                  <a:lnTo>
                    <a:pt x="8513" y="11383"/>
                  </a:lnTo>
                  <a:cubicBezTo>
                    <a:pt x="8513" y="11454"/>
                    <a:pt x="8454" y="11514"/>
                    <a:pt x="8371" y="11514"/>
                  </a:cubicBezTo>
                  <a:lnTo>
                    <a:pt x="6930" y="11514"/>
                  </a:lnTo>
                  <a:cubicBezTo>
                    <a:pt x="6823" y="11514"/>
                    <a:pt x="6739" y="11609"/>
                    <a:pt x="6739" y="11704"/>
                  </a:cubicBezTo>
                  <a:cubicBezTo>
                    <a:pt x="6739" y="11811"/>
                    <a:pt x="6823" y="11907"/>
                    <a:pt x="6930" y="11907"/>
                  </a:cubicBezTo>
                  <a:lnTo>
                    <a:pt x="8371" y="11907"/>
                  </a:lnTo>
                  <a:cubicBezTo>
                    <a:pt x="8656" y="11907"/>
                    <a:pt x="8883" y="11680"/>
                    <a:pt x="8883" y="11395"/>
                  </a:cubicBezTo>
                  <a:lnTo>
                    <a:pt x="8883" y="11276"/>
                  </a:lnTo>
                  <a:cubicBezTo>
                    <a:pt x="8883" y="11026"/>
                    <a:pt x="8692" y="10799"/>
                    <a:pt x="8454" y="10776"/>
                  </a:cubicBezTo>
                  <a:lnTo>
                    <a:pt x="8454" y="10502"/>
                  </a:lnTo>
                  <a:cubicBezTo>
                    <a:pt x="8454" y="10228"/>
                    <a:pt x="8228" y="10002"/>
                    <a:pt x="7942" y="10002"/>
                  </a:cubicBezTo>
                  <a:lnTo>
                    <a:pt x="7061" y="10002"/>
                  </a:lnTo>
                  <a:lnTo>
                    <a:pt x="7061" y="7049"/>
                  </a:lnTo>
                  <a:cubicBezTo>
                    <a:pt x="7061" y="6954"/>
                    <a:pt x="6978" y="6858"/>
                    <a:pt x="6870" y="6858"/>
                  </a:cubicBezTo>
                  <a:cubicBezTo>
                    <a:pt x="6763" y="6858"/>
                    <a:pt x="6680" y="6954"/>
                    <a:pt x="6680" y="7049"/>
                  </a:cubicBezTo>
                  <a:lnTo>
                    <a:pt x="6680" y="10002"/>
                  </a:lnTo>
                  <a:lnTo>
                    <a:pt x="6311" y="10002"/>
                  </a:lnTo>
                  <a:lnTo>
                    <a:pt x="6311" y="2727"/>
                  </a:lnTo>
                  <a:cubicBezTo>
                    <a:pt x="6370" y="2739"/>
                    <a:pt x="6430" y="2745"/>
                    <a:pt x="6491" y="2745"/>
                  </a:cubicBezTo>
                  <a:cubicBezTo>
                    <a:pt x="6552" y="2745"/>
                    <a:pt x="6614" y="2739"/>
                    <a:pt x="6680" y="2727"/>
                  </a:cubicBezTo>
                  <a:lnTo>
                    <a:pt x="6680" y="6156"/>
                  </a:lnTo>
                  <a:cubicBezTo>
                    <a:pt x="6680" y="6263"/>
                    <a:pt x="6763" y="6358"/>
                    <a:pt x="6870" y="6358"/>
                  </a:cubicBezTo>
                  <a:cubicBezTo>
                    <a:pt x="6978" y="6358"/>
                    <a:pt x="7061" y="6263"/>
                    <a:pt x="7061" y="6156"/>
                  </a:cubicBezTo>
                  <a:lnTo>
                    <a:pt x="7061" y="2548"/>
                  </a:lnTo>
                  <a:cubicBezTo>
                    <a:pt x="7180" y="2453"/>
                    <a:pt x="7275" y="2346"/>
                    <a:pt x="7335" y="2215"/>
                  </a:cubicBezTo>
                  <a:lnTo>
                    <a:pt x="9228" y="2739"/>
                  </a:lnTo>
                  <a:cubicBezTo>
                    <a:pt x="9466" y="2798"/>
                    <a:pt x="9716" y="2858"/>
                    <a:pt x="9954" y="2882"/>
                  </a:cubicBezTo>
                  <a:cubicBezTo>
                    <a:pt x="9978" y="3048"/>
                    <a:pt x="10073" y="3179"/>
                    <a:pt x="10180" y="3287"/>
                  </a:cubicBezTo>
                  <a:lnTo>
                    <a:pt x="8871" y="6037"/>
                  </a:lnTo>
                  <a:lnTo>
                    <a:pt x="8764" y="6037"/>
                  </a:lnTo>
                  <a:cubicBezTo>
                    <a:pt x="8478" y="6037"/>
                    <a:pt x="8252" y="6263"/>
                    <a:pt x="8252" y="6549"/>
                  </a:cubicBezTo>
                  <a:lnTo>
                    <a:pt x="8252" y="6668"/>
                  </a:lnTo>
                  <a:cubicBezTo>
                    <a:pt x="8252" y="6954"/>
                    <a:pt x="8478" y="7168"/>
                    <a:pt x="8764" y="7168"/>
                  </a:cubicBezTo>
                  <a:lnTo>
                    <a:pt x="8906" y="7168"/>
                  </a:lnTo>
                  <a:cubicBezTo>
                    <a:pt x="9109" y="8001"/>
                    <a:pt x="9847" y="8597"/>
                    <a:pt x="10716" y="8597"/>
                  </a:cubicBezTo>
                  <a:cubicBezTo>
                    <a:pt x="11573" y="8597"/>
                    <a:pt x="12323" y="7989"/>
                    <a:pt x="12514" y="7168"/>
                  </a:cubicBezTo>
                  <a:cubicBezTo>
                    <a:pt x="12800" y="7168"/>
                    <a:pt x="13014" y="6954"/>
                    <a:pt x="13014" y="6668"/>
                  </a:cubicBezTo>
                  <a:lnTo>
                    <a:pt x="13014" y="6549"/>
                  </a:lnTo>
                  <a:cubicBezTo>
                    <a:pt x="13038" y="6263"/>
                    <a:pt x="12812" y="6025"/>
                    <a:pt x="12526" y="6025"/>
                  </a:cubicBezTo>
                  <a:lnTo>
                    <a:pt x="12419" y="6025"/>
                  </a:lnTo>
                  <a:lnTo>
                    <a:pt x="11109" y="3275"/>
                  </a:lnTo>
                  <a:cubicBezTo>
                    <a:pt x="11264" y="3144"/>
                    <a:pt x="11347" y="2965"/>
                    <a:pt x="11347" y="2739"/>
                  </a:cubicBezTo>
                  <a:cubicBezTo>
                    <a:pt x="11347" y="2346"/>
                    <a:pt x="11038" y="2036"/>
                    <a:pt x="10657" y="2036"/>
                  </a:cubicBezTo>
                  <a:cubicBezTo>
                    <a:pt x="10359" y="2036"/>
                    <a:pt x="10097" y="2227"/>
                    <a:pt x="10002" y="2501"/>
                  </a:cubicBezTo>
                  <a:cubicBezTo>
                    <a:pt x="9776" y="2465"/>
                    <a:pt x="9549" y="2429"/>
                    <a:pt x="9323" y="2370"/>
                  </a:cubicBezTo>
                  <a:lnTo>
                    <a:pt x="7442" y="1846"/>
                  </a:lnTo>
                  <a:cubicBezTo>
                    <a:pt x="7454" y="1536"/>
                    <a:pt x="7323" y="1239"/>
                    <a:pt x="7061" y="1060"/>
                  </a:cubicBezTo>
                  <a:lnTo>
                    <a:pt x="7061" y="441"/>
                  </a:lnTo>
                  <a:cubicBezTo>
                    <a:pt x="7061" y="191"/>
                    <a:pt x="6859" y="0"/>
                    <a:pt x="6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8" name="Google Shape;2798;p79"/>
          <p:cNvGrpSpPr/>
          <p:nvPr/>
        </p:nvGrpSpPr>
        <p:grpSpPr>
          <a:xfrm>
            <a:off x="7100079" y="2345647"/>
            <a:ext cx="1573758" cy="407100"/>
            <a:chOff x="7100079" y="2345647"/>
            <a:chExt cx="1573758" cy="407100"/>
          </a:xfrm>
        </p:grpSpPr>
        <p:grpSp>
          <p:nvGrpSpPr>
            <p:cNvPr id="2799" name="Google Shape;2799;p79"/>
            <p:cNvGrpSpPr/>
            <p:nvPr/>
          </p:nvGrpSpPr>
          <p:grpSpPr>
            <a:xfrm>
              <a:off x="8372814" y="2449998"/>
              <a:ext cx="301023" cy="198395"/>
              <a:chOff x="3988156" y="1568461"/>
              <a:chExt cx="349052" cy="230050"/>
            </a:xfrm>
          </p:grpSpPr>
          <p:sp>
            <p:nvSpPr>
              <p:cNvPr id="2800" name="Google Shape;2800;p79"/>
              <p:cNvSpPr/>
              <p:nvPr/>
            </p:nvSpPr>
            <p:spPr>
              <a:xfrm>
                <a:off x="3988156" y="1571135"/>
                <a:ext cx="349052" cy="227376"/>
              </a:xfrm>
              <a:custGeom>
                <a:rect b="b" l="l" r="r" t="t"/>
                <a:pathLst>
                  <a:path extrusionOk="0" h="7144" w="10967">
                    <a:moveTo>
                      <a:pt x="3203" y="322"/>
                    </a:moveTo>
                    <a:cubicBezTo>
                      <a:pt x="3489" y="322"/>
                      <a:pt x="3763" y="429"/>
                      <a:pt x="3977" y="631"/>
                    </a:cubicBezTo>
                    <a:lnTo>
                      <a:pt x="6168" y="2703"/>
                    </a:lnTo>
                    <a:lnTo>
                      <a:pt x="4930" y="2703"/>
                    </a:lnTo>
                    <a:lnTo>
                      <a:pt x="3072" y="322"/>
                    </a:lnTo>
                    <a:close/>
                    <a:moveTo>
                      <a:pt x="9240" y="3012"/>
                    </a:moveTo>
                    <a:cubicBezTo>
                      <a:pt x="9514" y="3036"/>
                      <a:pt x="9752" y="3143"/>
                      <a:pt x="9942" y="3346"/>
                    </a:cubicBezTo>
                    <a:lnTo>
                      <a:pt x="10049" y="3441"/>
                    </a:lnTo>
                    <a:lnTo>
                      <a:pt x="9406" y="3441"/>
                    </a:lnTo>
                    <a:lnTo>
                      <a:pt x="9406" y="3453"/>
                    </a:lnTo>
                    <a:cubicBezTo>
                      <a:pt x="9323" y="3453"/>
                      <a:pt x="9240" y="3370"/>
                      <a:pt x="9240" y="3286"/>
                    </a:cubicBezTo>
                    <a:lnTo>
                      <a:pt x="9240" y="3012"/>
                    </a:lnTo>
                    <a:close/>
                    <a:moveTo>
                      <a:pt x="6894" y="3715"/>
                    </a:moveTo>
                    <a:lnTo>
                      <a:pt x="3977" y="6477"/>
                    </a:lnTo>
                    <a:cubicBezTo>
                      <a:pt x="3763" y="6679"/>
                      <a:pt x="3501" y="6799"/>
                      <a:pt x="3203" y="6799"/>
                    </a:cubicBezTo>
                    <a:lnTo>
                      <a:pt x="3072" y="6799"/>
                    </a:lnTo>
                    <a:lnTo>
                      <a:pt x="5466" y="3715"/>
                    </a:lnTo>
                    <a:close/>
                    <a:moveTo>
                      <a:pt x="2953" y="0"/>
                    </a:moveTo>
                    <a:cubicBezTo>
                      <a:pt x="2846" y="0"/>
                      <a:pt x="2751" y="60"/>
                      <a:pt x="2703" y="143"/>
                    </a:cubicBezTo>
                    <a:cubicBezTo>
                      <a:pt x="2668" y="238"/>
                      <a:pt x="2679" y="333"/>
                      <a:pt x="2739" y="429"/>
                    </a:cubicBezTo>
                    <a:lnTo>
                      <a:pt x="4513" y="2703"/>
                    </a:lnTo>
                    <a:lnTo>
                      <a:pt x="2191" y="2703"/>
                    </a:lnTo>
                    <a:cubicBezTo>
                      <a:pt x="2096" y="2703"/>
                      <a:pt x="2013" y="2655"/>
                      <a:pt x="1953" y="2572"/>
                    </a:cubicBezTo>
                    <a:lnTo>
                      <a:pt x="1239" y="1334"/>
                    </a:lnTo>
                    <a:cubicBezTo>
                      <a:pt x="1132" y="1155"/>
                      <a:pt x="941" y="1048"/>
                      <a:pt x="727" y="1048"/>
                    </a:cubicBezTo>
                    <a:lnTo>
                      <a:pt x="274" y="1048"/>
                    </a:lnTo>
                    <a:cubicBezTo>
                      <a:pt x="120" y="1048"/>
                      <a:pt x="1" y="1167"/>
                      <a:pt x="1" y="1322"/>
                    </a:cubicBezTo>
                    <a:lnTo>
                      <a:pt x="1" y="3834"/>
                    </a:lnTo>
                    <a:cubicBezTo>
                      <a:pt x="1" y="4167"/>
                      <a:pt x="274" y="4429"/>
                      <a:pt x="596" y="4429"/>
                    </a:cubicBezTo>
                    <a:lnTo>
                      <a:pt x="1977" y="4429"/>
                    </a:lnTo>
                    <a:cubicBezTo>
                      <a:pt x="2072" y="4429"/>
                      <a:pt x="2144" y="4358"/>
                      <a:pt x="2144" y="4263"/>
                    </a:cubicBezTo>
                    <a:cubicBezTo>
                      <a:pt x="2144" y="4179"/>
                      <a:pt x="2072" y="4096"/>
                      <a:pt x="1977" y="4096"/>
                    </a:cubicBezTo>
                    <a:lnTo>
                      <a:pt x="596" y="4096"/>
                    </a:lnTo>
                    <a:cubicBezTo>
                      <a:pt x="453" y="4096"/>
                      <a:pt x="310" y="3977"/>
                      <a:pt x="310" y="3822"/>
                    </a:cubicBezTo>
                    <a:lnTo>
                      <a:pt x="310" y="1369"/>
                    </a:lnTo>
                    <a:lnTo>
                      <a:pt x="727" y="1369"/>
                    </a:lnTo>
                    <a:cubicBezTo>
                      <a:pt x="834" y="1369"/>
                      <a:pt x="905" y="1405"/>
                      <a:pt x="965" y="1500"/>
                    </a:cubicBezTo>
                    <a:lnTo>
                      <a:pt x="1679" y="2739"/>
                    </a:lnTo>
                    <a:cubicBezTo>
                      <a:pt x="1786" y="2905"/>
                      <a:pt x="1977" y="3036"/>
                      <a:pt x="2191" y="3036"/>
                    </a:cubicBezTo>
                    <a:lnTo>
                      <a:pt x="8895" y="3036"/>
                    </a:lnTo>
                    <a:lnTo>
                      <a:pt x="8895" y="3298"/>
                    </a:lnTo>
                    <a:cubicBezTo>
                      <a:pt x="8895" y="3572"/>
                      <a:pt x="9109" y="3774"/>
                      <a:pt x="9371" y="3774"/>
                    </a:cubicBezTo>
                    <a:lnTo>
                      <a:pt x="10323" y="3774"/>
                    </a:lnTo>
                    <a:lnTo>
                      <a:pt x="10538" y="3977"/>
                    </a:lnTo>
                    <a:cubicBezTo>
                      <a:pt x="10561" y="4012"/>
                      <a:pt x="10597" y="4060"/>
                      <a:pt x="10597" y="4096"/>
                    </a:cubicBezTo>
                    <a:lnTo>
                      <a:pt x="6930" y="4096"/>
                    </a:lnTo>
                    <a:lnTo>
                      <a:pt x="7382" y="3679"/>
                    </a:lnTo>
                    <a:cubicBezTo>
                      <a:pt x="7430" y="3643"/>
                      <a:pt x="7442" y="3560"/>
                      <a:pt x="7430" y="3501"/>
                    </a:cubicBezTo>
                    <a:cubicBezTo>
                      <a:pt x="7394" y="3453"/>
                      <a:pt x="7335" y="3405"/>
                      <a:pt x="7275" y="3405"/>
                    </a:cubicBezTo>
                    <a:lnTo>
                      <a:pt x="5454" y="3405"/>
                    </a:lnTo>
                    <a:cubicBezTo>
                      <a:pt x="5358" y="3405"/>
                      <a:pt x="5287" y="3453"/>
                      <a:pt x="5239" y="3501"/>
                    </a:cubicBezTo>
                    <a:lnTo>
                      <a:pt x="4775" y="4096"/>
                    </a:lnTo>
                    <a:lnTo>
                      <a:pt x="2739" y="4096"/>
                    </a:lnTo>
                    <a:cubicBezTo>
                      <a:pt x="2656" y="4096"/>
                      <a:pt x="2572" y="4179"/>
                      <a:pt x="2572" y="4263"/>
                    </a:cubicBezTo>
                    <a:cubicBezTo>
                      <a:pt x="2572" y="4358"/>
                      <a:pt x="2656" y="4429"/>
                      <a:pt x="2739" y="4429"/>
                    </a:cubicBezTo>
                    <a:lnTo>
                      <a:pt x="4525" y="4429"/>
                    </a:lnTo>
                    <a:lnTo>
                      <a:pt x="2751" y="6703"/>
                    </a:lnTo>
                    <a:cubicBezTo>
                      <a:pt x="2691" y="6787"/>
                      <a:pt x="2679" y="6906"/>
                      <a:pt x="2727" y="6989"/>
                    </a:cubicBezTo>
                    <a:cubicBezTo>
                      <a:pt x="2763" y="7084"/>
                      <a:pt x="2858" y="7144"/>
                      <a:pt x="2965" y="7144"/>
                    </a:cubicBezTo>
                    <a:lnTo>
                      <a:pt x="3203" y="7144"/>
                    </a:lnTo>
                    <a:cubicBezTo>
                      <a:pt x="3572" y="7144"/>
                      <a:pt x="3930" y="7001"/>
                      <a:pt x="4203" y="6739"/>
                    </a:cubicBezTo>
                    <a:lnTo>
                      <a:pt x="6644" y="4429"/>
                    </a:lnTo>
                    <a:lnTo>
                      <a:pt x="10716" y="4429"/>
                    </a:lnTo>
                    <a:cubicBezTo>
                      <a:pt x="10847" y="4429"/>
                      <a:pt x="10966" y="4322"/>
                      <a:pt x="10966" y="4179"/>
                    </a:cubicBezTo>
                    <a:cubicBezTo>
                      <a:pt x="10954" y="4001"/>
                      <a:pt x="10895" y="3846"/>
                      <a:pt x="10788" y="3751"/>
                    </a:cubicBezTo>
                    <a:lnTo>
                      <a:pt x="10168" y="3120"/>
                    </a:lnTo>
                    <a:cubicBezTo>
                      <a:pt x="9895" y="2858"/>
                      <a:pt x="9526" y="2703"/>
                      <a:pt x="9156" y="2703"/>
                    </a:cubicBezTo>
                    <a:lnTo>
                      <a:pt x="6620" y="2703"/>
                    </a:lnTo>
                    <a:lnTo>
                      <a:pt x="4180" y="393"/>
                    </a:lnTo>
                    <a:cubicBezTo>
                      <a:pt x="3918" y="143"/>
                      <a:pt x="3561" y="0"/>
                      <a:pt x="3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1" name="Google Shape;2801;p79"/>
              <p:cNvSpPr/>
              <p:nvPr/>
            </p:nvSpPr>
            <p:spPr>
              <a:xfrm>
                <a:off x="4188256" y="1568461"/>
                <a:ext cx="146661" cy="61809"/>
              </a:xfrm>
              <a:custGeom>
                <a:rect b="b" l="l" r="r" t="t"/>
                <a:pathLst>
                  <a:path extrusionOk="0" h="1942" w="4608">
                    <a:moveTo>
                      <a:pt x="2274" y="1"/>
                    </a:moveTo>
                    <a:cubicBezTo>
                      <a:pt x="1726" y="1"/>
                      <a:pt x="1250" y="382"/>
                      <a:pt x="1095" y="882"/>
                    </a:cubicBezTo>
                    <a:cubicBezTo>
                      <a:pt x="1036" y="870"/>
                      <a:pt x="976" y="870"/>
                      <a:pt x="905" y="870"/>
                    </a:cubicBezTo>
                    <a:cubicBezTo>
                      <a:pt x="393" y="870"/>
                      <a:pt x="0" y="1263"/>
                      <a:pt x="0" y="1775"/>
                    </a:cubicBezTo>
                    <a:cubicBezTo>
                      <a:pt x="12" y="1882"/>
                      <a:pt x="83" y="1941"/>
                      <a:pt x="179" y="1941"/>
                    </a:cubicBezTo>
                    <a:lnTo>
                      <a:pt x="2929" y="1941"/>
                    </a:lnTo>
                    <a:cubicBezTo>
                      <a:pt x="3012" y="1941"/>
                      <a:pt x="3096" y="1870"/>
                      <a:pt x="3096" y="1775"/>
                    </a:cubicBezTo>
                    <a:cubicBezTo>
                      <a:pt x="3096" y="1680"/>
                      <a:pt x="3012" y="1608"/>
                      <a:pt x="2929" y="1608"/>
                    </a:cubicBezTo>
                    <a:lnTo>
                      <a:pt x="357" y="1608"/>
                    </a:lnTo>
                    <a:cubicBezTo>
                      <a:pt x="429" y="1358"/>
                      <a:pt x="655" y="1179"/>
                      <a:pt x="917" y="1179"/>
                    </a:cubicBezTo>
                    <a:cubicBezTo>
                      <a:pt x="1012" y="1179"/>
                      <a:pt x="1084" y="1191"/>
                      <a:pt x="1155" y="1239"/>
                    </a:cubicBezTo>
                    <a:cubicBezTo>
                      <a:pt x="1179" y="1245"/>
                      <a:pt x="1206" y="1248"/>
                      <a:pt x="1232" y="1248"/>
                    </a:cubicBezTo>
                    <a:cubicBezTo>
                      <a:pt x="1259" y="1248"/>
                      <a:pt x="1286" y="1245"/>
                      <a:pt x="1310" y="1239"/>
                    </a:cubicBezTo>
                    <a:cubicBezTo>
                      <a:pt x="1345" y="1203"/>
                      <a:pt x="1381" y="1168"/>
                      <a:pt x="1381" y="1120"/>
                    </a:cubicBezTo>
                    <a:cubicBezTo>
                      <a:pt x="1441" y="667"/>
                      <a:pt x="1822" y="334"/>
                      <a:pt x="2274" y="334"/>
                    </a:cubicBezTo>
                    <a:cubicBezTo>
                      <a:pt x="2691" y="334"/>
                      <a:pt x="3048" y="608"/>
                      <a:pt x="3155" y="1001"/>
                    </a:cubicBezTo>
                    <a:cubicBezTo>
                      <a:pt x="3167" y="1048"/>
                      <a:pt x="3191" y="1072"/>
                      <a:pt x="3227" y="1108"/>
                    </a:cubicBezTo>
                    <a:cubicBezTo>
                      <a:pt x="3241" y="1122"/>
                      <a:pt x="3267" y="1128"/>
                      <a:pt x="3296" y="1128"/>
                    </a:cubicBezTo>
                    <a:cubicBezTo>
                      <a:pt x="3316" y="1128"/>
                      <a:pt x="3338" y="1125"/>
                      <a:pt x="3358" y="1120"/>
                    </a:cubicBezTo>
                    <a:cubicBezTo>
                      <a:pt x="3429" y="1084"/>
                      <a:pt x="3512" y="1072"/>
                      <a:pt x="3584" y="1072"/>
                    </a:cubicBezTo>
                    <a:cubicBezTo>
                      <a:pt x="3905" y="1072"/>
                      <a:pt x="4191" y="1310"/>
                      <a:pt x="4262" y="1608"/>
                    </a:cubicBezTo>
                    <a:lnTo>
                      <a:pt x="3667" y="1608"/>
                    </a:lnTo>
                    <a:cubicBezTo>
                      <a:pt x="3584" y="1608"/>
                      <a:pt x="3512" y="1680"/>
                      <a:pt x="3512" y="1775"/>
                    </a:cubicBezTo>
                    <a:cubicBezTo>
                      <a:pt x="3512" y="1870"/>
                      <a:pt x="3584" y="1941"/>
                      <a:pt x="3667" y="1941"/>
                    </a:cubicBezTo>
                    <a:lnTo>
                      <a:pt x="4441" y="1941"/>
                    </a:lnTo>
                    <a:cubicBezTo>
                      <a:pt x="4536" y="1941"/>
                      <a:pt x="4608" y="1870"/>
                      <a:pt x="4608" y="1775"/>
                    </a:cubicBezTo>
                    <a:cubicBezTo>
                      <a:pt x="4608" y="1203"/>
                      <a:pt x="4143" y="751"/>
                      <a:pt x="3584" y="751"/>
                    </a:cubicBezTo>
                    <a:cubicBezTo>
                      <a:pt x="3524" y="751"/>
                      <a:pt x="3465" y="751"/>
                      <a:pt x="3405" y="763"/>
                    </a:cubicBezTo>
                    <a:cubicBezTo>
                      <a:pt x="3227" y="298"/>
                      <a:pt x="2774" y="1"/>
                      <a:pt x="2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79"/>
              <p:cNvSpPr/>
              <p:nvPr/>
            </p:nvSpPr>
            <p:spPr>
              <a:xfrm>
                <a:off x="4123805" y="1677598"/>
                <a:ext cx="13304" cy="13304"/>
              </a:xfrm>
              <a:custGeom>
                <a:rect b="b" l="l" r="r" t="t"/>
                <a:pathLst>
                  <a:path extrusionOk="0" h="418" w="418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cubicBezTo>
                      <a:pt x="1" y="322"/>
                      <a:pt x="84" y="417"/>
                      <a:pt x="203" y="417"/>
                    </a:cubicBezTo>
                    <a:cubicBezTo>
                      <a:pt x="311" y="417"/>
                      <a:pt x="418" y="322"/>
                      <a:pt x="418" y="203"/>
                    </a:cubicBezTo>
                    <a:cubicBezTo>
                      <a:pt x="418" y="84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79"/>
              <p:cNvSpPr/>
              <p:nvPr/>
            </p:nvSpPr>
            <p:spPr>
              <a:xfrm>
                <a:off x="4096147" y="1677598"/>
                <a:ext cx="13304" cy="13304"/>
              </a:xfrm>
              <a:custGeom>
                <a:rect b="b" l="l" r="r" t="t"/>
                <a:pathLst>
                  <a:path extrusionOk="0" h="418" w="418">
                    <a:moveTo>
                      <a:pt x="215" y="1"/>
                    </a:moveTo>
                    <a:cubicBezTo>
                      <a:pt x="96" y="1"/>
                      <a:pt x="1" y="84"/>
                      <a:pt x="1" y="203"/>
                    </a:cubicBezTo>
                    <a:cubicBezTo>
                      <a:pt x="1" y="322"/>
                      <a:pt x="96" y="417"/>
                      <a:pt x="215" y="417"/>
                    </a:cubicBezTo>
                    <a:cubicBezTo>
                      <a:pt x="334" y="417"/>
                      <a:pt x="418" y="322"/>
                      <a:pt x="418" y="203"/>
                    </a:cubicBezTo>
                    <a:cubicBezTo>
                      <a:pt x="418" y="84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79"/>
              <p:cNvSpPr/>
              <p:nvPr/>
            </p:nvSpPr>
            <p:spPr>
              <a:xfrm>
                <a:off x="4068871" y="1677598"/>
                <a:ext cx="13686" cy="13304"/>
              </a:xfrm>
              <a:custGeom>
                <a:rect b="b" l="l" r="r" t="t"/>
                <a:pathLst>
                  <a:path extrusionOk="0" h="418" w="430">
                    <a:moveTo>
                      <a:pt x="215" y="1"/>
                    </a:moveTo>
                    <a:cubicBezTo>
                      <a:pt x="96" y="1"/>
                      <a:pt x="12" y="84"/>
                      <a:pt x="12" y="203"/>
                    </a:cubicBezTo>
                    <a:cubicBezTo>
                      <a:pt x="1" y="322"/>
                      <a:pt x="96" y="417"/>
                      <a:pt x="215" y="417"/>
                    </a:cubicBezTo>
                    <a:cubicBezTo>
                      <a:pt x="334" y="417"/>
                      <a:pt x="429" y="322"/>
                      <a:pt x="429" y="203"/>
                    </a:cubicBezTo>
                    <a:cubicBezTo>
                      <a:pt x="429" y="84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79"/>
              <p:cNvSpPr/>
              <p:nvPr/>
            </p:nvSpPr>
            <p:spPr>
              <a:xfrm>
                <a:off x="4041594" y="1677598"/>
                <a:ext cx="13304" cy="13304"/>
              </a:xfrm>
              <a:custGeom>
                <a:rect b="b" l="l" r="r" t="t"/>
                <a:pathLst>
                  <a:path extrusionOk="0" h="418" w="418">
                    <a:moveTo>
                      <a:pt x="215" y="1"/>
                    </a:moveTo>
                    <a:cubicBezTo>
                      <a:pt x="96" y="1"/>
                      <a:pt x="0" y="84"/>
                      <a:pt x="0" y="203"/>
                    </a:cubicBezTo>
                    <a:cubicBezTo>
                      <a:pt x="0" y="322"/>
                      <a:pt x="96" y="417"/>
                      <a:pt x="215" y="417"/>
                    </a:cubicBezTo>
                    <a:cubicBezTo>
                      <a:pt x="334" y="417"/>
                      <a:pt x="417" y="322"/>
                      <a:pt x="417" y="203"/>
                    </a:cubicBezTo>
                    <a:cubicBezTo>
                      <a:pt x="417" y="84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79"/>
              <p:cNvSpPr/>
              <p:nvPr/>
            </p:nvSpPr>
            <p:spPr>
              <a:xfrm>
                <a:off x="4239402" y="1677598"/>
                <a:ext cx="13304" cy="13304"/>
              </a:xfrm>
              <a:custGeom>
                <a:rect b="b" l="l" r="r" t="t"/>
                <a:pathLst>
                  <a:path extrusionOk="0" h="418" w="418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cubicBezTo>
                      <a:pt x="0" y="322"/>
                      <a:pt x="84" y="417"/>
                      <a:pt x="203" y="417"/>
                    </a:cubicBezTo>
                    <a:cubicBezTo>
                      <a:pt x="322" y="417"/>
                      <a:pt x="417" y="322"/>
                      <a:pt x="417" y="203"/>
                    </a:cubicBezTo>
                    <a:cubicBezTo>
                      <a:pt x="417" y="84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07" name="Google Shape;2807;p79"/>
            <p:cNvSpPr txBox="1"/>
            <p:nvPr/>
          </p:nvSpPr>
          <p:spPr>
            <a:xfrm flipH="1">
              <a:off x="7100079" y="2345647"/>
              <a:ext cx="11706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08" name="Google Shape;2808;p79"/>
          <p:cNvGrpSpPr/>
          <p:nvPr/>
        </p:nvGrpSpPr>
        <p:grpSpPr>
          <a:xfrm>
            <a:off x="7100079" y="3082047"/>
            <a:ext cx="1576371" cy="407100"/>
            <a:chOff x="7100079" y="3082047"/>
            <a:chExt cx="1576371" cy="407100"/>
          </a:xfrm>
        </p:grpSpPr>
        <p:grpSp>
          <p:nvGrpSpPr>
            <p:cNvPr id="2809" name="Google Shape;2809;p79"/>
            <p:cNvGrpSpPr/>
            <p:nvPr/>
          </p:nvGrpSpPr>
          <p:grpSpPr>
            <a:xfrm>
              <a:off x="8370212" y="3153163"/>
              <a:ext cx="306238" cy="306567"/>
              <a:chOff x="3539102" y="2427549"/>
              <a:chExt cx="355099" cy="355481"/>
            </a:xfrm>
          </p:grpSpPr>
          <p:sp>
            <p:nvSpPr>
              <p:cNvPr id="2810" name="Google Shape;2810;p79"/>
              <p:cNvSpPr/>
              <p:nvPr/>
            </p:nvSpPr>
            <p:spPr>
              <a:xfrm>
                <a:off x="3539102" y="2561320"/>
                <a:ext cx="355099" cy="221710"/>
              </a:xfrm>
              <a:custGeom>
                <a:rect b="b" l="l" r="r" t="t"/>
                <a:pathLst>
                  <a:path extrusionOk="0" h="6966" w="11157">
                    <a:moveTo>
                      <a:pt x="2953" y="3131"/>
                    </a:moveTo>
                    <a:lnTo>
                      <a:pt x="2953" y="6644"/>
                    </a:lnTo>
                    <a:lnTo>
                      <a:pt x="1537" y="6644"/>
                    </a:lnTo>
                    <a:lnTo>
                      <a:pt x="1537" y="3131"/>
                    </a:lnTo>
                    <a:close/>
                    <a:moveTo>
                      <a:pt x="6263" y="2250"/>
                    </a:moveTo>
                    <a:lnTo>
                      <a:pt x="6263" y="6644"/>
                    </a:lnTo>
                    <a:lnTo>
                      <a:pt x="4858" y="6644"/>
                    </a:lnTo>
                    <a:lnTo>
                      <a:pt x="4858" y="2250"/>
                    </a:lnTo>
                    <a:close/>
                    <a:moveTo>
                      <a:pt x="9585" y="333"/>
                    </a:moveTo>
                    <a:lnTo>
                      <a:pt x="9585" y="6644"/>
                    </a:lnTo>
                    <a:lnTo>
                      <a:pt x="8168" y="6644"/>
                    </a:lnTo>
                    <a:lnTo>
                      <a:pt x="8168" y="333"/>
                    </a:lnTo>
                    <a:close/>
                    <a:moveTo>
                      <a:pt x="8025" y="0"/>
                    </a:moveTo>
                    <a:cubicBezTo>
                      <a:pt x="7930" y="0"/>
                      <a:pt x="7859" y="83"/>
                      <a:pt x="7859" y="167"/>
                    </a:cubicBezTo>
                    <a:lnTo>
                      <a:pt x="7859" y="6644"/>
                    </a:lnTo>
                    <a:lnTo>
                      <a:pt x="6609" y="6644"/>
                    </a:lnTo>
                    <a:lnTo>
                      <a:pt x="6609" y="2084"/>
                    </a:lnTo>
                    <a:cubicBezTo>
                      <a:pt x="6609" y="2000"/>
                      <a:pt x="6537" y="1917"/>
                      <a:pt x="6442" y="1917"/>
                    </a:cubicBezTo>
                    <a:lnTo>
                      <a:pt x="4704" y="1917"/>
                    </a:lnTo>
                    <a:cubicBezTo>
                      <a:pt x="4608" y="1917"/>
                      <a:pt x="4537" y="2000"/>
                      <a:pt x="4537" y="2084"/>
                    </a:cubicBezTo>
                    <a:lnTo>
                      <a:pt x="4537" y="6644"/>
                    </a:lnTo>
                    <a:lnTo>
                      <a:pt x="3287" y="6644"/>
                    </a:lnTo>
                    <a:lnTo>
                      <a:pt x="3287" y="2965"/>
                    </a:lnTo>
                    <a:cubicBezTo>
                      <a:pt x="3287" y="2881"/>
                      <a:pt x="3215" y="2798"/>
                      <a:pt x="3120" y="2798"/>
                    </a:cubicBezTo>
                    <a:lnTo>
                      <a:pt x="1382" y="2798"/>
                    </a:lnTo>
                    <a:cubicBezTo>
                      <a:pt x="1298" y="2798"/>
                      <a:pt x="1215" y="2881"/>
                      <a:pt x="1215" y="2965"/>
                    </a:cubicBezTo>
                    <a:lnTo>
                      <a:pt x="1215" y="6644"/>
                    </a:lnTo>
                    <a:lnTo>
                      <a:pt x="167" y="6644"/>
                    </a:lnTo>
                    <a:cubicBezTo>
                      <a:pt x="72" y="6644"/>
                      <a:pt x="1" y="6715"/>
                      <a:pt x="1" y="6810"/>
                    </a:cubicBezTo>
                    <a:cubicBezTo>
                      <a:pt x="1" y="6894"/>
                      <a:pt x="72" y="6965"/>
                      <a:pt x="167" y="6965"/>
                    </a:cubicBezTo>
                    <a:lnTo>
                      <a:pt x="11002" y="6965"/>
                    </a:lnTo>
                    <a:cubicBezTo>
                      <a:pt x="11085" y="6965"/>
                      <a:pt x="11157" y="6894"/>
                      <a:pt x="11157" y="6810"/>
                    </a:cubicBezTo>
                    <a:cubicBezTo>
                      <a:pt x="11145" y="6715"/>
                      <a:pt x="11073" y="6644"/>
                      <a:pt x="10990" y="6644"/>
                    </a:cubicBezTo>
                    <a:lnTo>
                      <a:pt x="9930" y="6644"/>
                    </a:lnTo>
                    <a:lnTo>
                      <a:pt x="9930" y="167"/>
                    </a:lnTo>
                    <a:cubicBezTo>
                      <a:pt x="9930" y="83"/>
                      <a:pt x="9859" y="0"/>
                      <a:pt x="97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1" name="Google Shape;2811;p79"/>
              <p:cNvSpPr/>
              <p:nvPr/>
            </p:nvSpPr>
            <p:spPr>
              <a:xfrm>
                <a:off x="3544417" y="2427549"/>
                <a:ext cx="339568" cy="205415"/>
              </a:xfrm>
              <a:custGeom>
                <a:rect b="b" l="l" r="r" t="t"/>
                <a:pathLst>
                  <a:path extrusionOk="0" h="6454" w="10669">
                    <a:moveTo>
                      <a:pt x="10157" y="0"/>
                    </a:moveTo>
                    <a:cubicBezTo>
                      <a:pt x="10125" y="0"/>
                      <a:pt x="10093" y="4"/>
                      <a:pt x="10061" y="12"/>
                    </a:cubicBezTo>
                    <a:lnTo>
                      <a:pt x="8656" y="191"/>
                    </a:lnTo>
                    <a:cubicBezTo>
                      <a:pt x="8382" y="214"/>
                      <a:pt x="8180" y="488"/>
                      <a:pt x="8216" y="762"/>
                    </a:cubicBezTo>
                    <a:cubicBezTo>
                      <a:pt x="8238" y="1032"/>
                      <a:pt x="8483" y="1217"/>
                      <a:pt x="8751" y="1217"/>
                    </a:cubicBezTo>
                    <a:cubicBezTo>
                      <a:pt x="8767" y="1217"/>
                      <a:pt x="8783" y="1216"/>
                      <a:pt x="8799" y="1215"/>
                    </a:cubicBezTo>
                    <a:lnTo>
                      <a:pt x="8906" y="1203"/>
                    </a:lnTo>
                    <a:lnTo>
                      <a:pt x="8906" y="1203"/>
                    </a:lnTo>
                    <a:cubicBezTo>
                      <a:pt x="7204" y="3191"/>
                      <a:pt x="5156" y="4215"/>
                      <a:pt x="3715" y="4727"/>
                    </a:cubicBezTo>
                    <a:cubicBezTo>
                      <a:pt x="1917" y="5370"/>
                      <a:pt x="524" y="5429"/>
                      <a:pt x="500" y="5429"/>
                    </a:cubicBezTo>
                    <a:cubicBezTo>
                      <a:pt x="227" y="5441"/>
                      <a:pt x="0" y="5679"/>
                      <a:pt x="12" y="5965"/>
                    </a:cubicBezTo>
                    <a:cubicBezTo>
                      <a:pt x="24" y="6239"/>
                      <a:pt x="250" y="6453"/>
                      <a:pt x="524" y="6453"/>
                    </a:cubicBezTo>
                    <a:lnTo>
                      <a:pt x="536" y="6453"/>
                    </a:lnTo>
                    <a:cubicBezTo>
                      <a:pt x="596" y="6453"/>
                      <a:pt x="2084" y="6394"/>
                      <a:pt x="4037" y="5703"/>
                    </a:cubicBezTo>
                    <a:cubicBezTo>
                      <a:pt x="5132" y="5322"/>
                      <a:pt x="6156" y="4798"/>
                      <a:pt x="7096" y="4167"/>
                    </a:cubicBezTo>
                    <a:cubicBezTo>
                      <a:pt x="7168" y="4120"/>
                      <a:pt x="7192" y="4013"/>
                      <a:pt x="7144" y="3941"/>
                    </a:cubicBezTo>
                    <a:cubicBezTo>
                      <a:pt x="7113" y="3895"/>
                      <a:pt x="7058" y="3869"/>
                      <a:pt x="7003" y="3869"/>
                    </a:cubicBezTo>
                    <a:cubicBezTo>
                      <a:pt x="6973" y="3869"/>
                      <a:pt x="6943" y="3877"/>
                      <a:pt x="6918" y="3893"/>
                    </a:cubicBezTo>
                    <a:cubicBezTo>
                      <a:pt x="5989" y="4513"/>
                      <a:pt x="5001" y="5025"/>
                      <a:pt x="3929" y="5394"/>
                    </a:cubicBezTo>
                    <a:cubicBezTo>
                      <a:pt x="2024" y="6084"/>
                      <a:pt x="596" y="6120"/>
                      <a:pt x="536" y="6120"/>
                    </a:cubicBezTo>
                    <a:cubicBezTo>
                      <a:pt x="429" y="6120"/>
                      <a:pt x="358" y="6049"/>
                      <a:pt x="358" y="5953"/>
                    </a:cubicBezTo>
                    <a:cubicBezTo>
                      <a:pt x="358" y="5846"/>
                      <a:pt x="429" y="5751"/>
                      <a:pt x="536" y="5751"/>
                    </a:cubicBezTo>
                    <a:cubicBezTo>
                      <a:pt x="548" y="5751"/>
                      <a:pt x="1989" y="5691"/>
                      <a:pt x="3834" y="5036"/>
                    </a:cubicBezTo>
                    <a:cubicBezTo>
                      <a:pt x="5406" y="4489"/>
                      <a:pt x="7632" y="3346"/>
                      <a:pt x="9454" y="1084"/>
                    </a:cubicBezTo>
                    <a:cubicBezTo>
                      <a:pt x="9534" y="969"/>
                      <a:pt x="9459" y="809"/>
                      <a:pt x="9315" y="809"/>
                    </a:cubicBezTo>
                    <a:cubicBezTo>
                      <a:pt x="9310" y="809"/>
                      <a:pt x="9304" y="809"/>
                      <a:pt x="9299" y="810"/>
                    </a:cubicBezTo>
                    <a:lnTo>
                      <a:pt x="8775" y="869"/>
                    </a:lnTo>
                    <a:cubicBezTo>
                      <a:pt x="8768" y="870"/>
                      <a:pt x="8761" y="871"/>
                      <a:pt x="8754" y="871"/>
                    </a:cubicBezTo>
                    <a:cubicBezTo>
                      <a:pt x="8676" y="871"/>
                      <a:pt x="8595" y="815"/>
                      <a:pt x="8573" y="738"/>
                    </a:cubicBezTo>
                    <a:cubicBezTo>
                      <a:pt x="8537" y="631"/>
                      <a:pt x="8620" y="512"/>
                      <a:pt x="8740" y="500"/>
                    </a:cubicBezTo>
                    <a:lnTo>
                      <a:pt x="10133" y="322"/>
                    </a:lnTo>
                    <a:cubicBezTo>
                      <a:pt x="10139" y="321"/>
                      <a:pt x="10146" y="320"/>
                      <a:pt x="10153" y="320"/>
                    </a:cubicBezTo>
                    <a:cubicBezTo>
                      <a:pt x="10253" y="320"/>
                      <a:pt x="10347" y="400"/>
                      <a:pt x="10347" y="500"/>
                    </a:cubicBezTo>
                    <a:lnTo>
                      <a:pt x="10347" y="1893"/>
                    </a:lnTo>
                    <a:cubicBezTo>
                      <a:pt x="10347" y="2000"/>
                      <a:pt x="10252" y="2072"/>
                      <a:pt x="10168" y="2072"/>
                    </a:cubicBezTo>
                    <a:cubicBezTo>
                      <a:pt x="10073" y="2072"/>
                      <a:pt x="9990" y="1988"/>
                      <a:pt x="9990" y="1893"/>
                    </a:cubicBezTo>
                    <a:lnTo>
                      <a:pt x="9990" y="1477"/>
                    </a:lnTo>
                    <a:cubicBezTo>
                      <a:pt x="9990" y="1417"/>
                      <a:pt x="9942" y="1346"/>
                      <a:pt x="9883" y="1334"/>
                    </a:cubicBezTo>
                    <a:cubicBezTo>
                      <a:pt x="9866" y="1324"/>
                      <a:pt x="9848" y="1319"/>
                      <a:pt x="9830" y="1319"/>
                    </a:cubicBezTo>
                    <a:cubicBezTo>
                      <a:pt x="9784" y="1319"/>
                      <a:pt x="9738" y="1347"/>
                      <a:pt x="9704" y="1381"/>
                    </a:cubicBezTo>
                    <a:cubicBezTo>
                      <a:pt x="9085" y="2119"/>
                      <a:pt x="8394" y="2810"/>
                      <a:pt x="7632" y="3382"/>
                    </a:cubicBezTo>
                    <a:cubicBezTo>
                      <a:pt x="7561" y="3441"/>
                      <a:pt x="7537" y="3548"/>
                      <a:pt x="7597" y="3608"/>
                    </a:cubicBezTo>
                    <a:cubicBezTo>
                      <a:pt x="7635" y="3646"/>
                      <a:pt x="7692" y="3674"/>
                      <a:pt x="7744" y="3674"/>
                    </a:cubicBezTo>
                    <a:cubicBezTo>
                      <a:pt x="7773" y="3674"/>
                      <a:pt x="7801" y="3665"/>
                      <a:pt x="7823" y="3643"/>
                    </a:cubicBezTo>
                    <a:cubicBezTo>
                      <a:pt x="8489" y="3131"/>
                      <a:pt x="9109" y="2548"/>
                      <a:pt x="9656" y="1917"/>
                    </a:cubicBezTo>
                    <a:cubicBezTo>
                      <a:pt x="9668" y="2179"/>
                      <a:pt x="9894" y="2405"/>
                      <a:pt x="10156" y="2405"/>
                    </a:cubicBezTo>
                    <a:cubicBezTo>
                      <a:pt x="10442" y="2405"/>
                      <a:pt x="10668" y="2179"/>
                      <a:pt x="10668" y="1893"/>
                    </a:cubicBezTo>
                    <a:lnTo>
                      <a:pt x="10668" y="500"/>
                    </a:lnTo>
                    <a:cubicBezTo>
                      <a:pt x="10621" y="369"/>
                      <a:pt x="10561" y="238"/>
                      <a:pt x="10466" y="131"/>
                    </a:cubicBezTo>
                    <a:cubicBezTo>
                      <a:pt x="10382" y="48"/>
                      <a:pt x="10270" y="0"/>
                      <a:pt x="10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12" name="Google Shape;2812;p79"/>
            <p:cNvSpPr txBox="1"/>
            <p:nvPr/>
          </p:nvSpPr>
          <p:spPr>
            <a:xfrm flipH="1">
              <a:off x="7100079" y="3082047"/>
              <a:ext cx="11706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13" name="Google Shape;2813;p79"/>
          <p:cNvGrpSpPr/>
          <p:nvPr/>
        </p:nvGrpSpPr>
        <p:grpSpPr>
          <a:xfrm>
            <a:off x="490989" y="3818447"/>
            <a:ext cx="1576165" cy="407100"/>
            <a:chOff x="490989" y="3818447"/>
            <a:chExt cx="1576165" cy="407100"/>
          </a:xfrm>
        </p:grpSpPr>
        <p:grpSp>
          <p:nvGrpSpPr>
            <p:cNvPr id="2814" name="Google Shape;2814;p79"/>
            <p:cNvGrpSpPr/>
            <p:nvPr/>
          </p:nvGrpSpPr>
          <p:grpSpPr>
            <a:xfrm>
              <a:off x="490989" y="3900293"/>
              <a:ext cx="286640" cy="301901"/>
              <a:chOff x="870939" y="1975821"/>
              <a:chExt cx="332375" cy="350071"/>
            </a:xfrm>
          </p:grpSpPr>
          <p:sp>
            <p:nvSpPr>
              <p:cNvPr id="2815" name="Google Shape;2815;p79"/>
              <p:cNvSpPr/>
              <p:nvPr/>
            </p:nvSpPr>
            <p:spPr>
              <a:xfrm>
                <a:off x="870939" y="1975821"/>
                <a:ext cx="332375" cy="350071"/>
              </a:xfrm>
              <a:custGeom>
                <a:rect b="b" l="l" r="r" t="t"/>
                <a:pathLst>
                  <a:path extrusionOk="0" h="10999" w="10443">
                    <a:moveTo>
                      <a:pt x="8049" y="334"/>
                    </a:moveTo>
                    <a:lnTo>
                      <a:pt x="5728" y="3573"/>
                    </a:lnTo>
                    <a:lnTo>
                      <a:pt x="5406" y="3120"/>
                    </a:lnTo>
                    <a:lnTo>
                      <a:pt x="7395" y="334"/>
                    </a:lnTo>
                    <a:close/>
                    <a:moveTo>
                      <a:pt x="9109" y="334"/>
                    </a:moveTo>
                    <a:lnTo>
                      <a:pt x="6263" y="4311"/>
                    </a:lnTo>
                    <a:lnTo>
                      <a:pt x="5942" y="3847"/>
                    </a:lnTo>
                    <a:lnTo>
                      <a:pt x="8454" y="334"/>
                    </a:lnTo>
                    <a:close/>
                    <a:moveTo>
                      <a:pt x="3025" y="334"/>
                    </a:moveTo>
                    <a:lnTo>
                      <a:pt x="6025" y="4525"/>
                    </a:lnTo>
                    <a:cubicBezTo>
                      <a:pt x="5998" y="4533"/>
                      <a:pt x="5970" y="4537"/>
                      <a:pt x="5942" y="4537"/>
                    </a:cubicBezTo>
                    <a:cubicBezTo>
                      <a:pt x="5849" y="4537"/>
                      <a:pt x="5759" y="4494"/>
                      <a:pt x="5704" y="4430"/>
                    </a:cubicBezTo>
                    <a:cubicBezTo>
                      <a:pt x="5561" y="4287"/>
                      <a:pt x="5382" y="4228"/>
                      <a:pt x="5228" y="4228"/>
                    </a:cubicBezTo>
                    <a:lnTo>
                      <a:pt x="2430" y="334"/>
                    </a:lnTo>
                    <a:close/>
                    <a:moveTo>
                      <a:pt x="2025" y="334"/>
                    </a:moveTo>
                    <a:lnTo>
                      <a:pt x="4882" y="4323"/>
                    </a:lnTo>
                    <a:cubicBezTo>
                      <a:pt x="4823" y="4347"/>
                      <a:pt x="4775" y="4394"/>
                      <a:pt x="4728" y="4442"/>
                    </a:cubicBezTo>
                    <a:cubicBezTo>
                      <a:pt x="4667" y="4503"/>
                      <a:pt x="4569" y="4544"/>
                      <a:pt x="4474" y="4544"/>
                    </a:cubicBezTo>
                    <a:cubicBezTo>
                      <a:pt x="4438" y="4544"/>
                      <a:pt x="4403" y="4538"/>
                      <a:pt x="4370" y="4525"/>
                    </a:cubicBezTo>
                    <a:lnTo>
                      <a:pt x="1370" y="334"/>
                    </a:lnTo>
                    <a:close/>
                    <a:moveTo>
                      <a:pt x="965" y="334"/>
                    </a:moveTo>
                    <a:lnTo>
                      <a:pt x="3942" y="4490"/>
                    </a:lnTo>
                    <a:cubicBezTo>
                      <a:pt x="3775" y="4525"/>
                      <a:pt x="3632" y="4621"/>
                      <a:pt x="3525" y="4763"/>
                    </a:cubicBezTo>
                    <a:lnTo>
                      <a:pt x="358" y="334"/>
                    </a:lnTo>
                    <a:close/>
                    <a:moveTo>
                      <a:pt x="10062" y="334"/>
                    </a:moveTo>
                    <a:lnTo>
                      <a:pt x="6894" y="4763"/>
                    </a:lnTo>
                    <a:cubicBezTo>
                      <a:pt x="6799" y="4632"/>
                      <a:pt x="6668" y="4549"/>
                      <a:pt x="6513" y="4501"/>
                    </a:cubicBezTo>
                    <a:lnTo>
                      <a:pt x="9514" y="334"/>
                    </a:lnTo>
                    <a:close/>
                    <a:moveTo>
                      <a:pt x="5192" y="4582"/>
                    </a:moveTo>
                    <a:cubicBezTo>
                      <a:pt x="5284" y="4582"/>
                      <a:pt x="5376" y="4615"/>
                      <a:pt x="5442" y="4680"/>
                    </a:cubicBezTo>
                    <a:cubicBezTo>
                      <a:pt x="5577" y="4807"/>
                      <a:pt x="5744" y="4876"/>
                      <a:pt x="5917" y="4876"/>
                    </a:cubicBezTo>
                    <a:cubicBezTo>
                      <a:pt x="6004" y="4876"/>
                      <a:pt x="6093" y="4859"/>
                      <a:pt x="6180" y="4823"/>
                    </a:cubicBezTo>
                    <a:cubicBezTo>
                      <a:pt x="6216" y="4808"/>
                      <a:pt x="6254" y="4801"/>
                      <a:pt x="6293" y="4801"/>
                    </a:cubicBezTo>
                    <a:cubicBezTo>
                      <a:pt x="6436" y="4801"/>
                      <a:pt x="6586" y="4897"/>
                      <a:pt x="6633" y="5037"/>
                    </a:cubicBezTo>
                    <a:cubicBezTo>
                      <a:pt x="6633" y="5049"/>
                      <a:pt x="6644" y="5061"/>
                      <a:pt x="6644" y="5061"/>
                    </a:cubicBezTo>
                    <a:cubicBezTo>
                      <a:pt x="6728" y="5263"/>
                      <a:pt x="6859" y="5335"/>
                      <a:pt x="6859" y="5335"/>
                    </a:cubicBezTo>
                    <a:cubicBezTo>
                      <a:pt x="6990" y="5406"/>
                      <a:pt x="7133" y="5454"/>
                      <a:pt x="7264" y="5466"/>
                    </a:cubicBezTo>
                    <a:cubicBezTo>
                      <a:pt x="7454" y="5478"/>
                      <a:pt x="7621" y="5644"/>
                      <a:pt x="7609" y="5859"/>
                    </a:cubicBezTo>
                    <a:cubicBezTo>
                      <a:pt x="7585" y="6121"/>
                      <a:pt x="7740" y="6371"/>
                      <a:pt x="7978" y="6490"/>
                    </a:cubicBezTo>
                    <a:cubicBezTo>
                      <a:pt x="8157" y="6585"/>
                      <a:pt x="8228" y="6811"/>
                      <a:pt x="8145" y="6990"/>
                    </a:cubicBezTo>
                    <a:cubicBezTo>
                      <a:pt x="8026" y="7228"/>
                      <a:pt x="8049" y="7526"/>
                      <a:pt x="8216" y="7728"/>
                    </a:cubicBezTo>
                    <a:cubicBezTo>
                      <a:pt x="8335" y="7883"/>
                      <a:pt x="8323" y="8121"/>
                      <a:pt x="8157" y="8240"/>
                    </a:cubicBezTo>
                    <a:cubicBezTo>
                      <a:pt x="7942" y="8395"/>
                      <a:pt x="7859" y="8681"/>
                      <a:pt x="7930" y="8931"/>
                    </a:cubicBezTo>
                    <a:cubicBezTo>
                      <a:pt x="7978" y="9133"/>
                      <a:pt x="7871" y="9323"/>
                      <a:pt x="7680" y="9383"/>
                    </a:cubicBezTo>
                    <a:cubicBezTo>
                      <a:pt x="7430" y="9454"/>
                      <a:pt x="7228" y="9669"/>
                      <a:pt x="7192" y="9931"/>
                    </a:cubicBezTo>
                    <a:cubicBezTo>
                      <a:pt x="7160" y="10101"/>
                      <a:pt x="7004" y="10234"/>
                      <a:pt x="6835" y="10234"/>
                    </a:cubicBezTo>
                    <a:cubicBezTo>
                      <a:pt x="6815" y="10234"/>
                      <a:pt x="6795" y="10232"/>
                      <a:pt x="6775" y="10228"/>
                    </a:cubicBezTo>
                    <a:cubicBezTo>
                      <a:pt x="6735" y="10221"/>
                      <a:pt x="6695" y="10218"/>
                      <a:pt x="6656" y="10218"/>
                    </a:cubicBezTo>
                    <a:cubicBezTo>
                      <a:pt x="6427" y="10218"/>
                      <a:pt x="6217" y="10333"/>
                      <a:pt x="6085" y="10526"/>
                    </a:cubicBezTo>
                    <a:cubicBezTo>
                      <a:pt x="6016" y="10633"/>
                      <a:pt x="5904" y="10690"/>
                      <a:pt x="5786" y="10690"/>
                    </a:cubicBezTo>
                    <a:cubicBezTo>
                      <a:pt x="5718" y="10690"/>
                      <a:pt x="5649" y="10672"/>
                      <a:pt x="5585" y="10633"/>
                    </a:cubicBezTo>
                    <a:cubicBezTo>
                      <a:pt x="5454" y="10562"/>
                      <a:pt x="5347" y="10526"/>
                      <a:pt x="5204" y="10526"/>
                    </a:cubicBezTo>
                    <a:cubicBezTo>
                      <a:pt x="5073" y="10526"/>
                      <a:pt x="4954" y="10562"/>
                      <a:pt x="4835" y="10633"/>
                    </a:cubicBezTo>
                    <a:cubicBezTo>
                      <a:pt x="4774" y="10672"/>
                      <a:pt x="4708" y="10690"/>
                      <a:pt x="4642" y="10690"/>
                    </a:cubicBezTo>
                    <a:cubicBezTo>
                      <a:pt x="4524" y="10690"/>
                      <a:pt x="4406" y="10633"/>
                      <a:pt x="4323" y="10526"/>
                    </a:cubicBezTo>
                    <a:cubicBezTo>
                      <a:pt x="4201" y="10333"/>
                      <a:pt x="3983" y="10218"/>
                      <a:pt x="3760" y="10218"/>
                    </a:cubicBezTo>
                    <a:cubicBezTo>
                      <a:pt x="3721" y="10218"/>
                      <a:pt x="3682" y="10221"/>
                      <a:pt x="3644" y="10228"/>
                    </a:cubicBezTo>
                    <a:cubicBezTo>
                      <a:pt x="3624" y="10232"/>
                      <a:pt x="3604" y="10234"/>
                      <a:pt x="3585" y="10234"/>
                    </a:cubicBezTo>
                    <a:cubicBezTo>
                      <a:pt x="3416" y="10234"/>
                      <a:pt x="3259" y="10101"/>
                      <a:pt x="3227" y="9931"/>
                    </a:cubicBezTo>
                    <a:cubicBezTo>
                      <a:pt x="3180" y="9669"/>
                      <a:pt x="2989" y="9454"/>
                      <a:pt x="2739" y="9383"/>
                    </a:cubicBezTo>
                    <a:cubicBezTo>
                      <a:pt x="2537" y="9323"/>
                      <a:pt x="2418" y="9133"/>
                      <a:pt x="2477" y="8931"/>
                    </a:cubicBezTo>
                    <a:cubicBezTo>
                      <a:pt x="2561" y="8681"/>
                      <a:pt x="2465" y="8395"/>
                      <a:pt x="2263" y="8240"/>
                    </a:cubicBezTo>
                    <a:cubicBezTo>
                      <a:pt x="2108" y="8121"/>
                      <a:pt x="2084" y="7883"/>
                      <a:pt x="2203" y="7728"/>
                    </a:cubicBezTo>
                    <a:cubicBezTo>
                      <a:pt x="2358" y="7526"/>
                      <a:pt x="2394" y="7228"/>
                      <a:pt x="2275" y="6990"/>
                    </a:cubicBezTo>
                    <a:cubicBezTo>
                      <a:pt x="2180" y="6811"/>
                      <a:pt x="2263" y="6585"/>
                      <a:pt x="2442" y="6490"/>
                    </a:cubicBezTo>
                    <a:cubicBezTo>
                      <a:pt x="2680" y="6371"/>
                      <a:pt x="2823" y="6121"/>
                      <a:pt x="2811" y="5859"/>
                    </a:cubicBezTo>
                    <a:cubicBezTo>
                      <a:pt x="2799" y="5656"/>
                      <a:pt x="2953" y="5478"/>
                      <a:pt x="3156" y="5466"/>
                    </a:cubicBezTo>
                    <a:cubicBezTo>
                      <a:pt x="3358" y="5454"/>
                      <a:pt x="3549" y="5347"/>
                      <a:pt x="3668" y="5180"/>
                    </a:cubicBezTo>
                    <a:lnTo>
                      <a:pt x="3668" y="5168"/>
                    </a:lnTo>
                    <a:cubicBezTo>
                      <a:pt x="3704" y="5121"/>
                      <a:pt x="3727" y="5085"/>
                      <a:pt x="3751" y="5037"/>
                    </a:cubicBezTo>
                    <a:cubicBezTo>
                      <a:pt x="3807" y="4897"/>
                      <a:pt x="3945" y="4801"/>
                      <a:pt x="4087" y="4801"/>
                    </a:cubicBezTo>
                    <a:cubicBezTo>
                      <a:pt x="4126" y="4801"/>
                      <a:pt x="4165" y="4808"/>
                      <a:pt x="4204" y="4823"/>
                    </a:cubicBezTo>
                    <a:cubicBezTo>
                      <a:pt x="4287" y="4853"/>
                      <a:pt x="4372" y="4868"/>
                      <a:pt x="4456" y="4868"/>
                    </a:cubicBezTo>
                    <a:cubicBezTo>
                      <a:pt x="4633" y="4868"/>
                      <a:pt x="4804" y="4802"/>
                      <a:pt x="4942" y="4680"/>
                    </a:cubicBezTo>
                    <a:cubicBezTo>
                      <a:pt x="5007" y="4615"/>
                      <a:pt x="5100" y="4582"/>
                      <a:pt x="5192" y="4582"/>
                    </a:cubicBezTo>
                    <a:close/>
                    <a:moveTo>
                      <a:pt x="286" y="1"/>
                    </a:moveTo>
                    <a:cubicBezTo>
                      <a:pt x="179" y="1"/>
                      <a:pt x="84" y="60"/>
                      <a:pt x="48" y="156"/>
                    </a:cubicBezTo>
                    <a:cubicBezTo>
                      <a:pt x="1" y="239"/>
                      <a:pt x="1" y="346"/>
                      <a:pt x="60" y="441"/>
                    </a:cubicBezTo>
                    <a:lnTo>
                      <a:pt x="3358" y="5049"/>
                    </a:lnTo>
                    <a:cubicBezTo>
                      <a:pt x="3299" y="5097"/>
                      <a:pt x="3227" y="5121"/>
                      <a:pt x="3156" y="5121"/>
                    </a:cubicBezTo>
                    <a:cubicBezTo>
                      <a:pt x="2787" y="5144"/>
                      <a:pt x="2489" y="5466"/>
                      <a:pt x="2513" y="5835"/>
                    </a:cubicBezTo>
                    <a:cubicBezTo>
                      <a:pt x="2513" y="5990"/>
                      <a:pt x="2442" y="6121"/>
                      <a:pt x="2322" y="6180"/>
                    </a:cubicBezTo>
                    <a:cubicBezTo>
                      <a:pt x="1989" y="6359"/>
                      <a:pt x="1858" y="6764"/>
                      <a:pt x="2025" y="7109"/>
                    </a:cubicBezTo>
                    <a:cubicBezTo>
                      <a:pt x="2084" y="7240"/>
                      <a:pt x="2072" y="7383"/>
                      <a:pt x="1977" y="7490"/>
                    </a:cubicBezTo>
                    <a:cubicBezTo>
                      <a:pt x="1739" y="7788"/>
                      <a:pt x="1787" y="8216"/>
                      <a:pt x="2084" y="8454"/>
                    </a:cubicBezTo>
                    <a:cubicBezTo>
                      <a:pt x="2180" y="8550"/>
                      <a:pt x="2239" y="8692"/>
                      <a:pt x="2203" y="8835"/>
                    </a:cubicBezTo>
                    <a:cubicBezTo>
                      <a:pt x="2108" y="9193"/>
                      <a:pt x="2322" y="9574"/>
                      <a:pt x="2680" y="9669"/>
                    </a:cubicBezTo>
                    <a:cubicBezTo>
                      <a:pt x="2811" y="9704"/>
                      <a:pt x="2918" y="9812"/>
                      <a:pt x="2942" y="9966"/>
                    </a:cubicBezTo>
                    <a:cubicBezTo>
                      <a:pt x="2995" y="10299"/>
                      <a:pt x="3290" y="10535"/>
                      <a:pt x="3609" y="10535"/>
                    </a:cubicBezTo>
                    <a:cubicBezTo>
                      <a:pt x="3645" y="10535"/>
                      <a:pt x="3680" y="10532"/>
                      <a:pt x="3715" y="10526"/>
                    </a:cubicBezTo>
                    <a:cubicBezTo>
                      <a:pt x="3726" y="10525"/>
                      <a:pt x="3738" y="10525"/>
                      <a:pt x="3749" y="10525"/>
                    </a:cubicBezTo>
                    <a:cubicBezTo>
                      <a:pt x="3872" y="10525"/>
                      <a:pt x="4007" y="10584"/>
                      <a:pt x="4073" y="10693"/>
                    </a:cubicBezTo>
                    <a:cubicBezTo>
                      <a:pt x="4208" y="10889"/>
                      <a:pt x="4425" y="10999"/>
                      <a:pt x="4645" y="10999"/>
                    </a:cubicBezTo>
                    <a:cubicBezTo>
                      <a:pt x="4772" y="10999"/>
                      <a:pt x="4900" y="10962"/>
                      <a:pt x="5013" y="10883"/>
                    </a:cubicBezTo>
                    <a:cubicBezTo>
                      <a:pt x="5073" y="10847"/>
                      <a:pt x="5141" y="10830"/>
                      <a:pt x="5208" y="10830"/>
                    </a:cubicBezTo>
                    <a:cubicBezTo>
                      <a:pt x="5275" y="10830"/>
                      <a:pt x="5341" y="10847"/>
                      <a:pt x="5394" y="10883"/>
                    </a:cubicBezTo>
                    <a:cubicBezTo>
                      <a:pt x="5513" y="10955"/>
                      <a:pt x="5632" y="10990"/>
                      <a:pt x="5775" y="10990"/>
                    </a:cubicBezTo>
                    <a:cubicBezTo>
                      <a:pt x="5990" y="10990"/>
                      <a:pt x="6216" y="10883"/>
                      <a:pt x="6347" y="10681"/>
                    </a:cubicBezTo>
                    <a:cubicBezTo>
                      <a:pt x="6423" y="10572"/>
                      <a:pt x="6549" y="10513"/>
                      <a:pt x="6671" y="10513"/>
                    </a:cubicBezTo>
                    <a:cubicBezTo>
                      <a:pt x="6682" y="10513"/>
                      <a:pt x="6693" y="10513"/>
                      <a:pt x="6704" y="10514"/>
                    </a:cubicBezTo>
                    <a:cubicBezTo>
                      <a:pt x="6742" y="10520"/>
                      <a:pt x="6779" y="10523"/>
                      <a:pt x="6816" y="10523"/>
                    </a:cubicBezTo>
                    <a:cubicBezTo>
                      <a:pt x="7150" y="10523"/>
                      <a:pt x="7435" y="10286"/>
                      <a:pt x="7478" y="9943"/>
                    </a:cubicBezTo>
                    <a:cubicBezTo>
                      <a:pt x="7514" y="9812"/>
                      <a:pt x="7597" y="9693"/>
                      <a:pt x="7752" y="9645"/>
                    </a:cubicBezTo>
                    <a:cubicBezTo>
                      <a:pt x="8109" y="9550"/>
                      <a:pt x="8335" y="9169"/>
                      <a:pt x="8228" y="8812"/>
                    </a:cubicBezTo>
                    <a:cubicBezTo>
                      <a:pt x="8192" y="8681"/>
                      <a:pt x="8240" y="8538"/>
                      <a:pt x="8347" y="8442"/>
                    </a:cubicBezTo>
                    <a:cubicBezTo>
                      <a:pt x="8645" y="8204"/>
                      <a:pt x="8692" y="7776"/>
                      <a:pt x="8454" y="7478"/>
                    </a:cubicBezTo>
                    <a:cubicBezTo>
                      <a:pt x="8359" y="7371"/>
                      <a:pt x="8347" y="7204"/>
                      <a:pt x="8407" y="7085"/>
                    </a:cubicBezTo>
                    <a:cubicBezTo>
                      <a:pt x="8573" y="6764"/>
                      <a:pt x="8430" y="6347"/>
                      <a:pt x="8109" y="6168"/>
                    </a:cubicBezTo>
                    <a:cubicBezTo>
                      <a:pt x="7990" y="6109"/>
                      <a:pt x="7895" y="5978"/>
                      <a:pt x="7918" y="5823"/>
                    </a:cubicBezTo>
                    <a:cubicBezTo>
                      <a:pt x="7930" y="5454"/>
                      <a:pt x="7645" y="5121"/>
                      <a:pt x="7275" y="5109"/>
                    </a:cubicBezTo>
                    <a:cubicBezTo>
                      <a:pt x="7204" y="5109"/>
                      <a:pt x="7121" y="5085"/>
                      <a:pt x="7061" y="5037"/>
                    </a:cubicBezTo>
                    <a:lnTo>
                      <a:pt x="10371" y="418"/>
                    </a:lnTo>
                    <a:cubicBezTo>
                      <a:pt x="10431" y="358"/>
                      <a:pt x="10443" y="263"/>
                      <a:pt x="10407" y="156"/>
                    </a:cubicBezTo>
                    <a:cubicBezTo>
                      <a:pt x="10359" y="60"/>
                      <a:pt x="10264" y="1"/>
                      <a:pt x="10169" y="1"/>
                    </a:cubicBezTo>
                    <a:lnTo>
                      <a:pt x="7383" y="1"/>
                    </a:lnTo>
                    <a:cubicBezTo>
                      <a:pt x="7287" y="1"/>
                      <a:pt x="7216" y="49"/>
                      <a:pt x="7156" y="120"/>
                    </a:cubicBezTo>
                    <a:lnTo>
                      <a:pt x="5228" y="2835"/>
                    </a:lnTo>
                    <a:lnTo>
                      <a:pt x="3287" y="120"/>
                    </a:lnTo>
                    <a:cubicBezTo>
                      <a:pt x="3239" y="49"/>
                      <a:pt x="3156" y="1"/>
                      <a:pt x="30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6" name="Google Shape;2816;p79"/>
              <p:cNvSpPr/>
              <p:nvPr/>
            </p:nvSpPr>
            <p:spPr>
              <a:xfrm>
                <a:off x="955059" y="2135755"/>
                <a:ext cx="164134" cy="75877"/>
              </a:xfrm>
              <a:custGeom>
                <a:rect b="b" l="l" r="r" t="t"/>
                <a:pathLst>
                  <a:path extrusionOk="0" h="2384" w="5157">
                    <a:moveTo>
                      <a:pt x="2573" y="0"/>
                    </a:moveTo>
                    <a:cubicBezTo>
                      <a:pt x="1954" y="0"/>
                      <a:pt x="1346" y="215"/>
                      <a:pt x="882" y="631"/>
                    </a:cubicBezTo>
                    <a:cubicBezTo>
                      <a:pt x="418" y="1036"/>
                      <a:pt x="108" y="1608"/>
                      <a:pt x="13" y="2203"/>
                    </a:cubicBezTo>
                    <a:cubicBezTo>
                      <a:pt x="1" y="2286"/>
                      <a:pt x="60" y="2358"/>
                      <a:pt x="156" y="2382"/>
                    </a:cubicBezTo>
                    <a:lnTo>
                      <a:pt x="180" y="2382"/>
                    </a:lnTo>
                    <a:cubicBezTo>
                      <a:pt x="251" y="2382"/>
                      <a:pt x="334" y="2322"/>
                      <a:pt x="346" y="2239"/>
                    </a:cubicBezTo>
                    <a:cubicBezTo>
                      <a:pt x="418" y="1703"/>
                      <a:pt x="703" y="1215"/>
                      <a:pt x="1108" y="870"/>
                    </a:cubicBezTo>
                    <a:cubicBezTo>
                      <a:pt x="1525" y="512"/>
                      <a:pt x="2037" y="322"/>
                      <a:pt x="2596" y="322"/>
                    </a:cubicBezTo>
                    <a:cubicBezTo>
                      <a:pt x="3144" y="322"/>
                      <a:pt x="3668" y="512"/>
                      <a:pt x="4085" y="870"/>
                    </a:cubicBezTo>
                    <a:cubicBezTo>
                      <a:pt x="4478" y="1227"/>
                      <a:pt x="4763" y="1727"/>
                      <a:pt x="4835" y="2239"/>
                    </a:cubicBezTo>
                    <a:cubicBezTo>
                      <a:pt x="4857" y="2326"/>
                      <a:pt x="4918" y="2383"/>
                      <a:pt x="4992" y="2383"/>
                    </a:cubicBezTo>
                    <a:cubicBezTo>
                      <a:pt x="4999" y="2383"/>
                      <a:pt x="5006" y="2383"/>
                      <a:pt x="5013" y="2382"/>
                    </a:cubicBezTo>
                    <a:cubicBezTo>
                      <a:pt x="5085" y="2382"/>
                      <a:pt x="5156" y="2286"/>
                      <a:pt x="5144" y="2203"/>
                    </a:cubicBezTo>
                    <a:cubicBezTo>
                      <a:pt x="5049" y="1584"/>
                      <a:pt x="4740" y="1036"/>
                      <a:pt x="4275" y="631"/>
                    </a:cubicBezTo>
                    <a:cubicBezTo>
                      <a:pt x="3799" y="238"/>
                      <a:pt x="3204" y="0"/>
                      <a:pt x="25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7" name="Google Shape;2817;p79"/>
              <p:cNvSpPr/>
              <p:nvPr/>
            </p:nvSpPr>
            <p:spPr>
              <a:xfrm>
                <a:off x="955059" y="2224999"/>
                <a:ext cx="164134" cy="75240"/>
              </a:xfrm>
              <a:custGeom>
                <a:rect b="b" l="l" r="r" t="t"/>
                <a:pathLst>
                  <a:path extrusionOk="0" h="2364" w="5157">
                    <a:moveTo>
                      <a:pt x="193" y="1"/>
                    </a:moveTo>
                    <a:cubicBezTo>
                      <a:pt x="181" y="1"/>
                      <a:pt x="168" y="3"/>
                      <a:pt x="156" y="6"/>
                    </a:cubicBezTo>
                    <a:cubicBezTo>
                      <a:pt x="60" y="18"/>
                      <a:pt x="1" y="90"/>
                      <a:pt x="25" y="185"/>
                    </a:cubicBezTo>
                    <a:cubicBezTo>
                      <a:pt x="108" y="792"/>
                      <a:pt x="418" y="1340"/>
                      <a:pt x="882" y="1745"/>
                    </a:cubicBezTo>
                    <a:cubicBezTo>
                      <a:pt x="1358" y="2149"/>
                      <a:pt x="1954" y="2364"/>
                      <a:pt x="2585" y="2364"/>
                    </a:cubicBezTo>
                    <a:cubicBezTo>
                      <a:pt x="3204" y="2364"/>
                      <a:pt x="3811" y="2149"/>
                      <a:pt x="4275" y="1733"/>
                    </a:cubicBezTo>
                    <a:cubicBezTo>
                      <a:pt x="4740" y="1328"/>
                      <a:pt x="5049" y="756"/>
                      <a:pt x="5144" y="161"/>
                    </a:cubicBezTo>
                    <a:cubicBezTo>
                      <a:pt x="5156" y="90"/>
                      <a:pt x="5085" y="18"/>
                      <a:pt x="5002" y="6"/>
                    </a:cubicBezTo>
                    <a:cubicBezTo>
                      <a:pt x="4990" y="3"/>
                      <a:pt x="4980" y="2"/>
                      <a:pt x="4969" y="2"/>
                    </a:cubicBezTo>
                    <a:cubicBezTo>
                      <a:pt x="4900" y="2"/>
                      <a:pt x="4844" y="65"/>
                      <a:pt x="4823" y="137"/>
                    </a:cubicBezTo>
                    <a:cubicBezTo>
                      <a:pt x="4752" y="673"/>
                      <a:pt x="4466" y="1161"/>
                      <a:pt x="4073" y="1506"/>
                    </a:cubicBezTo>
                    <a:cubicBezTo>
                      <a:pt x="3656" y="1864"/>
                      <a:pt x="3132" y="2054"/>
                      <a:pt x="2585" y="2054"/>
                    </a:cubicBezTo>
                    <a:cubicBezTo>
                      <a:pt x="2025" y="2054"/>
                      <a:pt x="1513" y="1864"/>
                      <a:pt x="1096" y="1506"/>
                    </a:cubicBezTo>
                    <a:cubicBezTo>
                      <a:pt x="691" y="1149"/>
                      <a:pt x="406" y="673"/>
                      <a:pt x="334" y="137"/>
                    </a:cubicBezTo>
                    <a:cubicBezTo>
                      <a:pt x="324" y="56"/>
                      <a:pt x="262" y="1"/>
                      <a:pt x="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79"/>
              <p:cNvSpPr/>
              <p:nvPr/>
            </p:nvSpPr>
            <p:spPr>
              <a:xfrm>
                <a:off x="1021387" y="2183496"/>
                <a:ext cx="18969" cy="69766"/>
              </a:xfrm>
              <a:custGeom>
                <a:rect b="b" l="l" r="r" t="t"/>
                <a:pathLst>
                  <a:path extrusionOk="0" h="2192" w="596">
                    <a:moveTo>
                      <a:pt x="453" y="1"/>
                    </a:moveTo>
                    <a:cubicBezTo>
                      <a:pt x="417" y="1"/>
                      <a:pt x="393" y="12"/>
                      <a:pt x="382" y="24"/>
                    </a:cubicBezTo>
                    <a:lnTo>
                      <a:pt x="60" y="322"/>
                    </a:lnTo>
                    <a:cubicBezTo>
                      <a:pt x="24" y="358"/>
                      <a:pt x="1" y="405"/>
                      <a:pt x="1" y="441"/>
                    </a:cubicBezTo>
                    <a:cubicBezTo>
                      <a:pt x="1" y="501"/>
                      <a:pt x="48" y="584"/>
                      <a:pt x="108" y="584"/>
                    </a:cubicBezTo>
                    <a:cubicBezTo>
                      <a:pt x="120" y="584"/>
                      <a:pt x="155" y="560"/>
                      <a:pt x="167" y="548"/>
                    </a:cubicBezTo>
                    <a:lnTo>
                      <a:pt x="274" y="417"/>
                    </a:lnTo>
                    <a:lnTo>
                      <a:pt x="274" y="2084"/>
                    </a:lnTo>
                    <a:cubicBezTo>
                      <a:pt x="274" y="2156"/>
                      <a:pt x="346" y="2191"/>
                      <a:pt x="429" y="2191"/>
                    </a:cubicBezTo>
                    <a:cubicBezTo>
                      <a:pt x="512" y="2191"/>
                      <a:pt x="596" y="2156"/>
                      <a:pt x="596" y="2084"/>
                    </a:cubicBezTo>
                    <a:lnTo>
                      <a:pt x="596" y="108"/>
                    </a:lnTo>
                    <a:cubicBezTo>
                      <a:pt x="596" y="48"/>
                      <a:pt x="524" y="1"/>
                      <a:pt x="4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19" name="Google Shape;2819;p79"/>
            <p:cNvSpPr txBox="1"/>
            <p:nvPr/>
          </p:nvSpPr>
          <p:spPr>
            <a:xfrm>
              <a:off x="896554" y="3818447"/>
              <a:ext cx="11706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20" name="Google Shape;2820;p79"/>
          <p:cNvGrpSpPr/>
          <p:nvPr/>
        </p:nvGrpSpPr>
        <p:grpSpPr>
          <a:xfrm>
            <a:off x="7100079" y="3818447"/>
            <a:ext cx="1584269" cy="407100"/>
            <a:chOff x="7100079" y="3818447"/>
            <a:chExt cx="1584269" cy="407100"/>
          </a:xfrm>
        </p:grpSpPr>
        <p:grpSp>
          <p:nvGrpSpPr>
            <p:cNvPr id="2821" name="Google Shape;2821;p79"/>
            <p:cNvGrpSpPr/>
            <p:nvPr/>
          </p:nvGrpSpPr>
          <p:grpSpPr>
            <a:xfrm>
              <a:off x="8358512" y="3900290"/>
              <a:ext cx="325836" cy="279778"/>
              <a:chOff x="848978" y="4297637"/>
              <a:chExt cx="377824" cy="324418"/>
            </a:xfrm>
          </p:grpSpPr>
          <p:sp>
            <p:nvSpPr>
              <p:cNvPr id="2822" name="Google Shape;2822;p79"/>
              <p:cNvSpPr/>
              <p:nvPr/>
            </p:nvSpPr>
            <p:spPr>
              <a:xfrm>
                <a:off x="848978" y="4297637"/>
                <a:ext cx="377824" cy="324418"/>
              </a:xfrm>
              <a:custGeom>
                <a:rect b="b" l="l" r="r" t="t"/>
                <a:pathLst>
                  <a:path extrusionOk="0" h="10193" w="11871">
                    <a:moveTo>
                      <a:pt x="6787" y="358"/>
                    </a:moveTo>
                    <a:cubicBezTo>
                      <a:pt x="6965" y="358"/>
                      <a:pt x="7132" y="465"/>
                      <a:pt x="7168" y="655"/>
                    </a:cubicBezTo>
                    <a:lnTo>
                      <a:pt x="7382" y="1679"/>
                    </a:lnTo>
                    <a:lnTo>
                      <a:pt x="4465" y="1679"/>
                    </a:lnTo>
                    <a:lnTo>
                      <a:pt x="4703" y="655"/>
                    </a:lnTo>
                    <a:cubicBezTo>
                      <a:pt x="4751" y="465"/>
                      <a:pt x="4906" y="358"/>
                      <a:pt x="5084" y="358"/>
                    </a:cubicBezTo>
                    <a:close/>
                    <a:moveTo>
                      <a:pt x="2786" y="2024"/>
                    </a:moveTo>
                    <a:lnTo>
                      <a:pt x="2786" y="5751"/>
                    </a:lnTo>
                    <a:lnTo>
                      <a:pt x="2381" y="5751"/>
                    </a:lnTo>
                    <a:lnTo>
                      <a:pt x="2381" y="2024"/>
                    </a:lnTo>
                    <a:close/>
                    <a:moveTo>
                      <a:pt x="9478" y="2024"/>
                    </a:moveTo>
                    <a:lnTo>
                      <a:pt x="9478" y="5751"/>
                    </a:lnTo>
                    <a:lnTo>
                      <a:pt x="9085" y="5751"/>
                    </a:lnTo>
                    <a:lnTo>
                      <a:pt x="9085" y="2024"/>
                    </a:lnTo>
                    <a:close/>
                    <a:moveTo>
                      <a:pt x="2048" y="2024"/>
                    </a:moveTo>
                    <a:lnTo>
                      <a:pt x="2048" y="5751"/>
                    </a:lnTo>
                    <a:lnTo>
                      <a:pt x="2024" y="5751"/>
                    </a:lnTo>
                    <a:cubicBezTo>
                      <a:pt x="1834" y="5751"/>
                      <a:pt x="1667" y="5918"/>
                      <a:pt x="1667" y="6108"/>
                    </a:cubicBezTo>
                    <a:lnTo>
                      <a:pt x="1667" y="6501"/>
                    </a:lnTo>
                    <a:lnTo>
                      <a:pt x="1655" y="6501"/>
                    </a:lnTo>
                    <a:cubicBezTo>
                      <a:pt x="929" y="6501"/>
                      <a:pt x="345" y="5906"/>
                      <a:pt x="345" y="5191"/>
                    </a:cubicBezTo>
                    <a:lnTo>
                      <a:pt x="345" y="2584"/>
                    </a:lnTo>
                    <a:cubicBezTo>
                      <a:pt x="345" y="2274"/>
                      <a:pt x="595" y="2024"/>
                      <a:pt x="917" y="2024"/>
                    </a:cubicBezTo>
                    <a:close/>
                    <a:moveTo>
                      <a:pt x="8727" y="2024"/>
                    </a:moveTo>
                    <a:lnTo>
                      <a:pt x="8727" y="5751"/>
                    </a:lnTo>
                    <a:lnTo>
                      <a:pt x="8716" y="5751"/>
                    </a:lnTo>
                    <a:cubicBezTo>
                      <a:pt x="8513" y="5751"/>
                      <a:pt x="8358" y="5918"/>
                      <a:pt x="8358" y="6108"/>
                    </a:cubicBezTo>
                    <a:lnTo>
                      <a:pt x="8358" y="6501"/>
                    </a:lnTo>
                    <a:lnTo>
                      <a:pt x="3501" y="6501"/>
                    </a:lnTo>
                    <a:lnTo>
                      <a:pt x="3501" y="6108"/>
                    </a:lnTo>
                    <a:cubicBezTo>
                      <a:pt x="3501" y="5918"/>
                      <a:pt x="3334" y="5751"/>
                      <a:pt x="3143" y="5751"/>
                    </a:cubicBezTo>
                    <a:lnTo>
                      <a:pt x="3132" y="5751"/>
                    </a:lnTo>
                    <a:lnTo>
                      <a:pt x="3132" y="2024"/>
                    </a:lnTo>
                    <a:close/>
                    <a:moveTo>
                      <a:pt x="10942" y="2024"/>
                    </a:moveTo>
                    <a:cubicBezTo>
                      <a:pt x="11252" y="2024"/>
                      <a:pt x="11514" y="2274"/>
                      <a:pt x="11514" y="2584"/>
                    </a:cubicBezTo>
                    <a:lnTo>
                      <a:pt x="11514" y="5191"/>
                    </a:lnTo>
                    <a:cubicBezTo>
                      <a:pt x="11514" y="5906"/>
                      <a:pt x="10930" y="6501"/>
                      <a:pt x="10204" y="6501"/>
                    </a:cubicBezTo>
                    <a:lnTo>
                      <a:pt x="10180" y="6108"/>
                    </a:lnTo>
                    <a:cubicBezTo>
                      <a:pt x="10180" y="5918"/>
                      <a:pt x="10025" y="5751"/>
                      <a:pt x="9823" y="5751"/>
                    </a:cubicBezTo>
                    <a:lnTo>
                      <a:pt x="9811" y="5751"/>
                    </a:lnTo>
                    <a:lnTo>
                      <a:pt x="9811" y="2024"/>
                    </a:lnTo>
                    <a:close/>
                    <a:moveTo>
                      <a:pt x="3143" y="6096"/>
                    </a:moveTo>
                    <a:cubicBezTo>
                      <a:pt x="3143" y="6096"/>
                      <a:pt x="3155" y="6096"/>
                      <a:pt x="3155" y="6108"/>
                    </a:cubicBezTo>
                    <a:lnTo>
                      <a:pt x="3155" y="7037"/>
                    </a:lnTo>
                    <a:cubicBezTo>
                      <a:pt x="3155" y="7037"/>
                      <a:pt x="3155" y="7049"/>
                      <a:pt x="3143" y="7049"/>
                    </a:cubicBezTo>
                    <a:lnTo>
                      <a:pt x="2024" y="7049"/>
                    </a:lnTo>
                    <a:cubicBezTo>
                      <a:pt x="2024" y="7049"/>
                      <a:pt x="2012" y="7049"/>
                      <a:pt x="2012" y="7037"/>
                    </a:cubicBezTo>
                    <a:lnTo>
                      <a:pt x="2012" y="6108"/>
                    </a:lnTo>
                    <a:cubicBezTo>
                      <a:pt x="2012" y="6108"/>
                      <a:pt x="2012" y="6096"/>
                      <a:pt x="2024" y="6096"/>
                    </a:cubicBezTo>
                    <a:lnTo>
                      <a:pt x="2417" y="6096"/>
                    </a:lnTo>
                    <a:lnTo>
                      <a:pt x="2417" y="6489"/>
                    </a:lnTo>
                    <a:cubicBezTo>
                      <a:pt x="2417" y="6585"/>
                      <a:pt x="2489" y="6668"/>
                      <a:pt x="2584" y="6668"/>
                    </a:cubicBezTo>
                    <a:cubicBezTo>
                      <a:pt x="2667" y="6668"/>
                      <a:pt x="2762" y="6585"/>
                      <a:pt x="2762" y="6489"/>
                    </a:cubicBezTo>
                    <a:lnTo>
                      <a:pt x="2762" y="6096"/>
                    </a:lnTo>
                    <a:close/>
                    <a:moveTo>
                      <a:pt x="9847" y="6108"/>
                    </a:moveTo>
                    <a:cubicBezTo>
                      <a:pt x="9847" y="6108"/>
                      <a:pt x="9859" y="6108"/>
                      <a:pt x="9859" y="6120"/>
                    </a:cubicBezTo>
                    <a:lnTo>
                      <a:pt x="9847" y="7049"/>
                    </a:lnTo>
                    <a:lnTo>
                      <a:pt x="8716" y="7061"/>
                    </a:lnTo>
                    <a:cubicBezTo>
                      <a:pt x="8716" y="7061"/>
                      <a:pt x="8692" y="7061"/>
                      <a:pt x="8692" y="7049"/>
                    </a:cubicBezTo>
                    <a:lnTo>
                      <a:pt x="8692" y="6120"/>
                    </a:lnTo>
                    <a:cubicBezTo>
                      <a:pt x="8692" y="6120"/>
                      <a:pt x="8692" y="6108"/>
                      <a:pt x="8716" y="6108"/>
                    </a:cubicBezTo>
                    <a:lnTo>
                      <a:pt x="9097" y="6108"/>
                    </a:lnTo>
                    <a:lnTo>
                      <a:pt x="9097" y="6501"/>
                    </a:lnTo>
                    <a:cubicBezTo>
                      <a:pt x="9097" y="6585"/>
                      <a:pt x="9168" y="6680"/>
                      <a:pt x="9275" y="6680"/>
                    </a:cubicBezTo>
                    <a:cubicBezTo>
                      <a:pt x="9370" y="6680"/>
                      <a:pt x="9454" y="6608"/>
                      <a:pt x="9454" y="6501"/>
                    </a:cubicBezTo>
                    <a:lnTo>
                      <a:pt x="9454" y="6108"/>
                    </a:lnTo>
                    <a:close/>
                    <a:moveTo>
                      <a:pt x="703" y="6561"/>
                    </a:moveTo>
                    <a:cubicBezTo>
                      <a:pt x="976" y="6739"/>
                      <a:pt x="1298" y="6858"/>
                      <a:pt x="1643" y="6858"/>
                    </a:cubicBezTo>
                    <a:lnTo>
                      <a:pt x="1655" y="6858"/>
                    </a:lnTo>
                    <a:lnTo>
                      <a:pt x="1655" y="7049"/>
                    </a:lnTo>
                    <a:cubicBezTo>
                      <a:pt x="1655" y="7239"/>
                      <a:pt x="1822" y="7406"/>
                      <a:pt x="2012" y="7406"/>
                    </a:cubicBezTo>
                    <a:lnTo>
                      <a:pt x="2774" y="7406"/>
                    </a:lnTo>
                    <a:lnTo>
                      <a:pt x="2774" y="9847"/>
                    </a:lnTo>
                    <a:lnTo>
                      <a:pt x="2381" y="9847"/>
                    </a:lnTo>
                    <a:lnTo>
                      <a:pt x="2381" y="7978"/>
                    </a:lnTo>
                    <a:cubicBezTo>
                      <a:pt x="2381" y="7882"/>
                      <a:pt x="2310" y="7799"/>
                      <a:pt x="2203" y="7799"/>
                    </a:cubicBezTo>
                    <a:cubicBezTo>
                      <a:pt x="2108" y="7799"/>
                      <a:pt x="2024" y="7870"/>
                      <a:pt x="2024" y="7978"/>
                    </a:cubicBezTo>
                    <a:lnTo>
                      <a:pt x="2024" y="9847"/>
                    </a:lnTo>
                    <a:lnTo>
                      <a:pt x="1096" y="9847"/>
                    </a:lnTo>
                    <a:cubicBezTo>
                      <a:pt x="881" y="9847"/>
                      <a:pt x="703" y="9668"/>
                      <a:pt x="703" y="9466"/>
                    </a:cubicBezTo>
                    <a:lnTo>
                      <a:pt x="703" y="6561"/>
                    </a:lnTo>
                    <a:close/>
                    <a:moveTo>
                      <a:pt x="8335" y="6858"/>
                    </a:moveTo>
                    <a:lnTo>
                      <a:pt x="8335" y="7049"/>
                    </a:lnTo>
                    <a:cubicBezTo>
                      <a:pt x="8335" y="7239"/>
                      <a:pt x="8501" y="7406"/>
                      <a:pt x="8692" y="7406"/>
                    </a:cubicBezTo>
                    <a:lnTo>
                      <a:pt x="9454" y="7406"/>
                    </a:lnTo>
                    <a:lnTo>
                      <a:pt x="9466" y="9847"/>
                    </a:lnTo>
                    <a:lnTo>
                      <a:pt x="9073" y="9847"/>
                    </a:lnTo>
                    <a:lnTo>
                      <a:pt x="9073" y="7978"/>
                    </a:lnTo>
                    <a:cubicBezTo>
                      <a:pt x="9073" y="7882"/>
                      <a:pt x="8989" y="7799"/>
                      <a:pt x="8894" y="7799"/>
                    </a:cubicBezTo>
                    <a:cubicBezTo>
                      <a:pt x="8787" y="7799"/>
                      <a:pt x="8716" y="7870"/>
                      <a:pt x="8716" y="7978"/>
                    </a:cubicBezTo>
                    <a:lnTo>
                      <a:pt x="8716" y="9847"/>
                    </a:lnTo>
                    <a:lnTo>
                      <a:pt x="3120" y="9847"/>
                    </a:lnTo>
                    <a:lnTo>
                      <a:pt x="3120" y="7406"/>
                    </a:lnTo>
                    <a:lnTo>
                      <a:pt x="3132" y="7406"/>
                    </a:lnTo>
                    <a:cubicBezTo>
                      <a:pt x="3322" y="7406"/>
                      <a:pt x="3489" y="7239"/>
                      <a:pt x="3489" y="7049"/>
                    </a:cubicBezTo>
                    <a:lnTo>
                      <a:pt x="3489" y="6858"/>
                    </a:lnTo>
                    <a:close/>
                    <a:moveTo>
                      <a:pt x="11133" y="6561"/>
                    </a:moveTo>
                    <a:lnTo>
                      <a:pt x="11133" y="9466"/>
                    </a:lnTo>
                    <a:cubicBezTo>
                      <a:pt x="11133" y="9668"/>
                      <a:pt x="10954" y="9847"/>
                      <a:pt x="10752" y="9847"/>
                    </a:cubicBezTo>
                    <a:lnTo>
                      <a:pt x="9811" y="9847"/>
                    </a:lnTo>
                    <a:lnTo>
                      <a:pt x="9811" y="7406"/>
                    </a:lnTo>
                    <a:lnTo>
                      <a:pt x="9823" y="7406"/>
                    </a:lnTo>
                    <a:cubicBezTo>
                      <a:pt x="10025" y="7406"/>
                      <a:pt x="10180" y="7239"/>
                      <a:pt x="10180" y="7049"/>
                    </a:cubicBezTo>
                    <a:lnTo>
                      <a:pt x="10180" y="6858"/>
                    </a:lnTo>
                    <a:lnTo>
                      <a:pt x="10204" y="6858"/>
                    </a:lnTo>
                    <a:cubicBezTo>
                      <a:pt x="10537" y="6858"/>
                      <a:pt x="10871" y="6751"/>
                      <a:pt x="11133" y="6561"/>
                    </a:cubicBezTo>
                    <a:close/>
                    <a:moveTo>
                      <a:pt x="5084" y="0"/>
                    </a:moveTo>
                    <a:cubicBezTo>
                      <a:pt x="4739" y="0"/>
                      <a:pt x="4441" y="238"/>
                      <a:pt x="4358" y="560"/>
                    </a:cubicBezTo>
                    <a:lnTo>
                      <a:pt x="4120" y="1667"/>
                    </a:lnTo>
                    <a:lnTo>
                      <a:pt x="929" y="1667"/>
                    </a:lnTo>
                    <a:cubicBezTo>
                      <a:pt x="417" y="1667"/>
                      <a:pt x="0" y="2084"/>
                      <a:pt x="0" y="2584"/>
                    </a:cubicBezTo>
                    <a:lnTo>
                      <a:pt x="0" y="5191"/>
                    </a:lnTo>
                    <a:cubicBezTo>
                      <a:pt x="0" y="5596"/>
                      <a:pt x="143" y="5953"/>
                      <a:pt x="381" y="6227"/>
                    </a:cubicBezTo>
                    <a:lnTo>
                      <a:pt x="381" y="9466"/>
                    </a:lnTo>
                    <a:cubicBezTo>
                      <a:pt x="381" y="9859"/>
                      <a:pt x="703" y="10192"/>
                      <a:pt x="1107" y="10192"/>
                    </a:cubicBezTo>
                    <a:lnTo>
                      <a:pt x="10763" y="10192"/>
                    </a:lnTo>
                    <a:cubicBezTo>
                      <a:pt x="11168" y="10192"/>
                      <a:pt x="11490" y="9859"/>
                      <a:pt x="11490" y="9466"/>
                    </a:cubicBezTo>
                    <a:lnTo>
                      <a:pt x="11490" y="6227"/>
                    </a:lnTo>
                    <a:cubicBezTo>
                      <a:pt x="11728" y="5953"/>
                      <a:pt x="11871" y="5572"/>
                      <a:pt x="11871" y="5191"/>
                    </a:cubicBezTo>
                    <a:lnTo>
                      <a:pt x="11871" y="2584"/>
                    </a:lnTo>
                    <a:cubicBezTo>
                      <a:pt x="11871" y="2084"/>
                      <a:pt x="11454" y="1667"/>
                      <a:pt x="10942" y="1667"/>
                    </a:cubicBezTo>
                    <a:lnTo>
                      <a:pt x="7739" y="1667"/>
                    </a:lnTo>
                    <a:lnTo>
                      <a:pt x="7501" y="560"/>
                    </a:lnTo>
                    <a:cubicBezTo>
                      <a:pt x="7430" y="215"/>
                      <a:pt x="7132" y="0"/>
                      <a:pt x="6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p79"/>
              <p:cNvSpPr/>
              <p:nvPr/>
            </p:nvSpPr>
            <p:spPr>
              <a:xfrm>
                <a:off x="1002450" y="4457157"/>
                <a:ext cx="70116" cy="34533"/>
              </a:xfrm>
              <a:custGeom>
                <a:rect b="b" l="l" r="r" t="t"/>
                <a:pathLst>
                  <a:path extrusionOk="0" h="1085" w="2203">
                    <a:moveTo>
                      <a:pt x="357" y="1"/>
                    </a:moveTo>
                    <a:cubicBezTo>
                      <a:pt x="167" y="1"/>
                      <a:pt x="0" y="168"/>
                      <a:pt x="0" y="358"/>
                    </a:cubicBezTo>
                    <a:lnTo>
                      <a:pt x="0" y="727"/>
                    </a:lnTo>
                    <a:cubicBezTo>
                      <a:pt x="0" y="918"/>
                      <a:pt x="167" y="1084"/>
                      <a:pt x="357" y="1084"/>
                    </a:cubicBezTo>
                    <a:lnTo>
                      <a:pt x="1846" y="1084"/>
                    </a:lnTo>
                    <a:cubicBezTo>
                      <a:pt x="2048" y="1084"/>
                      <a:pt x="2203" y="918"/>
                      <a:pt x="2203" y="727"/>
                    </a:cubicBezTo>
                    <a:lnTo>
                      <a:pt x="2203" y="358"/>
                    </a:lnTo>
                    <a:cubicBezTo>
                      <a:pt x="2203" y="168"/>
                      <a:pt x="2048" y="1"/>
                      <a:pt x="1846" y="1"/>
                    </a:cubicBezTo>
                    <a:lnTo>
                      <a:pt x="1667" y="1"/>
                    </a:lnTo>
                    <a:cubicBezTo>
                      <a:pt x="1584" y="1"/>
                      <a:pt x="1488" y="72"/>
                      <a:pt x="1488" y="179"/>
                    </a:cubicBezTo>
                    <a:cubicBezTo>
                      <a:pt x="1488" y="287"/>
                      <a:pt x="1572" y="358"/>
                      <a:pt x="1667" y="358"/>
                    </a:cubicBezTo>
                    <a:lnTo>
                      <a:pt x="1846" y="358"/>
                    </a:lnTo>
                    <a:cubicBezTo>
                      <a:pt x="1846" y="358"/>
                      <a:pt x="1869" y="358"/>
                      <a:pt x="1869" y="370"/>
                    </a:cubicBezTo>
                    <a:lnTo>
                      <a:pt x="1869" y="739"/>
                    </a:lnTo>
                    <a:cubicBezTo>
                      <a:pt x="1869" y="739"/>
                      <a:pt x="1869" y="763"/>
                      <a:pt x="1846" y="763"/>
                    </a:cubicBezTo>
                    <a:lnTo>
                      <a:pt x="357" y="763"/>
                    </a:lnTo>
                    <a:cubicBezTo>
                      <a:pt x="357" y="763"/>
                      <a:pt x="345" y="763"/>
                      <a:pt x="345" y="739"/>
                    </a:cubicBezTo>
                    <a:lnTo>
                      <a:pt x="345" y="370"/>
                    </a:lnTo>
                    <a:cubicBezTo>
                      <a:pt x="345" y="370"/>
                      <a:pt x="345" y="358"/>
                      <a:pt x="357" y="358"/>
                    </a:cubicBezTo>
                    <a:lnTo>
                      <a:pt x="917" y="358"/>
                    </a:lnTo>
                    <a:cubicBezTo>
                      <a:pt x="1000" y="358"/>
                      <a:pt x="1084" y="287"/>
                      <a:pt x="1084" y="179"/>
                    </a:cubicBezTo>
                    <a:cubicBezTo>
                      <a:pt x="1084" y="72"/>
                      <a:pt x="1012" y="1"/>
                      <a:pt x="9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24" name="Google Shape;2824;p79"/>
            <p:cNvSpPr txBox="1"/>
            <p:nvPr/>
          </p:nvSpPr>
          <p:spPr>
            <a:xfrm flipH="1">
              <a:off x="7100079" y="3818447"/>
              <a:ext cx="11706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25" name="Google Shape;2825;p79"/>
          <p:cNvGrpSpPr/>
          <p:nvPr/>
        </p:nvGrpSpPr>
        <p:grpSpPr>
          <a:xfrm>
            <a:off x="2274669" y="2807998"/>
            <a:ext cx="710626" cy="1186433"/>
            <a:chOff x="2200913" y="3104584"/>
            <a:chExt cx="733512" cy="1224641"/>
          </a:xfrm>
        </p:grpSpPr>
        <p:grpSp>
          <p:nvGrpSpPr>
            <p:cNvPr id="2826" name="Google Shape;2826;p79"/>
            <p:cNvGrpSpPr/>
            <p:nvPr/>
          </p:nvGrpSpPr>
          <p:grpSpPr>
            <a:xfrm>
              <a:off x="2200913" y="3104584"/>
              <a:ext cx="733512" cy="834916"/>
              <a:chOff x="2200913" y="3104584"/>
              <a:chExt cx="733512" cy="834916"/>
            </a:xfrm>
          </p:grpSpPr>
          <p:sp>
            <p:nvSpPr>
              <p:cNvPr id="2827" name="Google Shape;2827;p79"/>
              <p:cNvSpPr/>
              <p:nvPr/>
            </p:nvSpPr>
            <p:spPr>
              <a:xfrm>
                <a:off x="2200913" y="3401254"/>
                <a:ext cx="133030" cy="384400"/>
              </a:xfrm>
              <a:custGeom>
                <a:rect b="b" l="l" r="r" t="t"/>
                <a:pathLst>
                  <a:path extrusionOk="0" h="7995" w="2767">
                    <a:moveTo>
                      <a:pt x="0" y="0"/>
                    </a:moveTo>
                    <a:lnTo>
                      <a:pt x="0" y="7994"/>
                    </a:lnTo>
                    <a:lnTo>
                      <a:pt x="2766" y="7994"/>
                    </a:lnTo>
                    <a:lnTo>
                      <a:pt x="276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8" name="Google Shape;2828;p79"/>
              <p:cNvSpPr/>
              <p:nvPr/>
            </p:nvSpPr>
            <p:spPr>
              <a:xfrm>
                <a:off x="2401095" y="3325247"/>
                <a:ext cx="131588" cy="460414"/>
              </a:xfrm>
              <a:custGeom>
                <a:rect b="b" l="l" r="r" t="t"/>
                <a:pathLst>
                  <a:path extrusionOk="0" h="9576" w="2737">
                    <a:moveTo>
                      <a:pt x="1" y="0"/>
                    </a:moveTo>
                    <a:lnTo>
                      <a:pt x="1" y="9575"/>
                    </a:lnTo>
                    <a:lnTo>
                      <a:pt x="2736" y="9575"/>
                    </a:lnTo>
                    <a:lnTo>
                      <a:pt x="273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9" name="Google Shape;2829;p79"/>
              <p:cNvSpPr/>
              <p:nvPr/>
            </p:nvSpPr>
            <p:spPr>
              <a:xfrm>
                <a:off x="2601276" y="3104584"/>
                <a:ext cx="131588" cy="681101"/>
              </a:xfrm>
              <a:custGeom>
                <a:rect b="b" l="l" r="r" t="t"/>
                <a:pathLst>
                  <a:path extrusionOk="0" h="14166" w="2737">
                    <a:moveTo>
                      <a:pt x="1" y="1"/>
                    </a:moveTo>
                    <a:lnTo>
                      <a:pt x="1" y="14165"/>
                    </a:lnTo>
                    <a:lnTo>
                      <a:pt x="2736" y="14165"/>
                    </a:lnTo>
                    <a:lnTo>
                      <a:pt x="273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0" name="Google Shape;2830;p79"/>
              <p:cNvSpPr/>
              <p:nvPr/>
            </p:nvSpPr>
            <p:spPr>
              <a:xfrm>
                <a:off x="2800016" y="3214194"/>
                <a:ext cx="133030" cy="571479"/>
              </a:xfrm>
              <a:custGeom>
                <a:rect b="b" l="l" r="r" t="t"/>
                <a:pathLst>
                  <a:path extrusionOk="0" h="11886" w="2767">
                    <a:moveTo>
                      <a:pt x="1" y="0"/>
                    </a:moveTo>
                    <a:lnTo>
                      <a:pt x="1" y="11885"/>
                    </a:lnTo>
                    <a:lnTo>
                      <a:pt x="2767" y="11885"/>
                    </a:lnTo>
                    <a:lnTo>
                      <a:pt x="276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31" name="Google Shape;2831;p79"/>
              <p:cNvCxnSpPr/>
              <p:nvPr/>
            </p:nvCxnSpPr>
            <p:spPr>
              <a:xfrm>
                <a:off x="2200925" y="3939500"/>
                <a:ext cx="73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832" name="Google Shape;2832;p79"/>
            <p:cNvSpPr txBox="1"/>
            <p:nvPr/>
          </p:nvSpPr>
          <p:spPr>
            <a:xfrm>
              <a:off x="2201387" y="4022025"/>
              <a:ext cx="732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$2,791</a:t>
              </a:r>
              <a:endParaRPr b="0" i="0" sz="1800" u="none" cap="none" strike="noStrik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33" name="Google Shape;2833;p79"/>
          <p:cNvGrpSpPr/>
          <p:nvPr/>
        </p:nvGrpSpPr>
        <p:grpSpPr>
          <a:xfrm>
            <a:off x="3049015" y="2581504"/>
            <a:ext cx="710734" cy="1412927"/>
            <a:chOff x="3000197" y="2870795"/>
            <a:chExt cx="733623" cy="1458430"/>
          </a:xfrm>
        </p:grpSpPr>
        <p:grpSp>
          <p:nvGrpSpPr>
            <p:cNvPr id="2834" name="Google Shape;2834;p79"/>
            <p:cNvGrpSpPr/>
            <p:nvPr/>
          </p:nvGrpSpPr>
          <p:grpSpPr>
            <a:xfrm>
              <a:off x="3000197" y="2870795"/>
              <a:ext cx="733623" cy="1068705"/>
              <a:chOff x="3000197" y="2870795"/>
              <a:chExt cx="733623" cy="1068705"/>
            </a:xfrm>
          </p:grpSpPr>
          <p:sp>
            <p:nvSpPr>
              <p:cNvPr id="2835" name="Google Shape;2835;p79"/>
              <p:cNvSpPr/>
              <p:nvPr/>
            </p:nvSpPr>
            <p:spPr>
              <a:xfrm>
                <a:off x="3000197" y="3163043"/>
                <a:ext cx="133030" cy="622636"/>
              </a:xfrm>
              <a:custGeom>
                <a:rect b="b" l="l" r="r" t="t"/>
                <a:pathLst>
                  <a:path extrusionOk="0" h="12950" w="2767">
                    <a:moveTo>
                      <a:pt x="1" y="1"/>
                    </a:moveTo>
                    <a:lnTo>
                      <a:pt x="1" y="12949"/>
                    </a:lnTo>
                    <a:lnTo>
                      <a:pt x="2767" y="12949"/>
                    </a:lnTo>
                    <a:lnTo>
                      <a:pt x="276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6" name="Google Shape;2836;p79"/>
              <p:cNvSpPr/>
              <p:nvPr/>
            </p:nvSpPr>
            <p:spPr>
              <a:xfrm>
                <a:off x="3200427" y="2870795"/>
                <a:ext cx="133030" cy="914914"/>
              </a:xfrm>
              <a:custGeom>
                <a:rect b="b" l="l" r="r" t="t"/>
                <a:pathLst>
                  <a:path extrusionOk="0" h="19029" w="2767">
                    <a:moveTo>
                      <a:pt x="0" y="0"/>
                    </a:moveTo>
                    <a:lnTo>
                      <a:pt x="0" y="19028"/>
                    </a:lnTo>
                    <a:lnTo>
                      <a:pt x="2766" y="19028"/>
                    </a:lnTo>
                    <a:lnTo>
                      <a:pt x="276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7" name="Google Shape;2837;p79"/>
              <p:cNvSpPr/>
              <p:nvPr/>
            </p:nvSpPr>
            <p:spPr>
              <a:xfrm>
                <a:off x="3400609" y="3049057"/>
                <a:ext cx="133030" cy="736634"/>
              </a:xfrm>
              <a:custGeom>
                <a:rect b="b" l="l" r="r" t="t"/>
                <a:pathLst>
                  <a:path extrusionOk="0" h="15321" w="2767">
                    <a:moveTo>
                      <a:pt x="0" y="1"/>
                    </a:moveTo>
                    <a:lnTo>
                      <a:pt x="0" y="15320"/>
                    </a:lnTo>
                    <a:lnTo>
                      <a:pt x="2766" y="15320"/>
                    </a:lnTo>
                    <a:lnTo>
                      <a:pt x="276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8" name="Google Shape;2838;p79"/>
              <p:cNvSpPr/>
              <p:nvPr/>
            </p:nvSpPr>
            <p:spPr>
              <a:xfrm>
                <a:off x="3600790" y="2964301"/>
                <a:ext cx="133030" cy="821399"/>
              </a:xfrm>
              <a:custGeom>
                <a:rect b="b" l="l" r="r" t="t"/>
                <a:pathLst>
                  <a:path extrusionOk="0" h="17084" w="2767">
                    <a:moveTo>
                      <a:pt x="1" y="1"/>
                    </a:moveTo>
                    <a:lnTo>
                      <a:pt x="1" y="17083"/>
                    </a:lnTo>
                    <a:lnTo>
                      <a:pt x="2767" y="17083"/>
                    </a:lnTo>
                    <a:lnTo>
                      <a:pt x="276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39" name="Google Shape;2839;p79"/>
              <p:cNvCxnSpPr/>
              <p:nvPr/>
            </p:nvCxnSpPr>
            <p:spPr>
              <a:xfrm>
                <a:off x="3000200" y="3939500"/>
                <a:ext cx="73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840" name="Google Shape;2840;p79"/>
            <p:cNvSpPr txBox="1"/>
            <p:nvPr/>
          </p:nvSpPr>
          <p:spPr>
            <a:xfrm>
              <a:off x="3000725" y="4022025"/>
              <a:ext cx="732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$3,678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41" name="Google Shape;2841;p79"/>
          <p:cNvGrpSpPr/>
          <p:nvPr/>
        </p:nvGrpSpPr>
        <p:grpSpPr>
          <a:xfrm>
            <a:off x="3823937" y="2843395"/>
            <a:ext cx="711487" cy="1151036"/>
            <a:chOff x="3800075" y="3141120"/>
            <a:chExt cx="734400" cy="1188105"/>
          </a:xfrm>
        </p:grpSpPr>
        <p:grpSp>
          <p:nvGrpSpPr>
            <p:cNvPr id="2842" name="Google Shape;2842;p79"/>
            <p:cNvGrpSpPr/>
            <p:nvPr/>
          </p:nvGrpSpPr>
          <p:grpSpPr>
            <a:xfrm>
              <a:off x="3800972" y="3141120"/>
              <a:ext cx="733503" cy="798380"/>
              <a:chOff x="3800972" y="3141120"/>
              <a:chExt cx="733503" cy="798380"/>
            </a:xfrm>
          </p:grpSpPr>
          <p:sp>
            <p:nvSpPr>
              <p:cNvPr id="2843" name="Google Shape;2843;p79"/>
              <p:cNvSpPr/>
              <p:nvPr/>
            </p:nvSpPr>
            <p:spPr>
              <a:xfrm>
                <a:off x="3800972" y="3141120"/>
                <a:ext cx="133030" cy="644560"/>
              </a:xfrm>
              <a:custGeom>
                <a:rect b="b" l="l" r="r" t="t"/>
                <a:pathLst>
                  <a:path extrusionOk="0" h="13406" w="2767">
                    <a:moveTo>
                      <a:pt x="1" y="1"/>
                    </a:moveTo>
                    <a:lnTo>
                      <a:pt x="1" y="13405"/>
                    </a:lnTo>
                    <a:lnTo>
                      <a:pt x="2767" y="13405"/>
                    </a:lnTo>
                    <a:lnTo>
                      <a:pt x="276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4" name="Google Shape;2844;p79"/>
              <p:cNvSpPr/>
              <p:nvPr/>
            </p:nvSpPr>
            <p:spPr>
              <a:xfrm>
                <a:off x="3999711" y="3294576"/>
                <a:ext cx="133030" cy="492532"/>
              </a:xfrm>
              <a:custGeom>
                <a:rect b="b" l="l" r="r" t="t"/>
                <a:pathLst>
                  <a:path extrusionOk="0" h="10244" w="2767">
                    <a:moveTo>
                      <a:pt x="1" y="0"/>
                    </a:moveTo>
                    <a:lnTo>
                      <a:pt x="1" y="10243"/>
                    </a:lnTo>
                    <a:lnTo>
                      <a:pt x="2767" y="10243"/>
                    </a:lnTo>
                    <a:lnTo>
                      <a:pt x="276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5" name="Google Shape;2845;p79"/>
              <p:cNvSpPr/>
              <p:nvPr/>
            </p:nvSpPr>
            <p:spPr>
              <a:xfrm>
                <a:off x="4199893" y="3401254"/>
                <a:ext cx="133030" cy="384400"/>
              </a:xfrm>
              <a:custGeom>
                <a:rect b="b" l="l" r="r" t="t"/>
                <a:pathLst>
                  <a:path extrusionOk="0" h="7995" w="2767">
                    <a:moveTo>
                      <a:pt x="1" y="0"/>
                    </a:moveTo>
                    <a:lnTo>
                      <a:pt x="1" y="7994"/>
                    </a:lnTo>
                    <a:lnTo>
                      <a:pt x="2767" y="7994"/>
                    </a:lnTo>
                    <a:lnTo>
                      <a:pt x="276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6" name="Google Shape;2846;p79"/>
              <p:cNvSpPr/>
              <p:nvPr/>
            </p:nvSpPr>
            <p:spPr>
              <a:xfrm>
                <a:off x="4400074" y="3421686"/>
                <a:ext cx="133030" cy="363966"/>
              </a:xfrm>
              <a:custGeom>
                <a:rect b="b" l="l" r="r" t="t"/>
                <a:pathLst>
                  <a:path extrusionOk="0" h="7570" w="2767">
                    <a:moveTo>
                      <a:pt x="1" y="1"/>
                    </a:moveTo>
                    <a:lnTo>
                      <a:pt x="1" y="7569"/>
                    </a:lnTo>
                    <a:lnTo>
                      <a:pt x="2767" y="7569"/>
                    </a:lnTo>
                    <a:lnTo>
                      <a:pt x="276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47" name="Google Shape;2847;p79"/>
              <p:cNvCxnSpPr/>
              <p:nvPr/>
            </p:nvCxnSpPr>
            <p:spPr>
              <a:xfrm>
                <a:off x="3800975" y="3939500"/>
                <a:ext cx="73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848" name="Google Shape;2848;p79"/>
            <p:cNvSpPr txBox="1"/>
            <p:nvPr/>
          </p:nvSpPr>
          <p:spPr>
            <a:xfrm>
              <a:off x="3800075" y="4022025"/>
              <a:ext cx="732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$1,869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49" name="Google Shape;2849;p79"/>
          <p:cNvGrpSpPr/>
          <p:nvPr/>
        </p:nvGrpSpPr>
        <p:grpSpPr>
          <a:xfrm>
            <a:off x="4598347" y="2843395"/>
            <a:ext cx="711539" cy="1151036"/>
            <a:chOff x="4599425" y="3141120"/>
            <a:chExt cx="734454" cy="1188105"/>
          </a:xfrm>
        </p:grpSpPr>
        <p:grpSp>
          <p:nvGrpSpPr>
            <p:cNvPr id="2850" name="Google Shape;2850;p79"/>
            <p:cNvGrpSpPr/>
            <p:nvPr/>
          </p:nvGrpSpPr>
          <p:grpSpPr>
            <a:xfrm>
              <a:off x="4600250" y="3141120"/>
              <a:ext cx="733629" cy="798380"/>
              <a:chOff x="4600250" y="3141120"/>
              <a:chExt cx="733629" cy="798380"/>
            </a:xfrm>
          </p:grpSpPr>
          <p:sp>
            <p:nvSpPr>
              <p:cNvPr id="2851" name="Google Shape;2851;p79"/>
              <p:cNvSpPr/>
              <p:nvPr/>
            </p:nvSpPr>
            <p:spPr>
              <a:xfrm>
                <a:off x="4800486" y="3141120"/>
                <a:ext cx="133030" cy="644560"/>
              </a:xfrm>
              <a:custGeom>
                <a:rect b="b" l="l" r="r" t="t"/>
                <a:pathLst>
                  <a:path extrusionOk="0" h="13406" w="2767">
                    <a:moveTo>
                      <a:pt x="0" y="1"/>
                    </a:moveTo>
                    <a:lnTo>
                      <a:pt x="0" y="13405"/>
                    </a:lnTo>
                    <a:lnTo>
                      <a:pt x="2766" y="13405"/>
                    </a:lnTo>
                    <a:lnTo>
                      <a:pt x="276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79"/>
              <p:cNvSpPr/>
              <p:nvPr/>
            </p:nvSpPr>
            <p:spPr>
              <a:xfrm>
                <a:off x="5000667" y="3294576"/>
                <a:ext cx="133030" cy="492532"/>
              </a:xfrm>
              <a:custGeom>
                <a:rect b="b" l="l" r="r" t="t"/>
                <a:pathLst>
                  <a:path extrusionOk="0" h="10244" w="2767">
                    <a:moveTo>
                      <a:pt x="1" y="0"/>
                    </a:moveTo>
                    <a:lnTo>
                      <a:pt x="1" y="10243"/>
                    </a:lnTo>
                    <a:lnTo>
                      <a:pt x="2767" y="10243"/>
                    </a:lnTo>
                    <a:lnTo>
                      <a:pt x="276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3" name="Google Shape;2853;p79"/>
              <p:cNvSpPr/>
              <p:nvPr/>
            </p:nvSpPr>
            <p:spPr>
              <a:xfrm>
                <a:off x="5200849" y="3401254"/>
                <a:ext cx="133030" cy="384400"/>
              </a:xfrm>
              <a:custGeom>
                <a:rect b="b" l="l" r="r" t="t"/>
                <a:pathLst>
                  <a:path extrusionOk="0" h="7995" w="2767">
                    <a:moveTo>
                      <a:pt x="1" y="0"/>
                    </a:moveTo>
                    <a:lnTo>
                      <a:pt x="1" y="7994"/>
                    </a:lnTo>
                    <a:lnTo>
                      <a:pt x="2767" y="7994"/>
                    </a:lnTo>
                    <a:lnTo>
                      <a:pt x="276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4" name="Google Shape;2854;p79"/>
              <p:cNvSpPr/>
              <p:nvPr/>
            </p:nvSpPr>
            <p:spPr>
              <a:xfrm>
                <a:off x="4600304" y="3354477"/>
                <a:ext cx="133030" cy="431181"/>
              </a:xfrm>
              <a:custGeom>
                <a:rect b="b" l="l" r="r" t="t"/>
                <a:pathLst>
                  <a:path extrusionOk="0" h="8968" w="2767">
                    <a:moveTo>
                      <a:pt x="0" y="0"/>
                    </a:moveTo>
                    <a:lnTo>
                      <a:pt x="0" y="8967"/>
                    </a:lnTo>
                    <a:lnTo>
                      <a:pt x="2766" y="8967"/>
                    </a:lnTo>
                    <a:lnTo>
                      <a:pt x="276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55" name="Google Shape;2855;p79"/>
              <p:cNvCxnSpPr/>
              <p:nvPr/>
            </p:nvCxnSpPr>
            <p:spPr>
              <a:xfrm>
                <a:off x="4600250" y="3939500"/>
                <a:ext cx="73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856" name="Google Shape;2856;p79"/>
            <p:cNvSpPr txBox="1"/>
            <p:nvPr/>
          </p:nvSpPr>
          <p:spPr>
            <a:xfrm>
              <a:off x="4599425" y="4022025"/>
              <a:ext cx="732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$2,018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57" name="Google Shape;2857;p79"/>
          <p:cNvGrpSpPr/>
          <p:nvPr/>
        </p:nvGrpSpPr>
        <p:grpSpPr>
          <a:xfrm>
            <a:off x="5372757" y="2628219"/>
            <a:ext cx="711522" cy="1366212"/>
            <a:chOff x="5398775" y="2919015"/>
            <a:chExt cx="734436" cy="1410210"/>
          </a:xfrm>
        </p:grpSpPr>
        <p:grpSp>
          <p:nvGrpSpPr>
            <p:cNvPr id="2858" name="Google Shape;2858;p79"/>
            <p:cNvGrpSpPr/>
            <p:nvPr/>
          </p:nvGrpSpPr>
          <p:grpSpPr>
            <a:xfrm>
              <a:off x="5399525" y="2919015"/>
              <a:ext cx="733686" cy="1020485"/>
              <a:chOff x="5399525" y="2919015"/>
              <a:chExt cx="733686" cy="1020485"/>
            </a:xfrm>
          </p:grpSpPr>
          <p:sp>
            <p:nvSpPr>
              <p:cNvPr id="2859" name="Google Shape;2859;p79"/>
              <p:cNvSpPr/>
              <p:nvPr/>
            </p:nvSpPr>
            <p:spPr>
              <a:xfrm>
                <a:off x="5601260" y="3009636"/>
                <a:ext cx="131540" cy="776059"/>
              </a:xfrm>
              <a:custGeom>
                <a:rect b="b" l="l" r="r" t="t"/>
                <a:pathLst>
                  <a:path extrusionOk="0" h="16141" w="2736">
                    <a:moveTo>
                      <a:pt x="0" y="0"/>
                    </a:moveTo>
                    <a:lnTo>
                      <a:pt x="0" y="16140"/>
                    </a:lnTo>
                    <a:lnTo>
                      <a:pt x="2736" y="16140"/>
                    </a:lnTo>
                    <a:lnTo>
                      <a:pt x="273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p79"/>
              <p:cNvSpPr/>
              <p:nvPr/>
            </p:nvSpPr>
            <p:spPr>
              <a:xfrm>
                <a:off x="5799999" y="2919015"/>
                <a:ext cx="133030" cy="866690"/>
              </a:xfrm>
              <a:custGeom>
                <a:rect b="b" l="l" r="r" t="t"/>
                <a:pathLst>
                  <a:path extrusionOk="0" h="18026" w="2767">
                    <a:moveTo>
                      <a:pt x="0" y="1"/>
                    </a:moveTo>
                    <a:lnTo>
                      <a:pt x="0" y="18025"/>
                    </a:lnTo>
                    <a:lnTo>
                      <a:pt x="2766" y="18025"/>
                    </a:lnTo>
                    <a:lnTo>
                      <a:pt x="276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79"/>
              <p:cNvSpPr/>
              <p:nvPr/>
            </p:nvSpPr>
            <p:spPr>
              <a:xfrm>
                <a:off x="6000181" y="3106074"/>
                <a:ext cx="133030" cy="679611"/>
              </a:xfrm>
              <a:custGeom>
                <a:rect b="b" l="l" r="r" t="t"/>
                <a:pathLst>
                  <a:path extrusionOk="0" h="14135" w="2767">
                    <a:moveTo>
                      <a:pt x="0" y="0"/>
                    </a:moveTo>
                    <a:lnTo>
                      <a:pt x="0" y="14134"/>
                    </a:lnTo>
                    <a:lnTo>
                      <a:pt x="2766" y="14134"/>
                    </a:lnTo>
                    <a:lnTo>
                      <a:pt x="276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2" name="Google Shape;2862;p79"/>
              <p:cNvSpPr/>
              <p:nvPr/>
            </p:nvSpPr>
            <p:spPr>
              <a:xfrm>
                <a:off x="5401078" y="3236116"/>
                <a:ext cx="133030" cy="549554"/>
              </a:xfrm>
              <a:custGeom>
                <a:rect b="b" l="l" r="r" t="t"/>
                <a:pathLst>
                  <a:path extrusionOk="0" h="11430" w="2767">
                    <a:moveTo>
                      <a:pt x="0" y="0"/>
                    </a:moveTo>
                    <a:lnTo>
                      <a:pt x="0" y="11429"/>
                    </a:lnTo>
                    <a:lnTo>
                      <a:pt x="2766" y="11429"/>
                    </a:lnTo>
                    <a:lnTo>
                      <a:pt x="276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63" name="Google Shape;2863;p79"/>
              <p:cNvCxnSpPr/>
              <p:nvPr/>
            </p:nvCxnSpPr>
            <p:spPr>
              <a:xfrm>
                <a:off x="5399525" y="3939500"/>
                <a:ext cx="73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864" name="Google Shape;2864;p79"/>
            <p:cNvSpPr txBox="1"/>
            <p:nvPr/>
          </p:nvSpPr>
          <p:spPr>
            <a:xfrm>
              <a:off x="5398775" y="4022025"/>
              <a:ext cx="732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$5,864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65" name="Google Shape;2865;p79"/>
          <p:cNvGrpSpPr/>
          <p:nvPr/>
        </p:nvGrpSpPr>
        <p:grpSpPr>
          <a:xfrm>
            <a:off x="6147167" y="2595663"/>
            <a:ext cx="712901" cy="1398768"/>
            <a:chOff x="6198125" y="2885410"/>
            <a:chExt cx="735860" cy="1443815"/>
          </a:xfrm>
        </p:grpSpPr>
        <p:grpSp>
          <p:nvGrpSpPr>
            <p:cNvPr id="2866" name="Google Shape;2866;p79"/>
            <p:cNvGrpSpPr/>
            <p:nvPr/>
          </p:nvGrpSpPr>
          <p:grpSpPr>
            <a:xfrm>
              <a:off x="6200300" y="2885410"/>
              <a:ext cx="733685" cy="1054090"/>
              <a:chOff x="6200300" y="2885410"/>
              <a:chExt cx="733685" cy="1054090"/>
            </a:xfrm>
          </p:grpSpPr>
          <p:sp>
            <p:nvSpPr>
              <p:cNvPr id="2867" name="Google Shape;2867;p79"/>
              <p:cNvSpPr/>
              <p:nvPr/>
            </p:nvSpPr>
            <p:spPr>
              <a:xfrm>
                <a:off x="6400544" y="2885410"/>
                <a:ext cx="133030" cy="900298"/>
              </a:xfrm>
              <a:custGeom>
                <a:rect b="b" l="l" r="r" t="t"/>
                <a:pathLst>
                  <a:path extrusionOk="0" h="18725" w="2767">
                    <a:moveTo>
                      <a:pt x="1" y="0"/>
                    </a:moveTo>
                    <a:lnTo>
                      <a:pt x="1" y="18724"/>
                    </a:lnTo>
                    <a:lnTo>
                      <a:pt x="2767" y="18724"/>
                    </a:lnTo>
                    <a:lnTo>
                      <a:pt x="276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79"/>
              <p:cNvSpPr/>
              <p:nvPr/>
            </p:nvSpPr>
            <p:spPr>
              <a:xfrm>
                <a:off x="6600726" y="2933629"/>
                <a:ext cx="133030" cy="852074"/>
              </a:xfrm>
              <a:custGeom>
                <a:rect b="b" l="l" r="r" t="t"/>
                <a:pathLst>
                  <a:path extrusionOk="0" h="17722" w="2767">
                    <a:moveTo>
                      <a:pt x="1" y="0"/>
                    </a:moveTo>
                    <a:lnTo>
                      <a:pt x="1" y="17721"/>
                    </a:lnTo>
                    <a:lnTo>
                      <a:pt x="2767" y="17721"/>
                    </a:lnTo>
                    <a:lnTo>
                      <a:pt x="276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79"/>
              <p:cNvSpPr/>
              <p:nvPr/>
            </p:nvSpPr>
            <p:spPr>
              <a:xfrm>
                <a:off x="6800955" y="2919015"/>
                <a:ext cx="133030" cy="866690"/>
              </a:xfrm>
              <a:custGeom>
                <a:rect b="b" l="l" r="r" t="t"/>
                <a:pathLst>
                  <a:path extrusionOk="0" h="18026" w="2767">
                    <a:moveTo>
                      <a:pt x="0" y="1"/>
                    </a:moveTo>
                    <a:lnTo>
                      <a:pt x="0" y="18025"/>
                    </a:lnTo>
                    <a:lnTo>
                      <a:pt x="2766" y="18025"/>
                    </a:lnTo>
                    <a:lnTo>
                      <a:pt x="276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79"/>
              <p:cNvSpPr/>
              <p:nvPr/>
            </p:nvSpPr>
            <p:spPr>
              <a:xfrm>
                <a:off x="6200362" y="3149918"/>
                <a:ext cx="133030" cy="635762"/>
              </a:xfrm>
              <a:custGeom>
                <a:rect b="b" l="l" r="r" t="t"/>
                <a:pathLst>
                  <a:path extrusionOk="0" h="13223" w="2767">
                    <a:moveTo>
                      <a:pt x="1" y="0"/>
                    </a:moveTo>
                    <a:lnTo>
                      <a:pt x="1" y="13222"/>
                    </a:lnTo>
                    <a:lnTo>
                      <a:pt x="2767" y="13222"/>
                    </a:lnTo>
                    <a:lnTo>
                      <a:pt x="276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71" name="Google Shape;2871;p79"/>
              <p:cNvCxnSpPr/>
              <p:nvPr/>
            </p:nvCxnSpPr>
            <p:spPr>
              <a:xfrm>
                <a:off x="6200300" y="3939500"/>
                <a:ext cx="73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872" name="Google Shape;2872;p79"/>
            <p:cNvSpPr txBox="1"/>
            <p:nvPr/>
          </p:nvSpPr>
          <p:spPr>
            <a:xfrm>
              <a:off x="6198125" y="4022025"/>
              <a:ext cx="732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$7,019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7" name="Google Shape;2877;p80"/>
          <p:cNvGrpSpPr/>
          <p:nvPr/>
        </p:nvGrpSpPr>
        <p:grpSpPr>
          <a:xfrm>
            <a:off x="849750" y="902550"/>
            <a:ext cx="7444501" cy="3789567"/>
            <a:chOff x="849750" y="942425"/>
            <a:chExt cx="7444501" cy="3789567"/>
          </a:xfrm>
        </p:grpSpPr>
        <p:sp>
          <p:nvSpPr>
            <p:cNvPr id="2878" name="Google Shape;2878;p80"/>
            <p:cNvSpPr/>
            <p:nvPr/>
          </p:nvSpPr>
          <p:spPr>
            <a:xfrm>
              <a:off x="1406033" y="942425"/>
              <a:ext cx="6888218" cy="3789567"/>
            </a:xfrm>
            <a:custGeom>
              <a:rect b="b" l="l" r="r" t="t"/>
              <a:pathLst>
                <a:path extrusionOk="0" h="69594" w="27693">
                  <a:moveTo>
                    <a:pt x="1" y="0"/>
                  </a:moveTo>
                  <a:lnTo>
                    <a:pt x="1" y="69594"/>
                  </a:lnTo>
                  <a:lnTo>
                    <a:pt x="27692" y="69594"/>
                  </a:lnTo>
                  <a:lnTo>
                    <a:pt x="2769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9" name="Google Shape;2879;p80"/>
            <p:cNvGrpSpPr/>
            <p:nvPr/>
          </p:nvGrpSpPr>
          <p:grpSpPr>
            <a:xfrm>
              <a:off x="849750" y="942425"/>
              <a:ext cx="556283" cy="3789567"/>
              <a:chOff x="849750" y="942425"/>
              <a:chExt cx="556283" cy="3789567"/>
            </a:xfrm>
          </p:grpSpPr>
          <p:sp>
            <p:nvSpPr>
              <p:cNvPr id="2880" name="Google Shape;2880;p80"/>
              <p:cNvSpPr/>
              <p:nvPr/>
            </p:nvSpPr>
            <p:spPr>
              <a:xfrm>
                <a:off x="849750" y="942425"/>
                <a:ext cx="556283" cy="3789567"/>
              </a:xfrm>
              <a:custGeom>
                <a:rect b="b" l="l" r="r" t="t"/>
                <a:pathLst>
                  <a:path extrusionOk="0" h="69594" w="27693">
                    <a:moveTo>
                      <a:pt x="1" y="0"/>
                    </a:moveTo>
                    <a:lnTo>
                      <a:pt x="1" y="69594"/>
                    </a:lnTo>
                    <a:lnTo>
                      <a:pt x="27692" y="69594"/>
                    </a:lnTo>
                    <a:lnTo>
                      <a:pt x="2769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81" name="Google Shape;2881;p80"/>
              <p:cNvGrpSpPr/>
              <p:nvPr/>
            </p:nvGrpSpPr>
            <p:grpSpPr>
              <a:xfrm>
                <a:off x="1055756" y="1092779"/>
                <a:ext cx="152704" cy="2100270"/>
                <a:chOff x="1939446" y="2399979"/>
                <a:chExt cx="152704" cy="2100270"/>
              </a:xfrm>
            </p:grpSpPr>
            <p:sp>
              <p:nvSpPr>
                <p:cNvPr id="2882" name="Google Shape;2882;p80"/>
                <p:cNvSpPr/>
                <p:nvPr/>
              </p:nvSpPr>
              <p:spPr>
                <a:xfrm>
                  <a:off x="1939446" y="4384701"/>
                  <a:ext cx="134633" cy="115548"/>
                </a:xfrm>
                <a:custGeom>
                  <a:rect b="b" l="l" r="r" t="t"/>
                  <a:pathLst>
                    <a:path extrusionOk="0" h="1927" w="2245">
                      <a:moveTo>
                        <a:pt x="1254" y="306"/>
                      </a:moveTo>
                      <a:cubicBezTo>
                        <a:pt x="1312" y="306"/>
                        <a:pt x="1356" y="365"/>
                        <a:pt x="1356" y="423"/>
                      </a:cubicBezTo>
                      <a:lnTo>
                        <a:pt x="1356" y="1195"/>
                      </a:lnTo>
                      <a:cubicBezTo>
                        <a:pt x="1356" y="1254"/>
                        <a:pt x="1312" y="1297"/>
                        <a:pt x="1254" y="1297"/>
                      </a:cubicBezTo>
                      <a:cubicBezTo>
                        <a:pt x="1196" y="1297"/>
                        <a:pt x="1152" y="1254"/>
                        <a:pt x="1137" y="1195"/>
                      </a:cubicBezTo>
                      <a:lnTo>
                        <a:pt x="1137" y="423"/>
                      </a:lnTo>
                      <a:cubicBezTo>
                        <a:pt x="1152" y="365"/>
                        <a:pt x="1196" y="306"/>
                        <a:pt x="1254" y="306"/>
                      </a:cubicBezTo>
                      <a:close/>
                      <a:moveTo>
                        <a:pt x="1254" y="1414"/>
                      </a:moveTo>
                      <a:cubicBezTo>
                        <a:pt x="1312" y="1414"/>
                        <a:pt x="1356" y="1458"/>
                        <a:pt x="1356" y="1516"/>
                      </a:cubicBezTo>
                      <a:lnTo>
                        <a:pt x="1356" y="1560"/>
                      </a:lnTo>
                      <a:cubicBezTo>
                        <a:pt x="1356" y="1618"/>
                        <a:pt x="1312" y="1662"/>
                        <a:pt x="1254" y="1662"/>
                      </a:cubicBezTo>
                      <a:cubicBezTo>
                        <a:pt x="1196" y="1662"/>
                        <a:pt x="1137" y="1618"/>
                        <a:pt x="1152" y="1560"/>
                      </a:cubicBezTo>
                      <a:lnTo>
                        <a:pt x="1152" y="1516"/>
                      </a:lnTo>
                      <a:cubicBezTo>
                        <a:pt x="1152" y="1458"/>
                        <a:pt x="1196" y="1414"/>
                        <a:pt x="1254" y="1414"/>
                      </a:cubicBezTo>
                      <a:close/>
                      <a:moveTo>
                        <a:pt x="1283" y="0"/>
                      </a:moveTo>
                      <a:cubicBezTo>
                        <a:pt x="423" y="0"/>
                        <a:pt x="0" y="1035"/>
                        <a:pt x="598" y="1647"/>
                      </a:cubicBezTo>
                      <a:cubicBezTo>
                        <a:pt x="795" y="1840"/>
                        <a:pt x="1037" y="1927"/>
                        <a:pt x="1273" y="1927"/>
                      </a:cubicBezTo>
                      <a:cubicBezTo>
                        <a:pt x="1770" y="1927"/>
                        <a:pt x="2245" y="1545"/>
                        <a:pt x="2245" y="962"/>
                      </a:cubicBezTo>
                      <a:cubicBezTo>
                        <a:pt x="2245" y="423"/>
                        <a:pt x="1822" y="0"/>
                        <a:pt x="1283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83" name="Google Shape;2883;p80"/>
                <p:cNvGrpSpPr/>
                <p:nvPr/>
              </p:nvGrpSpPr>
              <p:grpSpPr>
                <a:xfrm>
                  <a:off x="1957947" y="2399979"/>
                  <a:ext cx="134203" cy="1773503"/>
                  <a:chOff x="1926188" y="2398513"/>
                  <a:chExt cx="125400" cy="1657325"/>
                </a:xfrm>
              </p:grpSpPr>
              <p:grpSp>
                <p:nvGrpSpPr>
                  <p:cNvPr id="2884" name="Google Shape;2884;p80"/>
                  <p:cNvGrpSpPr/>
                  <p:nvPr/>
                </p:nvGrpSpPr>
                <p:grpSpPr>
                  <a:xfrm>
                    <a:off x="1937588" y="3929688"/>
                    <a:ext cx="102600" cy="126150"/>
                    <a:chOff x="2083500" y="3300150"/>
                    <a:chExt cx="102600" cy="126150"/>
                  </a:xfrm>
                </p:grpSpPr>
                <p:sp>
                  <p:nvSpPr>
                    <p:cNvPr id="2885" name="Google Shape;2885;p80"/>
                    <p:cNvSpPr/>
                    <p:nvPr/>
                  </p:nvSpPr>
                  <p:spPr>
                    <a:xfrm>
                      <a:off x="2097175" y="3300150"/>
                      <a:ext cx="74500" cy="85125"/>
                    </a:xfrm>
                    <a:custGeom>
                      <a:rect b="b" l="l" r="r" t="t"/>
                      <a:pathLst>
                        <a:path extrusionOk="0" fill="none" h="3405" w="2980">
                          <a:moveTo>
                            <a:pt x="2979" y="3405"/>
                          </a:moveTo>
                          <a:lnTo>
                            <a:pt x="0" y="3405"/>
                          </a:lnTo>
                          <a:lnTo>
                            <a:pt x="0" y="1520"/>
                          </a:lnTo>
                          <a:cubicBezTo>
                            <a:pt x="0" y="669"/>
                            <a:pt x="669" y="0"/>
                            <a:pt x="1490" y="0"/>
                          </a:cubicBezTo>
                          <a:lnTo>
                            <a:pt x="1490" y="0"/>
                          </a:lnTo>
                          <a:cubicBezTo>
                            <a:pt x="2311" y="0"/>
                            <a:pt x="2979" y="669"/>
                            <a:pt x="2979" y="1520"/>
                          </a:cubicBez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86" name="Google Shape;2886;p80"/>
                    <p:cNvSpPr/>
                    <p:nvPr/>
                  </p:nvSpPr>
                  <p:spPr>
                    <a:xfrm>
                      <a:off x="2083500" y="3385250"/>
                      <a:ext cx="102600" cy="25100"/>
                    </a:xfrm>
                    <a:custGeom>
                      <a:rect b="b" l="l" r="r" t="t"/>
                      <a:pathLst>
                        <a:path extrusionOk="0" fill="none" h="1004" w="4104">
                          <a:moveTo>
                            <a:pt x="3617" y="1004"/>
                          </a:moveTo>
                          <a:lnTo>
                            <a:pt x="487" y="1004"/>
                          </a:lnTo>
                          <a:cubicBezTo>
                            <a:pt x="213" y="1004"/>
                            <a:pt x="0" y="760"/>
                            <a:pt x="0" y="487"/>
                          </a:cubicBezTo>
                          <a:lnTo>
                            <a:pt x="0" y="487"/>
                          </a:lnTo>
                          <a:cubicBezTo>
                            <a:pt x="0" y="213"/>
                            <a:pt x="213" y="1"/>
                            <a:pt x="487" y="1"/>
                          </a:cubicBezTo>
                          <a:lnTo>
                            <a:pt x="3617" y="1"/>
                          </a:lnTo>
                          <a:cubicBezTo>
                            <a:pt x="3891" y="1"/>
                            <a:pt x="4104" y="213"/>
                            <a:pt x="4104" y="487"/>
                          </a:cubicBezTo>
                          <a:lnTo>
                            <a:pt x="4104" y="487"/>
                          </a:lnTo>
                          <a:cubicBezTo>
                            <a:pt x="4104" y="760"/>
                            <a:pt x="3891" y="1004"/>
                            <a:pt x="3617" y="1004"/>
                          </a:cubicBez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87" name="Google Shape;2887;p80"/>
                    <p:cNvSpPr/>
                    <p:nvPr/>
                  </p:nvSpPr>
                  <p:spPr>
                    <a:xfrm>
                      <a:off x="2126050" y="3410325"/>
                      <a:ext cx="17500" cy="15975"/>
                    </a:xfrm>
                    <a:custGeom>
                      <a:rect b="b" l="l" r="r" t="t"/>
                      <a:pathLst>
                        <a:path extrusionOk="0" fill="none" h="639" w="700">
                          <a:moveTo>
                            <a:pt x="335" y="639"/>
                          </a:moveTo>
                          <a:lnTo>
                            <a:pt x="335" y="639"/>
                          </a:lnTo>
                          <a:cubicBezTo>
                            <a:pt x="152" y="639"/>
                            <a:pt x="1" y="487"/>
                            <a:pt x="1" y="305"/>
                          </a:cubicBezTo>
                          <a:lnTo>
                            <a:pt x="1" y="1"/>
                          </a:lnTo>
                          <a:lnTo>
                            <a:pt x="700" y="1"/>
                          </a:lnTo>
                          <a:lnTo>
                            <a:pt x="700" y="305"/>
                          </a:lnTo>
                          <a:cubicBezTo>
                            <a:pt x="700" y="487"/>
                            <a:pt x="548" y="639"/>
                            <a:pt x="335" y="639"/>
                          </a:cubicBez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88" name="Google Shape;2888;p80"/>
                    <p:cNvSpPr/>
                    <p:nvPr/>
                  </p:nvSpPr>
                  <p:spPr>
                    <a:xfrm>
                      <a:off x="2109325" y="3316100"/>
                      <a:ext cx="44875" cy="44850"/>
                    </a:xfrm>
                    <a:custGeom>
                      <a:rect b="b" l="l" r="r" t="t"/>
                      <a:pathLst>
                        <a:path extrusionOk="0" fill="none" h="1794" w="1795">
                          <a:moveTo>
                            <a:pt x="1794" y="760"/>
                          </a:moveTo>
                          <a:cubicBezTo>
                            <a:pt x="1794" y="1460"/>
                            <a:pt x="973" y="1794"/>
                            <a:pt x="487" y="1308"/>
                          </a:cubicBezTo>
                          <a:cubicBezTo>
                            <a:pt x="1" y="821"/>
                            <a:pt x="335" y="1"/>
                            <a:pt x="1034" y="1"/>
                          </a:cubicBezTo>
                          <a:cubicBezTo>
                            <a:pt x="1429" y="1"/>
                            <a:pt x="1794" y="365"/>
                            <a:pt x="1794" y="760"/>
                          </a:cubicBez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2889" name="Google Shape;2889;p80"/>
                  <p:cNvGrpSpPr/>
                  <p:nvPr/>
                </p:nvGrpSpPr>
                <p:grpSpPr>
                  <a:xfrm>
                    <a:off x="1942138" y="2398513"/>
                    <a:ext cx="93500" cy="132225"/>
                    <a:chOff x="2088050" y="1768975"/>
                    <a:chExt cx="93500" cy="132225"/>
                  </a:xfrm>
                </p:grpSpPr>
                <p:sp>
                  <p:nvSpPr>
                    <p:cNvPr id="2890" name="Google Shape;2890;p80"/>
                    <p:cNvSpPr/>
                    <p:nvPr/>
                  </p:nvSpPr>
                  <p:spPr>
                    <a:xfrm>
                      <a:off x="2093375" y="1768975"/>
                      <a:ext cx="72975" cy="72200"/>
                    </a:xfrm>
                    <a:custGeom>
                      <a:rect b="b" l="l" r="r" t="t"/>
                      <a:pathLst>
                        <a:path extrusionOk="0" fill="none" h="2888" w="2919">
                          <a:moveTo>
                            <a:pt x="2918" y="1246"/>
                          </a:moveTo>
                          <a:cubicBezTo>
                            <a:pt x="2918" y="2341"/>
                            <a:pt x="1581" y="2888"/>
                            <a:pt x="791" y="2128"/>
                          </a:cubicBezTo>
                          <a:cubicBezTo>
                            <a:pt x="0" y="1338"/>
                            <a:pt x="548" y="0"/>
                            <a:pt x="1672" y="0"/>
                          </a:cubicBezTo>
                          <a:cubicBezTo>
                            <a:pt x="2341" y="0"/>
                            <a:pt x="2888" y="547"/>
                            <a:pt x="2918" y="1246"/>
                          </a:cubicBez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91" name="Google Shape;2891;p80"/>
                    <p:cNvSpPr/>
                    <p:nvPr/>
                  </p:nvSpPr>
                  <p:spPr>
                    <a:xfrm>
                      <a:off x="2088050" y="1830525"/>
                      <a:ext cx="93500" cy="70675"/>
                    </a:xfrm>
                    <a:custGeom>
                      <a:rect b="b" l="l" r="r" t="t"/>
                      <a:pathLst>
                        <a:path extrusionOk="0" fill="none" h="2827" w="3740">
                          <a:moveTo>
                            <a:pt x="1" y="2827"/>
                          </a:moveTo>
                          <a:lnTo>
                            <a:pt x="1" y="1885"/>
                          </a:lnTo>
                          <a:cubicBezTo>
                            <a:pt x="1" y="851"/>
                            <a:pt x="852" y="0"/>
                            <a:pt x="1855" y="0"/>
                          </a:cubicBezTo>
                          <a:lnTo>
                            <a:pt x="1855" y="0"/>
                          </a:lnTo>
                          <a:cubicBezTo>
                            <a:pt x="2888" y="0"/>
                            <a:pt x="3739" y="851"/>
                            <a:pt x="3739" y="1885"/>
                          </a:cubicBezTo>
                          <a:lnTo>
                            <a:pt x="3739" y="2827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2892" name="Google Shape;2892;p80"/>
                  <p:cNvGrpSpPr/>
                  <p:nvPr/>
                </p:nvGrpSpPr>
                <p:grpSpPr>
                  <a:xfrm>
                    <a:off x="1931513" y="2714613"/>
                    <a:ext cx="114750" cy="110975"/>
                    <a:chOff x="2077425" y="2085075"/>
                    <a:chExt cx="114750" cy="110975"/>
                  </a:xfrm>
                </p:grpSpPr>
                <p:sp>
                  <p:nvSpPr>
                    <p:cNvPr id="2893" name="Google Shape;2893;p80"/>
                    <p:cNvSpPr/>
                    <p:nvPr/>
                  </p:nvSpPr>
                  <p:spPr>
                    <a:xfrm>
                      <a:off x="2077425" y="2094950"/>
                      <a:ext cx="114750" cy="101100"/>
                    </a:xfrm>
                    <a:custGeom>
                      <a:rect b="b" l="l" r="r" t="t"/>
                      <a:pathLst>
                        <a:path extrusionOk="0" fill="none" h="4044" w="4590">
                          <a:moveTo>
                            <a:pt x="335" y="1"/>
                          </a:moveTo>
                          <a:lnTo>
                            <a:pt x="4225" y="1"/>
                          </a:lnTo>
                          <a:cubicBezTo>
                            <a:pt x="4438" y="1"/>
                            <a:pt x="4590" y="153"/>
                            <a:pt x="4590" y="335"/>
                          </a:cubicBezTo>
                          <a:lnTo>
                            <a:pt x="4590" y="3679"/>
                          </a:lnTo>
                          <a:cubicBezTo>
                            <a:pt x="4590" y="3892"/>
                            <a:pt x="4438" y="4043"/>
                            <a:pt x="4225" y="4043"/>
                          </a:cubicBezTo>
                          <a:lnTo>
                            <a:pt x="335" y="4043"/>
                          </a:lnTo>
                          <a:cubicBezTo>
                            <a:pt x="152" y="4043"/>
                            <a:pt x="0" y="3892"/>
                            <a:pt x="0" y="3679"/>
                          </a:cubicBezTo>
                          <a:lnTo>
                            <a:pt x="0" y="335"/>
                          </a:lnTo>
                          <a:cubicBezTo>
                            <a:pt x="0" y="153"/>
                            <a:pt x="152" y="1"/>
                            <a:pt x="335" y="1"/>
                          </a:cubicBez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94" name="Google Shape;2894;p80"/>
                    <p:cNvSpPr/>
                    <p:nvPr/>
                  </p:nvSpPr>
                  <p:spPr>
                    <a:xfrm>
                      <a:off x="2077425" y="2120800"/>
                      <a:ext cx="114750" cy="25"/>
                    </a:xfrm>
                    <a:custGeom>
                      <a:rect b="b" l="l" r="r" t="t"/>
                      <a:pathLst>
                        <a:path extrusionOk="0" fill="none" h="1" w="4590">
                          <a:moveTo>
                            <a:pt x="0" y="0"/>
                          </a:moveTo>
                          <a:lnTo>
                            <a:pt x="4590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95" name="Google Shape;2895;p80"/>
                    <p:cNvSpPr/>
                    <p:nvPr/>
                  </p:nvSpPr>
                  <p:spPr>
                    <a:xfrm>
                      <a:off x="2097925" y="2085075"/>
                      <a:ext cx="25" cy="18275"/>
                    </a:xfrm>
                    <a:custGeom>
                      <a:rect b="b" l="l" r="r" t="t"/>
                      <a:pathLst>
                        <a:path extrusionOk="0" fill="none" h="731" w="1">
                          <a:moveTo>
                            <a:pt x="1" y="1"/>
                          </a:moveTo>
                          <a:lnTo>
                            <a:pt x="1" y="73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96" name="Google Shape;2896;p80"/>
                    <p:cNvSpPr/>
                    <p:nvPr/>
                  </p:nvSpPr>
                  <p:spPr>
                    <a:xfrm>
                      <a:off x="2134400" y="2085075"/>
                      <a:ext cx="25" cy="18275"/>
                    </a:xfrm>
                    <a:custGeom>
                      <a:rect b="b" l="l" r="r" t="t"/>
                      <a:pathLst>
                        <a:path extrusionOk="0" fill="none" h="731" w="1">
                          <a:moveTo>
                            <a:pt x="1" y="1"/>
                          </a:moveTo>
                          <a:lnTo>
                            <a:pt x="1" y="73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97" name="Google Shape;2897;p80"/>
                    <p:cNvSpPr/>
                    <p:nvPr/>
                  </p:nvSpPr>
                  <p:spPr>
                    <a:xfrm>
                      <a:off x="2170875" y="2085075"/>
                      <a:ext cx="25" cy="18275"/>
                    </a:xfrm>
                    <a:custGeom>
                      <a:rect b="b" l="l" r="r" t="t"/>
                      <a:pathLst>
                        <a:path extrusionOk="0" fill="none" h="731" w="1">
                          <a:moveTo>
                            <a:pt x="1" y="1"/>
                          </a:moveTo>
                          <a:lnTo>
                            <a:pt x="1" y="73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898" name="Google Shape;2898;p80"/>
                  <p:cNvSpPr/>
                  <p:nvPr/>
                </p:nvSpPr>
                <p:spPr>
                  <a:xfrm>
                    <a:off x="1929238" y="3045938"/>
                    <a:ext cx="119325" cy="60800"/>
                  </a:xfrm>
                  <a:custGeom>
                    <a:rect b="b" l="l" r="r" t="t"/>
                    <a:pathLst>
                      <a:path extrusionOk="0" fill="none" h="2432" w="4773">
                        <a:moveTo>
                          <a:pt x="0" y="2432"/>
                        </a:moveTo>
                        <a:lnTo>
                          <a:pt x="1672" y="760"/>
                        </a:lnTo>
                        <a:lnTo>
                          <a:pt x="2827" y="1915"/>
                        </a:lnTo>
                        <a:lnTo>
                          <a:pt x="4772" y="0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accent6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899" name="Google Shape;2899;p80"/>
                  <p:cNvGrpSpPr/>
                  <p:nvPr/>
                </p:nvGrpSpPr>
                <p:grpSpPr>
                  <a:xfrm>
                    <a:off x="1926188" y="3356713"/>
                    <a:ext cx="125400" cy="51700"/>
                    <a:chOff x="2072100" y="2727175"/>
                    <a:chExt cx="125400" cy="51700"/>
                  </a:xfrm>
                </p:grpSpPr>
                <p:sp>
                  <p:nvSpPr>
                    <p:cNvPr id="2900" name="Google Shape;2900;p80"/>
                    <p:cNvSpPr/>
                    <p:nvPr/>
                  </p:nvSpPr>
                  <p:spPr>
                    <a:xfrm>
                      <a:off x="2110850" y="2737825"/>
                      <a:ext cx="86650" cy="25"/>
                    </a:xfrm>
                    <a:custGeom>
                      <a:rect b="b" l="l" r="r" t="t"/>
                      <a:pathLst>
                        <a:path extrusionOk="0" fill="none" h="1" w="3466">
                          <a:moveTo>
                            <a:pt x="1" y="1"/>
                          </a:moveTo>
                          <a:lnTo>
                            <a:pt x="3466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01" name="Google Shape;2901;p80"/>
                    <p:cNvSpPr/>
                    <p:nvPr/>
                  </p:nvSpPr>
                  <p:spPr>
                    <a:xfrm>
                      <a:off x="2072100" y="2737825"/>
                      <a:ext cx="14450" cy="25"/>
                    </a:xfrm>
                    <a:custGeom>
                      <a:rect b="b" l="l" r="r" t="t"/>
                      <a:pathLst>
                        <a:path extrusionOk="0" fill="none" h="1" w="578">
                          <a:moveTo>
                            <a:pt x="0" y="1"/>
                          </a:moveTo>
                          <a:lnTo>
                            <a:pt x="578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02" name="Google Shape;2902;p80"/>
                    <p:cNvSpPr/>
                    <p:nvPr/>
                  </p:nvSpPr>
                  <p:spPr>
                    <a:xfrm>
                      <a:off x="2085775" y="2727175"/>
                      <a:ext cx="25100" cy="25125"/>
                    </a:xfrm>
                    <a:custGeom>
                      <a:rect b="b" l="l" r="r" t="t"/>
                      <a:pathLst>
                        <a:path extrusionOk="0" fill="none" h="1005" w="1004">
                          <a:moveTo>
                            <a:pt x="1004" y="427"/>
                          </a:moveTo>
                          <a:cubicBezTo>
                            <a:pt x="1004" y="791"/>
                            <a:pt x="548" y="1004"/>
                            <a:pt x="274" y="730"/>
                          </a:cubicBezTo>
                          <a:cubicBezTo>
                            <a:pt x="1" y="457"/>
                            <a:pt x="213" y="1"/>
                            <a:pt x="578" y="1"/>
                          </a:cubicBezTo>
                          <a:cubicBezTo>
                            <a:pt x="821" y="1"/>
                            <a:pt x="1004" y="183"/>
                            <a:pt x="1004" y="427"/>
                          </a:cubicBez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03" name="Google Shape;2903;p80"/>
                    <p:cNvSpPr/>
                    <p:nvPr/>
                  </p:nvSpPr>
                  <p:spPr>
                    <a:xfrm>
                      <a:off x="2072100" y="2766700"/>
                      <a:ext cx="86650" cy="25"/>
                    </a:xfrm>
                    <a:custGeom>
                      <a:rect b="b" l="l" r="r" t="t"/>
                      <a:pathLst>
                        <a:path extrusionOk="0" fill="none" h="1" w="3466">
                          <a:moveTo>
                            <a:pt x="3466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04" name="Google Shape;2904;p80"/>
                    <p:cNvSpPr/>
                    <p:nvPr/>
                  </p:nvSpPr>
                  <p:spPr>
                    <a:xfrm>
                      <a:off x="2183050" y="2766700"/>
                      <a:ext cx="14450" cy="25"/>
                    </a:xfrm>
                    <a:custGeom>
                      <a:rect b="b" l="l" r="r" t="t"/>
                      <a:pathLst>
                        <a:path extrusionOk="0" fill="none" h="1" w="578">
                          <a:moveTo>
                            <a:pt x="578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05" name="Google Shape;2905;p80"/>
                    <p:cNvSpPr/>
                    <p:nvPr/>
                  </p:nvSpPr>
                  <p:spPr>
                    <a:xfrm>
                      <a:off x="2157200" y="2750750"/>
                      <a:ext cx="23575" cy="28125"/>
                    </a:xfrm>
                    <a:custGeom>
                      <a:rect b="b" l="l" r="r" t="t"/>
                      <a:pathLst>
                        <a:path extrusionOk="0" fill="none" h="1125" w="943">
                          <a:moveTo>
                            <a:pt x="62" y="639"/>
                          </a:moveTo>
                          <a:cubicBezTo>
                            <a:pt x="1" y="0"/>
                            <a:pt x="943" y="0"/>
                            <a:pt x="913" y="639"/>
                          </a:cubicBezTo>
                          <a:cubicBezTo>
                            <a:pt x="852" y="1125"/>
                            <a:pt x="92" y="1125"/>
                            <a:pt x="62" y="639"/>
                          </a:cubicBez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2906" name="Google Shape;2906;p80"/>
                  <p:cNvGrpSpPr/>
                  <p:nvPr/>
                </p:nvGrpSpPr>
                <p:grpSpPr>
                  <a:xfrm>
                    <a:off x="1927713" y="3641688"/>
                    <a:ext cx="122350" cy="91975"/>
                    <a:chOff x="2073625" y="3012150"/>
                    <a:chExt cx="122350" cy="91975"/>
                  </a:xfrm>
                </p:grpSpPr>
                <p:sp>
                  <p:nvSpPr>
                    <p:cNvPr id="2907" name="Google Shape;2907;p80"/>
                    <p:cNvSpPr/>
                    <p:nvPr/>
                  </p:nvSpPr>
                  <p:spPr>
                    <a:xfrm>
                      <a:off x="2073625" y="3012150"/>
                      <a:ext cx="122350" cy="91975"/>
                    </a:xfrm>
                    <a:custGeom>
                      <a:rect b="b" l="l" r="r" t="t"/>
                      <a:pathLst>
                        <a:path extrusionOk="0" fill="none" h="3679" w="4894">
                          <a:moveTo>
                            <a:pt x="4894" y="426"/>
                          </a:moveTo>
                          <a:lnTo>
                            <a:pt x="4894" y="2432"/>
                          </a:lnTo>
                          <a:cubicBezTo>
                            <a:pt x="4894" y="2675"/>
                            <a:pt x="4681" y="2888"/>
                            <a:pt x="4468" y="2888"/>
                          </a:cubicBezTo>
                          <a:lnTo>
                            <a:pt x="1794" y="2888"/>
                          </a:lnTo>
                          <a:cubicBezTo>
                            <a:pt x="1642" y="2888"/>
                            <a:pt x="1490" y="2979"/>
                            <a:pt x="1398" y="3101"/>
                          </a:cubicBezTo>
                          <a:lnTo>
                            <a:pt x="1125" y="3587"/>
                          </a:lnTo>
                          <a:cubicBezTo>
                            <a:pt x="1064" y="3648"/>
                            <a:pt x="973" y="3678"/>
                            <a:pt x="912" y="3617"/>
                          </a:cubicBezTo>
                          <a:lnTo>
                            <a:pt x="183" y="3009"/>
                          </a:lnTo>
                          <a:cubicBezTo>
                            <a:pt x="61" y="2918"/>
                            <a:pt x="0" y="2797"/>
                            <a:pt x="0" y="2675"/>
                          </a:cubicBezTo>
                          <a:lnTo>
                            <a:pt x="0" y="426"/>
                          </a:lnTo>
                          <a:cubicBezTo>
                            <a:pt x="0" y="183"/>
                            <a:pt x="213" y="0"/>
                            <a:pt x="456" y="0"/>
                          </a:cubicBezTo>
                          <a:lnTo>
                            <a:pt x="4468" y="0"/>
                          </a:lnTo>
                          <a:cubicBezTo>
                            <a:pt x="4681" y="0"/>
                            <a:pt x="4894" y="183"/>
                            <a:pt x="4894" y="426"/>
                          </a:cubicBez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08" name="Google Shape;2908;p80"/>
                    <p:cNvSpPr/>
                    <p:nvPr/>
                  </p:nvSpPr>
                  <p:spPr>
                    <a:xfrm>
                      <a:off x="2097925" y="3032675"/>
                      <a:ext cx="73750" cy="25"/>
                    </a:xfrm>
                    <a:custGeom>
                      <a:rect b="b" l="l" r="r" t="t"/>
                      <a:pathLst>
                        <a:path extrusionOk="0" fill="none" h="1" w="2950">
                          <a:moveTo>
                            <a:pt x="1" y="0"/>
                          </a:moveTo>
                          <a:lnTo>
                            <a:pt x="2949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09" name="Google Shape;2909;p80"/>
                    <p:cNvSpPr/>
                    <p:nvPr/>
                  </p:nvSpPr>
                  <p:spPr>
                    <a:xfrm>
                      <a:off x="2097925" y="3047850"/>
                      <a:ext cx="73750" cy="25"/>
                    </a:xfrm>
                    <a:custGeom>
                      <a:rect b="b" l="l" r="r" t="t"/>
                      <a:pathLst>
                        <a:path extrusionOk="0" fill="none" h="1" w="2950">
                          <a:moveTo>
                            <a:pt x="1" y="1"/>
                          </a:moveTo>
                          <a:lnTo>
                            <a:pt x="2949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10" name="Google Shape;2910;p80"/>
                    <p:cNvSpPr/>
                    <p:nvPr/>
                  </p:nvSpPr>
                  <p:spPr>
                    <a:xfrm>
                      <a:off x="2097925" y="3063050"/>
                      <a:ext cx="36500" cy="25"/>
                    </a:xfrm>
                    <a:custGeom>
                      <a:rect b="b" l="l" r="r" t="t"/>
                      <a:pathLst>
                        <a:path extrusionOk="0" fill="none" h="1" w="1460">
                          <a:moveTo>
                            <a:pt x="1" y="1"/>
                          </a:moveTo>
                          <a:lnTo>
                            <a:pt x="1460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accent6"/>
                      </a:solidFill>
                      <a:prstDash val="solid"/>
                      <a:miter lim="30395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911" name="Google Shape;2911;p80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aphicFrame>
        <p:nvGraphicFramePr>
          <p:cNvPr id="2912" name="Google Shape;2912;p80"/>
          <p:cNvGraphicFramePr/>
          <p:nvPr/>
        </p:nvGraphicFramePr>
        <p:xfrm>
          <a:off x="1646932" y="10528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{1FA426F2-BEE3-4E8E-B589-AFF07B31F14B}</a:tableStyleId>
              </a:tblPr>
              <a:tblGrid>
                <a:gridCol w="455800"/>
                <a:gridCol w="455800"/>
                <a:gridCol w="455800"/>
                <a:gridCol w="455800"/>
                <a:gridCol w="455800"/>
                <a:gridCol w="455800"/>
                <a:gridCol w="455800"/>
              </a:tblGrid>
              <a:tr h="342425"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January</a:t>
                      </a:r>
                      <a:endParaRPr sz="13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4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</a:t>
                      </a:r>
                      <a:endParaRPr sz="13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</a:t>
                      </a:r>
                      <a:endParaRPr sz="13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Tu</a:t>
                      </a:r>
                      <a:endParaRPr sz="13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</a:t>
                      </a:r>
                      <a:endParaRPr sz="13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</a:t>
                      </a:r>
                      <a:endParaRPr sz="13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Fr</a:t>
                      </a:r>
                      <a:endParaRPr sz="13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</a:t>
                      </a:r>
                      <a:endParaRPr sz="1300" u="none" cap="none" strike="noStrike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4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913" name="Google Shape;2913;p80"/>
          <p:cNvGrpSpPr/>
          <p:nvPr/>
        </p:nvGrpSpPr>
        <p:grpSpPr>
          <a:xfrm>
            <a:off x="1646932" y="3827021"/>
            <a:ext cx="3237069" cy="292200"/>
            <a:chOff x="1653569" y="3827075"/>
            <a:chExt cx="3237069" cy="292200"/>
          </a:xfrm>
        </p:grpSpPr>
        <p:grpSp>
          <p:nvGrpSpPr>
            <p:cNvPr id="2914" name="Google Shape;2914;p80"/>
            <p:cNvGrpSpPr/>
            <p:nvPr/>
          </p:nvGrpSpPr>
          <p:grpSpPr>
            <a:xfrm>
              <a:off x="1653569" y="3859761"/>
              <a:ext cx="226855" cy="226835"/>
              <a:chOff x="4896099" y="1970920"/>
              <a:chExt cx="358155" cy="358123"/>
            </a:xfrm>
          </p:grpSpPr>
          <p:sp>
            <p:nvSpPr>
              <p:cNvPr id="2915" name="Google Shape;2915;p80"/>
              <p:cNvSpPr/>
              <p:nvPr/>
            </p:nvSpPr>
            <p:spPr>
              <a:xfrm>
                <a:off x="4896099" y="1970920"/>
                <a:ext cx="358155" cy="358123"/>
              </a:xfrm>
              <a:custGeom>
                <a:rect b="b" l="l" r="r" t="t"/>
                <a:pathLst>
                  <a:path extrusionOk="0" h="11252" w="11253">
                    <a:moveTo>
                      <a:pt x="5621" y="0"/>
                    </a:moveTo>
                    <a:cubicBezTo>
                      <a:pt x="4109" y="0"/>
                      <a:pt x="2704" y="595"/>
                      <a:pt x="1644" y="1643"/>
                    </a:cubicBezTo>
                    <a:cubicBezTo>
                      <a:pt x="584" y="2715"/>
                      <a:pt x="1" y="4132"/>
                      <a:pt x="1" y="5632"/>
                    </a:cubicBezTo>
                    <a:cubicBezTo>
                      <a:pt x="1" y="6930"/>
                      <a:pt x="465" y="8192"/>
                      <a:pt x="1263" y="9192"/>
                    </a:cubicBezTo>
                    <a:cubicBezTo>
                      <a:pt x="1300" y="9235"/>
                      <a:pt x="1343" y="9252"/>
                      <a:pt x="1386" y="9252"/>
                    </a:cubicBezTo>
                    <a:cubicBezTo>
                      <a:pt x="1509" y="9252"/>
                      <a:pt x="1622" y="9104"/>
                      <a:pt x="1525" y="8989"/>
                    </a:cubicBezTo>
                    <a:cubicBezTo>
                      <a:pt x="751" y="8049"/>
                      <a:pt x="334" y="6858"/>
                      <a:pt x="334" y="5632"/>
                    </a:cubicBezTo>
                    <a:cubicBezTo>
                      <a:pt x="334" y="4227"/>
                      <a:pt x="882" y="2881"/>
                      <a:pt x="1882" y="1881"/>
                    </a:cubicBezTo>
                    <a:cubicBezTo>
                      <a:pt x="2882" y="893"/>
                      <a:pt x="4204" y="322"/>
                      <a:pt x="5621" y="322"/>
                    </a:cubicBezTo>
                    <a:cubicBezTo>
                      <a:pt x="7026" y="322"/>
                      <a:pt x="8371" y="869"/>
                      <a:pt x="9371" y="1869"/>
                    </a:cubicBezTo>
                    <a:cubicBezTo>
                      <a:pt x="10359" y="2870"/>
                      <a:pt x="10931" y="4191"/>
                      <a:pt x="10931" y="5608"/>
                    </a:cubicBezTo>
                    <a:cubicBezTo>
                      <a:pt x="10931" y="7025"/>
                      <a:pt x="10383" y="8358"/>
                      <a:pt x="9383" y="9358"/>
                    </a:cubicBezTo>
                    <a:cubicBezTo>
                      <a:pt x="8383" y="10359"/>
                      <a:pt x="7061" y="10918"/>
                      <a:pt x="5644" y="10918"/>
                    </a:cubicBezTo>
                    <a:cubicBezTo>
                      <a:pt x="4323" y="10918"/>
                      <a:pt x="3037" y="10430"/>
                      <a:pt x="2061" y="9537"/>
                    </a:cubicBezTo>
                    <a:cubicBezTo>
                      <a:pt x="2025" y="9504"/>
                      <a:pt x="1987" y="9490"/>
                      <a:pt x="1951" y="9490"/>
                    </a:cubicBezTo>
                    <a:cubicBezTo>
                      <a:pt x="1823" y="9490"/>
                      <a:pt x="1723" y="9673"/>
                      <a:pt x="1834" y="9775"/>
                    </a:cubicBezTo>
                    <a:cubicBezTo>
                      <a:pt x="2882" y="10728"/>
                      <a:pt x="4228" y="11252"/>
                      <a:pt x="5644" y="11252"/>
                    </a:cubicBezTo>
                    <a:cubicBezTo>
                      <a:pt x="7145" y="11252"/>
                      <a:pt x="8562" y="10656"/>
                      <a:pt x="9621" y="9597"/>
                    </a:cubicBezTo>
                    <a:cubicBezTo>
                      <a:pt x="10681" y="8525"/>
                      <a:pt x="11252" y="7108"/>
                      <a:pt x="11252" y="5608"/>
                    </a:cubicBezTo>
                    <a:cubicBezTo>
                      <a:pt x="11252" y="4120"/>
                      <a:pt x="10657" y="2703"/>
                      <a:pt x="9597" y="1631"/>
                    </a:cubicBezTo>
                    <a:cubicBezTo>
                      <a:pt x="8526" y="572"/>
                      <a:pt x="7121" y="0"/>
                      <a:pt x="56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80"/>
              <p:cNvSpPr/>
              <p:nvPr/>
            </p:nvSpPr>
            <p:spPr>
              <a:xfrm>
                <a:off x="4991454" y="2067835"/>
                <a:ext cx="166999" cy="164325"/>
              </a:xfrm>
              <a:custGeom>
                <a:rect b="b" l="l" r="r" t="t"/>
                <a:pathLst>
                  <a:path extrusionOk="0" h="5163" w="5247">
                    <a:moveTo>
                      <a:pt x="4506" y="706"/>
                    </a:moveTo>
                    <a:lnTo>
                      <a:pt x="3160" y="2861"/>
                    </a:lnTo>
                    <a:lnTo>
                      <a:pt x="2351" y="2075"/>
                    </a:lnTo>
                    <a:lnTo>
                      <a:pt x="4506" y="706"/>
                    </a:lnTo>
                    <a:close/>
                    <a:moveTo>
                      <a:pt x="2113" y="2289"/>
                    </a:moveTo>
                    <a:lnTo>
                      <a:pt x="2922" y="3099"/>
                    </a:lnTo>
                    <a:lnTo>
                      <a:pt x="755" y="4468"/>
                    </a:lnTo>
                    <a:lnTo>
                      <a:pt x="755" y="4468"/>
                    </a:lnTo>
                    <a:lnTo>
                      <a:pt x="2113" y="2289"/>
                    </a:lnTo>
                    <a:close/>
                    <a:moveTo>
                      <a:pt x="5032" y="0"/>
                    </a:moveTo>
                    <a:cubicBezTo>
                      <a:pt x="5004" y="0"/>
                      <a:pt x="4974" y="8"/>
                      <a:pt x="4946" y="27"/>
                    </a:cubicBezTo>
                    <a:lnTo>
                      <a:pt x="2006" y="1896"/>
                    </a:lnTo>
                    <a:cubicBezTo>
                      <a:pt x="1970" y="1908"/>
                      <a:pt x="1934" y="1932"/>
                      <a:pt x="1922" y="1980"/>
                    </a:cubicBezTo>
                    <a:lnTo>
                      <a:pt x="77" y="4909"/>
                    </a:lnTo>
                    <a:cubicBezTo>
                      <a:pt x="1" y="5032"/>
                      <a:pt x="99" y="5163"/>
                      <a:pt x="214" y="5163"/>
                    </a:cubicBezTo>
                    <a:cubicBezTo>
                      <a:pt x="243" y="5163"/>
                      <a:pt x="274" y="5154"/>
                      <a:pt x="303" y="5135"/>
                    </a:cubicBezTo>
                    <a:lnTo>
                      <a:pt x="3232" y="3277"/>
                    </a:lnTo>
                    <a:cubicBezTo>
                      <a:pt x="3280" y="3265"/>
                      <a:pt x="3303" y="3230"/>
                      <a:pt x="3315" y="3182"/>
                    </a:cubicBezTo>
                    <a:lnTo>
                      <a:pt x="5161" y="253"/>
                    </a:lnTo>
                    <a:cubicBezTo>
                      <a:pt x="5247" y="138"/>
                      <a:pt x="5148" y="0"/>
                      <a:pt x="50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80"/>
              <p:cNvSpPr/>
              <p:nvPr/>
            </p:nvSpPr>
            <p:spPr>
              <a:xfrm>
                <a:off x="4923789" y="1998578"/>
                <a:ext cx="302043" cy="302425"/>
              </a:xfrm>
              <a:custGeom>
                <a:rect b="b" l="l" r="r" t="t"/>
                <a:pathLst>
                  <a:path extrusionOk="0" h="9502" w="9490">
                    <a:moveTo>
                      <a:pt x="4727" y="0"/>
                    </a:moveTo>
                    <a:cubicBezTo>
                      <a:pt x="3465" y="0"/>
                      <a:pt x="2274" y="500"/>
                      <a:pt x="1381" y="1405"/>
                    </a:cubicBezTo>
                    <a:cubicBezTo>
                      <a:pt x="488" y="2298"/>
                      <a:pt x="0" y="3489"/>
                      <a:pt x="0" y="4763"/>
                    </a:cubicBezTo>
                    <a:cubicBezTo>
                      <a:pt x="0" y="6049"/>
                      <a:pt x="488" y="7227"/>
                      <a:pt x="1393" y="8120"/>
                    </a:cubicBezTo>
                    <a:cubicBezTo>
                      <a:pt x="2286" y="9013"/>
                      <a:pt x="3477" y="9501"/>
                      <a:pt x="4763" y="9501"/>
                    </a:cubicBezTo>
                    <a:cubicBezTo>
                      <a:pt x="6025" y="9501"/>
                      <a:pt x="7215" y="9013"/>
                      <a:pt x="8108" y="8097"/>
                    </a:cubicBezTo>
                    <a:cubicBezTo>
                      <a:pt x="9001" y="7204"/>
                      <a:pt x="9489" y="6013"/>
                      <a:pt x="9489" y="4739"/>
                    </a:cubicBezTo>
                    <a:cubicBezTo>
                      <a:pt x="9489" y="3620"/>
                      <a:pt x="9096" y="2524"/>
                      <a:pt x="8358" y="1667"/>
                    </a:cubicBezTo>
                    <a:cubicBezTo>
                      <a:pt x="8325" y="1625"/>
                      <a:pt x="8284" y="1607"/>
                      <a:pt x="8243" y="1607"/>
                    </a:cubicBezTo>
                    <a:cubicBezTo>
                      <a:pt x="8124" y="1607"/>
                      <a:pt x="8011" y="1757"/>
                      <a:pt x="8108" y="1881"/>
                    </a:cubicBezTo>
                    <a:cubicBezTo>
                      <a:pt x="8751" y="2620"/>
                      <a:pt x="9108" y="3560"/>
                      <a:pt x="9156" y="4537"/>
                    </a:cubicBezTo>
                    <a:lnTo>
                      <a:pt x="8477" y="4537"/>
                    </a:lnTo>
                    <a:cubicBezTo>
                      <a:pt x="8275" y="4537"/>
                      <a:pt x="8275" y="4870"/>
                      <a:pt x="8477" y="4870"/>
                    </a:cubicBezTo>
                    <a:lnTo>
                      <a:pt x="9156" y="4870"/>
                    </a:lnTo>
                    <a:cubicBezTo>
                      <a:pt x="9120" y="6001"/>
                      <a:pt x="8656" y="7037"/>
                      <a:pt x="7870" y="7847"/>
                    </a:cubicBezTo>
                    <a:cubicBezTo>
                      <a:pt x="7084" y="8632"/>
                      <a:pt x="6037" y="9097"/>
                      <a:pt x="4929" y="9144"/>
                    </a:cubicBezTo>
                    <a:lnTo>
                      <a:pt x="4929" y="8466"/>
                    </a:lnTo>
                    <a:cubicBezTo>
                      <a:pt x="4929" y="8364"/>
                      <a:pt x="4846" y="8314"/>
                      <a:pt x="4763" y="8314"/>
                    </a:cubicBezTo>
                    <a:cubicBezTo>
                      <a:pt x="4679" y="8314"/>
                      <a:pt x="4596" y="8364"/>
                      <a:pt x="4596" y="8466"/>
                    </a:cubicBezTo>
                    <a:lnTo>
                      <a:pt x="4596" y="9144"/>
                    </a:lnTo>
                    <a:cubicBezTo>
                      <a:pt x="3477" y="9097"/>
                      <a:pt x="2441" y="8644"/>
                      <a:pt x="1631" y="7858"/>
                    </a:cubicBezTo>
                    <a:cubicBezTo>
                      <a:pt x="834" y="7061"/>
                      <a:pt x="369" y="6013"/>
                      <a:pt x="345" y="4882"/>
                    </a:cubicBezTo>
                    <a:lnTo>
                      <a:pt x="1012" y="4882"/>
                    </a:lnTo>
                    <a:cubicBezTo>
                      <a:pt x="1215" y="4882"/>
                      <a:pt x="1215" y="4560"/>
                      <a:pt x="1012" y="4560"/>
                    </a:cubicBezTo>
                    <a:lnTo>
                      <a:pt x="345" y="4560"/>
                    </a:lnTo>
                    <a:cubicBezTo>
                      <a:pt x="381" y="3441"/>
                      <a:pt x="834" y="2417"/>
                      <a:pt x="1619" y="1620"/>
                    </a:cubicBezTo>
                    <a:cubicBezTo>
                      <a:pt x="2405" y="834"/>
                      <a:pt x="3453" y="369"/>
                      <a:pt x="4560" y="334"/>
                    </a:cubicBezTo>
                    <a:lnTo>
                      <a:pt x="4560" y="1000"/>
                    </a:lnTo>
                    <a:cubicBezTo>
                      <a:pt x="4560" y="1102"/>
                      <a:pt x="4644" y="1152"/>
                      <a:pt x="4727" y="1152"/>
                    </a:cubicBezTo>
                    <a:cubicBezTo>
                      <a:pt x="4810" y="1152"/>
                      <a:pt x="4894" y="1102"/>
                      <a:pt x="4894" y="1000"/>
                    </a:cubicBezTo>
                    <a:lnTo>
                      <a:pt x="4894" y="334"/>
                    </a:lnTo>
                    <a:cubicBezTo>
                      <a:pt x="5834" y="357"/>
                      <a:pt x="6727" y="691"/>
                      <a:pt x="7465" y="1262"/>
                    </a:cubicBezTo>
                    <a:cubicBezTo>
                      <a:pt x="7510" y="1301"/>
                      <a:pt x="7556" y="1319"/>
                      <a:pt x="7597" y="1319"/>
                    </a:cubicBezTo>
                    <a:cubicBezTo>
                      <a:pt x="7645" y="1319"/>
                      <a:pt x="7684" y="1295"/>
                      <a:pt x="7703" y="1250"/>
                    </a:cubicBezTo>
                    <a:cubicBezTo>
                      <a:pt x="7763" y="1179"/>
                      <a:pt x="7751" y="1072"/>
                      <a:pt x="7680" y="1012"/>
                    </a:cubicBezTo>
                    <a:cubicBezTo>
                      <a:pt x="6834" y="346"/>
                      <a:pt x="5822" y="0"/>
                      <a:pt x="4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8" name="Google Shape;2918;p80"/>
            <p:cNvGrpSpPr/>
            <p:nvPr/>
          </p:nvGrpSpPr>
          <p:grpSpPr>
            <a:xfrm>
              <a:off x="2021812" y="3896405"/>
              <a:ext cx="2323357" cy="153761"/>
              <a:chOff x="3558802" y="4011427"/>
              <a:chExt cx="1866000" cy="111300"/>
            </a:xfrm>
          </p:grpSpPr>
          <p:sp>
            <p:nvSpPr>
              <p:cNvPr id="2919" name="Google Shape;2919;p80"/>
              <p:cNvSpPr/>
              <p:nvPr/>
            </p:nvSpPr>
            <p:spPr>
              <a:xfrm flipH="1" rot="5400000">
                <a:off x="4436152" y="3134077"/>
                <a:ext cx="111300" cy="1866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80"/>
              <p:cNvSpPr/>
              <p:nvPr/>
            </p:nvSpPr>
            <p:spPr>
              <a:xfrm flipH="1" rot="5400000">
                <a:off x="4191421" y="3414726"/>
                <a:ext cx="83400" cy="13047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1" name="Google Shape;2921;p80"/>
            <p:cNvSpPr txBox="1"/>
            <p:nvPr/>
          </p:nvSpPr>
          <p:spPr>
            <a:xfrm>
              <a:off x="4536938" y="3827075"/>
              <a:ext cx="3537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71%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922" name="Google Shape;2922;p80"/>
          <p:cNvGrpSpPr/>
          <p:nvPr/>
        </p:nvGrpSpPr>
        <p:grpSpPr>
          <a:xfrm>
            <a:off x="1647405" y="4244516"/>
            <a:ext cx="3211695" cy="292200"/>
            <a:chOff x="1654042" y="4244570"/>
            <a:chExt cx="3211695" cy="292200"/>
          </a:xfrm>
        </p:grpSpPr>
        <p:grpSp>
          <p:nvGrpSpPr>
            <p:cNvPr id="2923" name="Google Shape;2923;p80"/>
            <p:cNvGrpSpPr/>
            <p:nvPr/>
          </p:nvGrpSpPr>
          <p:grpSpPr>
            <a:xfrm>
              <a:off x="1654042" y="4284813"/>
              <a:ext cx="225888" cy="211715"/>
              <a:chOff x="6219391" y="3816756"/>
              <a:chExt cx="356627" cy="334252"/>
            </a:xfrm>
          </p:grpSpPr>
          <p:sp>
            <p:nvSpPr>
              <p:cNvPr id="2924" name="Google Shape;2924;p80"/>
              <p:cNvSpPr/>
              <p:nvPr/>
            </p:nvSpPr>
            <p:spPr>
              <a:xfrm>
                <a:off x="6219391" y="3816756"/>
                <a:ext cx="306594" cy="334252"/>
              </a:xfrm>
              <a:custGeom>
                <a:rect b="b" l="l" r="r" t="t"/>
                <a:pathLst>
                  <a:path extrusionOk="0" h="10502" w="9633">
                    <a:moveTo>
                      <a:pt x="8394" y="4179"/>
                    </a:moveTo>
                    <a:cubicBezTo>
                      <a:pt x="8906" y="4251"/>
                      <a:pt x="9299" y="4703"/>
                      <a:pt x="9299" y="5239"/>
                    </a:cubicBezTo>
                    <a:cubicBezTo>
                      <a:pt x="9299" y="5775"/>
                      <a:pt x="8906" y="6215"/>
                      <a:pt x="8394" y="6299"/>
                    </a:cubicBezTo>
                    <a:lnTo>
                      <a:pt x="8394" y="4179"/>
                    </a:lnTo>
                    <a:close/>
                    <a:moveTo>
                      <a:pt x="1203" y="4013"/>
                    </a:moveTo>
                    <a:lnTo>
                      <a:pt x="1203" y="6489"/>
                    </a:lnTo>
                    <a:lnTo>
                      <a:pt x="846" y="6489"/>
                    </a:lnTo>
                    <a:cubicBezTo>
                      <a:pt x="548" y="6489"/>
                      <a:pt x="310" y="6251"/>
                      <a:pt x="310" y="5953"/>
                    </a:cubicBezTo>
                    <a:lnTo>
                      <a:pt x="310" y="4549"/>
                    </a:lnTo>
                    <a:cubicBezTo>
                      <a:pt x="310" y="4251"/>
                      <a:pt x="548" y="4013"/>
                      <a:pt x="846" y="4013"/>
                    </a:cubicBezTo>
                    <a:close/>
                    <a:moveTo>
                      <a:pt x="2596" y="4001"/>
                    </a:moveTo>
                    <a:lnTo>
                      <a:pt x="2596" y="6489"/>
                    </a:lnTo>
                    <a:lnTo>
                      <a:pt x="1525" y="6489"/>
                    </a:lnTo>
                    <a:lnTo>
                      <a:pt x="1525" y="4001"/>
                    </a:lnTo>
                    <a:close/>
                    <a:moveTo>
                      <a:pt x="2799" y="7692"/>
                    </a:moveTo>
                    <a:lnTo>
                      <a:pt x="2799" y="8418"/>
                    </a:lnTo>
                    <a:lnTo>
                      <a:pt x="2477" y="8418"/>
                    </a:lnTo>
                    <a:lnTo>
                      <a:pt x="2679" y="7692"/>
                    </a:lnTo>
                    <a:close/>
                    <a:moveTo>
                      <a:pt x="2560" y="6811"/>
                    </a:moveTo>
                    <a:lnTo>
                      <a:pt x="1941" y="9121"/>
                    </a:lnTo>
                    <a:lnTo>
                      <a:pt x="1525" y="9121"/>
                    </a:lnTo>
                    <a:lnTo>
                      <a:pt x="1525" y="6811"/>
                    </a:lnTo>
                    <a:close/>
                    <a:moveTo>
                      <a:pt x="8061" y="310"/>
                    </a:moveTo>
                    <a:lnTo>
                      <a:pt x="8061" y="10180"/>
                    </a:lnTo>
                    <a:lnTo>
                      <a:pt x="7335" y="10180"/>
                    </a:lnTo>
                    <a:lnTo>
                      <a:pt x="7335" y="3227"/>
                    </a:lnTo>
                    <a:cubicBezTo>
                      <a:pt x="7335" y="3132"/>
                      <a:pt x="7251" y="3060"/>
                      <a:pt x="7168" y="3060"/>
                    </a:cubicBezTo>
                    <a:cubicBezTo>
                      <a:pt x="7085" y="3060"/>
                      <a:pt x="7001" y="3132"/>
                      <a:pt x="7001" y="3227"/>
                    </a:cubicBezTo>
                    <a:lnTo>
                      <a:pt x="7001" y="9085"/>
                    </a:lnTo>
                    <a:cubicBezTo>
                      <a:pt x="6799" y="8811"/>
                      <a:pt x="6489" y="8406"/>
                      <a:pt x="6085" y="8013"/>
                    </a:cubicBezTo>
                    <a:cubicBezTo>
                      <a:pt x="5620" y="7573"/>
                      <a:pt x="5144" y="7216"/>
                      <a:pt x="4656" y="6966"/>
                    </a:cubicBezTo>
                    <a:cubicBezTo>
                      <a:pt x="4084" y="6668"/>
                      <a:pt x="3525" y="6501"/>
                      <a:pt x="2941" y="6489"/>
                    </a:cubicBezTo>
                    <a:lnTo>
                      <a:pt x="2941" y="4001"/>
                    </a:lnTo>
                    <a:cubicBezTo>
                      <a:pt x="3525" y="3965"/>
                      <a:pt x="4084" y="3810"/>
                      <a:pt x="4656" y="3525"/>
                    </a:cubicBezTo>
                    <a:cubicBezTo>
                      <a:pt x="5144" y="3275"/>
                      <a:pt x="5620" y="2917"/>
                      <a:pt x="6085" y="2465"/>
                    </a:cubicBezTo>
                    <a:cubicBezTo>
                      <a:pt x="6489" y="2084"/>
                      <a:pt x="6799" y="1679"/>
                      <a:pt x="7001" y="1393"/>
                    </a:cubicBezTo>
                    <a:lnTo>
                      <a:pt x="7001" y="2441"/>
                    </a:lnTo>
                    <a:cubicBezTo>
                      <a:pt x="7001" y="2524"/>
                      <a:pt x="7085" y="2596"/>
                      <a:pt x="7168" y="2596"/>
                    </a:cubicBezTo>
                    <a:cubicBezTo>
                      <a:pt x="7251" y="2596"/>
                      <a:pt x="7335" y="2524"/>
                      <a:pt x="7335" y="2441"/>
                    </a:cubicBezTo>
                    <a:lnTo>
                      <a:pt x="7335" y="310"/>
                    </a:lnTo>
                    <a:close/>
                    <a:moveTo>
                      <a:pt x="7168" y="0"/>
                    </a:moveTo>
                    <a:cubicBezTo>
                      <a:pt x="7085" y="0"/>
                      <a:pt x="7001" y="72"/>
                      <a:pt x="7001" y="167"/>
                    </a:cubicBezTo>
                    <a:lnTo>
                      <a:pt x="7001" y="822"/>
                    </a:lnTo>
                    <a:cubicBezTo>
                      <a:pt x="6906" y="977"/>
                      <a:pt x="6489" y="1620"/>
                      <a:pt x="5847" y="2251"/>
                    </a:cubicBezTo>
                    <a:cubicBezTo>
                      <a:pt x="5156" y="2905"/>
                      <a:pt x="4084" y="3691"/>
                      <a:pt x="2775" y="3691"/>
                    </a:cubicBezTo>
                    <a:lnTo>
                      <a:pt x="858" y="3691"/>
                    </a:lnTo>
                    <a:cubicBezTo>
                      <a:pt x="382" y="3691"/>
                      <a:pt x="1" y="4072"/>
                      <a:pt x="1" y="4549"/>
                    </a:cubicBezTo>
                    <a:lnTo>
                      <a:pt x="1" y="5953"/>
                    </a:lnTo>
                    <a:cubicBezTo>
                      <a:pt x="1" y="6430"/>
                      <a:pt x="382" y="6811"/>
                      <a:pt x="858" y="6811"/>
                    </a:cubicBezTo>
                    <a:lnTo>
                      <a:pt x="1215" y="6811"/>
                    </a:lnTo>
                    <a:lnTo>
                      <a:pt x="1215" y="9287"/>
                    </a:lnTo>
                    <a:cubicBezTo>
                      <a:pt x="1215" y="9371"/>
                      <a:pt x="1286" y="9454"/>
                      <a:pt x="1382" y="9454"/>
                    </a:cubicBezTo>
                    <a:lnTo>
                      <a:pt x="2084" y="9454"/>
                    </a:lnTo>
                    <a:cubicBezTo>
                      <a:pt x="2156" y="9454"/>
                      <a:pt x="2215" y="9406"/>
                      <a:pt x="2239" y="9335"/>
                    </a:cubicBezTo>
                    <a:lnTo>
                      <a:pt x="2394" y="8751"/>
                    </a:lnTo>
                    <a:lnTo>
                      <a:pt x="2953" y="8751"/>
                    </a:lnTo>
                    <a:cubicBezTo>
                      <a:pt x="3049" y="8751"/>
                      <a:pt x="3120" y="8680"/>
                      <a:pt x="3120" y="8585"/>
                    </a:cubicBezTo>
                    <a:lnTo>
                      <a:pt x="3120" y="7525"/>
                    </a:lnTo>
                    <a:cubicBezTo>
                      <a:pt x="3120" y="7442"/>
                      <a:pt x="3049" y="7370"/>
                      <a:pt x="2953" y="7370"/>
                    </a:cubicBezTo>
                    <a:lnTo>
                      <a:pt x="2763" y="7370"/>
                    </a:lnTo>
                    <a:lnTo>
                      <a:pt x="2918" y="6811"/>
                    </a:lnTo>
                    <a:cubicBezTo>
                      <a:pt x="4168" y="6858"/>
                      <a:pt x="5192" y="7620"/>
                      <a:pt x="5858" y="8263"/>
                    </a:cubicBezTo>
                    <a:cubicBezTo>
                      <a:pt x="6513" y="8882"/>
                      <a:pt x="6930" y="9525"/>
                      <a:pt x="7025" y="9692"/>
                    </a:cubicBezTo>
                    <a:lnTo>
                      <a:pt x="7025" y="10347"/>
                    </a:lnTo>
                    <a:cubicBezTo>
                      <a:pt x="7025" y="10430"/>
                      <a:pt x="7097" y="10502"/>
                      <a:pt x="7180" y="10502"/>
                    </a:cubicBezTo>
                    <a:lnTo>
                      <a:pt x="8240" y="10502"/>
                    </a:lnTo>
                    <a:cubicBezTo>
                      <a:pt x="8335" y="10502"/>
                      <a:pt x="8406" y="10430"/>
                      <a:pt x="8406" y="10347"/>
                    </a:cubicBezTo>
                    <a:lnTo>
                      <a:pt x="8406" y="6632"/>
                    </a:lnTo>
                    <a:cubicBezTo>
                      <a:pt x="9109" y="6549"/>
                      <a:pt x="9633" y="5965"/>
                      <a:pt x="9633" y="5251"/>
                    </a:cubicBezTo>
                    <a:cubicBezTo>
                      <a:pt x="9621" y="4537"/>
                      <a:pt x="9085" y="3941"/>
                      <a:pt x="8394" y="3870"/>
                    </a:cubicBezTo>
                    <a:lnTo>
                      <a:pt x="8394" y="167"/>
                    </a:lnTo>
                    <a:cubicBezTo>
                      <a:pt x="8394" y="72"/>
                      <a:pt x="8311" y="0"/>
                      <a:pt x="8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80"/>
              <p:cNvSpPr/>
              <p:nvPr/>
            </p:nvSpPr>
            <p:spPr>
              <a:xfrm>
                <a:off x="6549060" y="3978567"/>
                <a:ext cx="26958" cy="10630"/>
              </a:xfrm>
              <a:custGeom>
                <a:rect b="b" l="l" r="r" t="t"/>
                <a:pathLst>
                  <a:path extrusionOk="0" h="334" w="847">
                    <a:moveTo>
                      <a:pt x="156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" y="262"/>
                      <a:pt x="72" y="334"/>
                      <a:pt x="156" y="334"/>
                    </a:cubicBezTo>
                    <a:lnTo>
                      <a:pt x="680" y="334"/>
                    </a:lnTo>
                    <a:cubicBezTo>
                      <a:pt x="763" y="334"/>
                      <a:pt x="846" y="262"/>
                      <a:pt x="846" y="167"/>
                    </a:cubicBezTo>
                    <a:cubicBezTo>
                      <a:pt x="846" y="84"/>
                      <a:pt x="775" y="0"/>
                      <a:pt x="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80"/>
              <p:cNvSpPr/>
              <p:nvPr/>
            </p:nvSpPr>
            <p:spPr>
              <a:xfrm>
                <a:off x="6525572" y="3915357"/>
                <a:ext cx="24666" cy="22311"/>
              </a:xfrm>
              <a:custGeom>
                <a:rect b="b" l="l" r="r" t="t"/>
                <a:pathLst>
                  <a:path extrusionOk="0" h="701" w="775">
                    <a:moveTo>
                      <a:pt x="605" y="1"/>
                    </a:moveTo>
                    <a:cubicBezTo>
                      <a:pt x="563" y="1"/>
                      <a:pt x="519" y="16"/>
                      <a:pt x="477" y="46"/>
                    </a:cubicBezTo>
                    <a:lnTo>
                      <a:pt x="108" y="415"/>
                    </a:lnTo>
                    <a:cubicBezTo>
                      <a:pt x="1" y="522"/>
                      <a:pt x="84" y="700"/>
                      <a:pt x="227" y="700"/>
                    </a:cubicBezTo>
                    <a:cubicBezTo>
                      <a:pt x="275" y="700"/>
                      <a:pt x="322" y="677"/>
                      <a:pt x="346" y="653"/>
                    </a:cubicBezTo>
                    <a:lnTo>
                      <a:pt x="715" y="284"/>
                    </a:lnTo>
                    <a:cubicBezTo>
                      <a:pt x="775" y="224"/>
                      <a:pt x="775" y="117"/>
                      <a:pt x="715" y="46"/>
                    </a:cubicBezTo>
                    <a:cubicBezTo>
                      <a:pt x="685" y="16"/>
                      <a:pt x="647" y="1"/>
                      <a:pt x="6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80"/>
              <p:cNvSpPr/>
              <p:nvPr/>
            </p:nvSpPr>
            <p:spPr>
              <a:xfrm>
                <a:off x="6527099" y="4030191"/>
                <a:ext cx="23139" cy="22661"/>
              </a:xfrm>
              <a:custGeom>
                <a:rect b="b" l="l" r="r" t="t"/>
                <a:pathLst>
                  <a:path extrusionOk="0" h="712" w="727">
                    <a:moveTo>
                      <a:pt x="183" y="1"/>
                    </a:moveTo>
                    <a:cubicBezTo>
                      <a:pt x="140" y="1"/>
                      <a:pt x="96" y="15"/>
                      <a:pt x="60" y="45"/>
                    </a:cubicBezTo>
                    <a:cubicBezTo>
                      <a:pt x="0" y="105"/>
                      <a:pt x="0" y="212"/>
                      <a:pt x="60" y="283"/>
                    </a:cubicBezTo>
                    <a:lnTo>
                      <a:pt x="429" y="664"/>
                    </a:lnTo>
                    <a:cubicBezTo>
                      <a:pt x="466" y="696"/>
                      <a:pt x="505" y="711"/>
                      <a:pt x="543" y="711"/>
                    </a:cubicBezTo>
                    <a:cubicBezTo>
                      <a:pt x="590" y="711"/>
                      <a:pt x="634" y="687"/>
                      <a:pt x="667" y="641"/>
                    </a:cubicBezTo>
                    <a:cubicBezTo>
                      <a:pt x="727" y="569"/>
                      <a:pt x="727" y="486"/>
                      <a:pt x="667" y="426"/>
                    </a:cubicBezTo>
                    <a:lnTo>
                      <a:pt x="298" y="45"/>
                    </a:lnTo>
                    <a:cubicBezTo>
                      <a:pt x="268" y="15"/>
                      <a:pt x="227" y="1"/>
                      <a:pt x="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8" name="Google Shape;2928;p80"/>
            <p:cNvGrpSpPr/>
            <p:nvPr/>
          </p:nvGrpSpPr>
          <p:grpSpPr>
            <a:xfrm>
              <a:off x="2021812" y="4321447"/>
              <a:ext cx="2323357" cy="153761"/>
              <a:chOff x="3558802" y="4011427"/>
              <a:chExt cx="1866000" cy="111300"/>
            </a:xfrm>
          </p:grpSpPr>
          <p:sp>
            <p:nvSpPr>
              <p:cNvPr id="2929" name="Google Shape;2929;p80"/>
              <p:cNvSpPr/>
              <p:nvPr/>
            </p:nvSpPr>
            <p:spPr>
              <a:xfrm flipH="1" rot="5400000">
                <a:off x="4436152" y="3134077"/>
                <a:ext cx="111300" cy="1866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80"/>
              <p:cNvSpPr/>
              <p:nvPr/>
            </p:nvSpPr>
            <p:spPr>
              <a:xfrm flipH="1" rot="5400000">
                <a:off x="4349335" y="3256776"/>
                <a:ext cx="83400" cy="16206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31" name="Google Shape;2931;p80"/>
            <p:cNvSpPr txBox="1"/>
            <p:nvPr/>
          </p:nvSpPr>
          <p:spPr>
            <a:xfrm>
              <a:off x="4512037" y="4244570"/>
              <a:ext cx="3537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87%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932" name="Google Shape;2932;p80"/>
          <p:cNvGrpSpPr/>
          <p:nvPr/>
        </p:nvGrpSpPr>
        <p:grpSpPr>
          <a:xfrm>
            <a:off x="5048988" y="1052896"/>
            <a:ext cx="2994757" cy="3432975"/>
            <a:chOff x="5055625" y="1092771"/>
            <a:chExt cx="2994757" cy="3432975"/>
          </a:xfrm>
        </p:grpSpPr>
        <p:sp>
          <p:nvSpPr>
            <p:cNvPr id="2933" name="Google Shape;2933;p80"/>
            <p:cNvSpPr/>
            <p:nvPr/>
          </p:nvSpPr>
          <p:spPr>
            <a:xfrm>
              <a:off x="5055625" y="1092771"/>
              <a:ext cx="2994757" cy="3432975"/>
            </a:xfrm>
            <a:custGeom>
              <a:rect b="b" l="l" r="r" t="t"/>
              <a:pathLst>
                <a:path extrusionOk="0" h="31803" w="31730">
                  <a:moveTo>
                    <a:pt x="1" y="1"/>
                  </a:moveTo>
                  <a:lnTo>
                    <a:pt x="1" y="31802"/>
                  </a:lnTo>
                  <a:lnTo>
                    <a:pt x="31730" y="31802"/>
                  </a:lnTo>
                  <a:lnTo>
                    <a:pt x="3173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34" name="Google Shape;2934;p80"/>
            <p:cNvGrpSpPr/>
            <p:nvPr/>
          </p:nvGrpSpPr>
          <p:grpSpPr>
            <a:xfrm>
              <a:off x="5289068" y="1360630"/>
              <a:ext cx="2526250" cy="1267736"/>
              <a:chOff x="5262520" y="1271157"/>
              <a:chExt cx="2526250" cy="1267736"/>
            </a:xfrm>
          </p:grpSpPr>
          <p:grpSp>
            <p:nvGrpSpPr>
              <p:cNvPr id="2935" name="Google Shape;2935;p80"/>
              <p:cNvGrpSpPr/>
              <p:nvPr/>
            </p:nvGrpSpPr>
            <p:grpSpPr>
              <a:xfrm>
                <a:off x="5262520" y="1271157"/>
                <a:ext cx="1267822" cy="1267736"/>
                <a:chOff x="4049800" y="640400"/>
                <a:chExt cx="858900" cy="858900"/>
              </a:xfrm>
            </p:grpSpPr>
            <p:sp>
              <p:nvSpPr>
                <p:cNvPr id="2936" name="Google Shape;2936;p80"/>
                <p:cNvSpPr/>
                <p:nvPr/>
              </p:nvSpPr>
              <p:spPr>
                <a:xfrm>
                  <a:off x="4085607" y="676202"/>
                  <a:ext cx="787200" cy="787200"/>
                </a:xfrm>
                <a:prstGeom prst="donut">
                  <a:avLst>
                    <a:gd fmla="val 15480" name="adj"/>
                  </a:avLst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71%</a:t>
                  </a:r>
                  <a:endParaRPr b="0" i="0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2937" name="Google Shape;2937;p80"/>
                <p:cNvSpPr/>
                <p:nvPr/>
              </p:nvSpPr>
              <p:spPr>
                <a:xfrm>
                  <a:off x="4049800" y="640400"/>
                  <a:ext cx="858900" cy="858900"/>
                </a:xfrm>
                <a:prstGeom prst="blockArc">
                  <a:avLst>
                    <a:gd fmla="val 7914150" name="adj1"/>
                    <a:gd fmla="val 20859682" name="adj2"/>
                    <a:gd fmla="val 8065" name="adj3"/>
                  </a:avLst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38" name="Google Shape;2938;p80"/>
              <p:cNvGrpSpPr/>
              <p:nvPr/>
            </p:nvGrpSpPr>
            <p:grpSpPr>
              <a:xfrm>
                <a:off x="6690470" y="1502941"/>
                <a:ext cx="1098300" cy="804150"/>
                <a:chOff x="2275557" y="1703104"/>
                <a:chExt cx="1098300" cy="804150"/>
              </a:xfrm>
            </p:grpSpPr>
            <p:sp>
              <p:nvSpPr>
                <p:cNvPr id="2939" name="Google Shape;2939;p80"/>
                <p:cNvSpPr txBox="1"/>
                <p:nvPr/>
              </p:nvSpPr>
              <p:spPr>
                <a:xfrm>
                  <a:off x="2275636" y="1703104"/>
                  <a:ext cx="1086900" cy="30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Mercury</a:t>
                  </a:r>
                  <a:endParaRPr b="0" i="0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2940" name="Google Shape;2940;p80"/>
                <p:cNvSpPr txBox="1"/>
                <p:nvPr/>
              </p:nvSpPr>
              <p:spPr>
                <a:xfrm>
                  <a:off x="2275557" y="2086654"/>
                  <a:ext cx="1098300" cy="420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Mercury is the smallest planet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2941" name="Google Shape;2941;p80"/>
            <p:cNvGrpSpPr/>
            <p:nvPr/>
          </p:nvGrpSpPr>
          <p:grpSpPr>
            <a:xfrm>
              <a:off x="5289068" y="2953451"/>
              <a:ext cx="2534584" cy="1267736"/>
              <a:chOff x="5262520" y="2824157"/>
              <a:chExt cx="2534584" cy="1267736"/>
            </a:xfrm>
          </p:grpSpPr>
          <p:grpSp>
            <p:nvGrpSpPr>
              <p:cNvPr id="2942" name="Google Shape;2942;p80"/>
              <p:cNvGrpSpPr/>
              <p:nvPr/>
            </p:nvGrpSpPr>
            <p:grpSpPr>
              <a:xfrm>
                <a:off x="5262520" y="2824157"/>
                <a:ext cx="1267822" cy="1267736"/>
                <a:chOff x="4049800" y="640400"/>
                <a:chExt cx="858900" cy="858900"/>
              </a:xfrm>
            </p:grpSpPr>
            <p:sp>
              <p:nvSpPr>
                <p:cNvPr id="2943" name="Google Shape;2943;p80"/>
                <p:cNvSpPr/>
                <p:nvPr/>
              </p:nvSpPr>
              <p:spPr>
                <a:xfrm>
                  <a:off x="4087876" y="678471"/>
                  <a:ext cx="782700" cy="782700"/>
                </a:xfrm>
                <a:prstGeom prst="donut">
                  <a:avLst>
                    <a:gd fmla="val 15480" name="adj"/>
                  </a:avLst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3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87%</a:t>
                  </a:r>
                  <a:endParaRPr b="0" i="0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2944" name="Google Shape;2944;p80"/>
                <p:cNvSpPr/>
                <p:nvPr/>
              </p:nvSpPr>
              <p:spPr>
                <a:xfrm>
                  <a:off x="4049800" y="640400"/>
                  <a:ext cx="858900" cy="858900"/>
                </a:xfrm>
                <a:prstGeom prst="blockArc">
                  <a:avLst>
                    <a:gd fmla="val 4308444" name="adj1"/>
                    <a:gd fmla="val 19409322" name="adj2"/>
                    <a:gd fmla="val 8609" name="adj3"/>
                  </a:avLst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45" name="Google Shape;2945;p80"/>
              <p:cNvGrpSpPr/>
              <p:nvPr/>
            </p:nvGrpSpPr>
            <p:grpSpPr>
              <a:xfrm>
                <a:off x="6698804" y="3055941"/>
                <a:ext cx="1098300" cy="804150"/>
                <a:chOff x="2283892" y="1703104"/>
                <a:chExt cx="1098300" cy="804150"/>
              </a:xfrm>
            </p:grpSpPr>
            <p:sp>
              <p:nvSpPr>
                <p:cNvPr id="2946" name="Google Shape;2946;p80"/>
                <p:cNvSpPr txBox="1"/>
                <p:nvPr/>
              </p:nvSpPr>
              <p:spPr>
                <a:xfrm>
                  <a:off x="2287542" y="1703104"/>
                  <a:ext cx="1086900" cy="30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chemeClr val="accent3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Jupiter</a:t>
                  </a:r>
                  <a:endParaRPr b="0" i="0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2947" name="Google Shape;2947;p80"/>
                <p:cNvSpPr txBox="1"/>
                <p:nvPr/>
              </p:nvSpPr>
              <p:spPr>
                <a:xfrm>
                  <a:off x="2283892" y="2086654"/>
                  <a:ext cx="1098300" cy="420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GB" sz="12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Jupiter is the biggest planet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2" name="Google Shape;2952;p81"/>
          <p:cNvGrpSpPr/>
          <p:nvPr/>
        </p:nvGrpSpPr>
        <p:grpSpPr>
          <a:xfrm>
            <a:off x="5070237" y="989106"/>
            <a:ext cx="3311350" cy="1582659"/>
            <a:chOff x="5070237" y="989106"/>
            <a:chExt cx="3311350" cy="1582659"/>
          </a:xfrm>
        </p:grpSpPr>
        <p:grpSp>
          <p:nvGrpSpPr>
            <p:cNvPr id="2953" name="Google Shape;2953;p81"/>
            <p:cNvGrpSpPr/>
            <p:nvPr/>
          </p:nvGrpSpPr>
          <p:grpSpPr>
            <a:xfrm>
              <a:off x="5070237" y="989106"/>
              <a:ext cx="3311350" cy="1582659"/>
              <a:chOff x="712664" y="3693025"/>
              <a:chExt cx="1460739" cy="698160"/>
            </a:xfrm>
          </p:grpSpPr>
          <p:sp>
            <p:nvSpPr>
              <p:cNvPr id="2954" name="Google Shape;2954;p81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rect b="b" l="l" r="r" t="t"/>
                <a:pathLst>
                  <a:path extrusionOk="0" h="57312" w="45484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81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rect b="b" l="l" r="r" t="t"/>
                <a:pathLst>
                  <a:path extrusionOk="0" h="71099" w="70567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81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rect b="b" l="l" r="r" t="t"/>
                <a:pathLst>
                  <a:path extrusionOk="0" h="49836" w="75843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81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rect b="b" l="l" r="r" t="t"/>
                <a:pathLst>
                  <a:path extrusionOk="0" h="49767" w="76065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81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rect b="b" l="l" r="r" t="t"/>
                <a:pathLst>
                  <a:path extrusionOk="0" h="71126" w="70657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81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rect b="b" l="l" r="r" t="t"/>
                <a:pathLst>
                  <a:path extrusionOk="0" h="57367" w="45519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0" name="Google Shape;2960;p81"/>
            <p:cNvGrpSpPr/>
            <p:nvPr/>
          </p:nvGrpSpPr>
          <p:grpSpPr>
            <a:xfrm>
              <a:off x="7035716" y="1123924"/>
              <a:ext cx="209873" cy="224692"/>
              <a:chOff x="7055134" y="2919170"/>
              <a:chExt cx="290321" cy="310820"/>
            </a:xfrm>
          </p:grpSpPr>
          <p:sp>
            <p:nvSpPr>
              <p:cNvPr id="2961" name="Google Shape;2961;p81"/>
              <p:cNvSpPr/>
              <p:nvPr/>
            </p:nvSpPr>
            <p:spPr>
              <a:xfrm>
                <a:off x="7102497" y="2970989"/>
                <a:ext cx="191044" cy="259001"/>
              </a:xfrm>
              <a:custGeom>
                <a:rect b="b" l="l" r="r" t="t"/>
                <a:pathLst>
                  <a:path extrusionOk="0" h="8137" w="6002">
                    <a:moveTo>
                      <a:pt x="3097" y="314"/>
                    </a:moveTo>
                    <a:cubicBezTo>
                      <a:pt x="3739" y="314"/>
                      <a:pt x="4347" y="552"/>
                      <a:pt x="4835" y="980"/>
                    </a:cubicBezTo>
                    <a:cubicBezTo>
                      <a:pt x="5394" y="1481"/>
                      <a:pt x="5716" y="2195"/>
                      <a:pt x="5716" y="2933"/>
                    </a:cubicBezTo>
                    <a:cubicBezTo>
                      <a:pt x="5704" y="3445"/>
                      <a:pt x="5549" y="3933"/>
                      <a:pt x="5287" y="4350"/>
                    </a:cubicBezTo>
                    <a:cubicBezTo>
                      <a:pt x="5013" y="4767"/>
                      <a:pt x="4644" y="5100"/>
                      <a:pt x="4204" y="5302"/>
                    </a:cubicBezTo>
                    <a:cubicBezTo>
                      <a:pt x="3930" y="5433"/>
                      <a:pt x="3751" y="5719"/>
                      <a:pt x="3751" y="6029"/>
                    </a:cubicBezTo>
                    <a:lnTo>
                      <a:pt x="3751" y="6207"/>
                    </a:lnTo>
                    <a:lnTo>
                      <a:pt x="2430" y="6207"/>
                    </a:lnTo>
                    <a:lnTo>
                      <a:pt x="2430" y="6029"/>
                    </a:lnTo>
                    <a:cubicBezTo>
                      <a:pt x="2430" y="5719"/>
                      <a:pt x="2251" y="5433"/>
                      <a:pt x="1965" y="5302"/>
                    </a:cubicBezTo>
                    <a:cubicBezTo>
                      <a:pt x="942" y="4814"/>
                      <a:pt x="346" y="3731"/>
                      <a:pt x="489" y="2588"/>
                    </a:cubicBezTo>
                    <a:cubicBezTo>
                      <a:pt x="644" y="1421"/>
                      <a:pt x="1608" y="457"/>
                      <a:pt x="2799" y="326"/>
                    </a:cubicBezTo>
                    <a:cubicBezTo>
                      <a:pt x="2906" y="314"/>
                      <a:pt x="3013" y="314"/>
                      <a:pt x="3097" y="314"/>
                    </a:cubicBezTo>
                    <a:close/>
                    <a:moveTo>
                      <a:pt x="3728" y="6505"/>
                    </a:moveTo>
                    <a:lnTo>
                      <a:pt x="3739" y="7017"/>
                    </a:lnTo>
                    <a:cubicBezTo>
                      <a:pt x="3739" y="7100"/>
                      <a:pt x="3668" y="7195"/>
                      <a:pt x="3561" y="7195"/>
                    </a:cubicBezTo>
                    <a:lnTo>
                      <a:pt x="2573" y="7195"/>
                    </a:lnTo>
                    <a:cubicBezTo>
                      <a:pt x="2489" y="7195"/>
                      <a:pt x="2394" y="7124"/>
                      <a:pt x="2394" y="7017"/>
                    </a:cubicBezTo>
                    <a:lnTo>
                      <a:pt x="2394" y="6505"/>
                    </a:lnTo>
                    <a:close/>
                    <a:moveTo>
                      <a:pt x="3394" y="7469"/>
                    </a:moveTo>
                    <a:lnTo>
                      <a:pt x="3406" y="7648"/>
                    </a:lnTo>
                    <a:cubicBezTo>
                      <a:pt x="3406" y="7743"/>
                      <a:pt x="3335" y="7838"/>
                      <a:pt x="3228" y="7838"/>
                    </a:cubicBezTo>
                    <a:lnTo>
                      <a:pt x="2906" y="7838"/>
                    </a:lnTo>
                    <a:cubicBezTo>
                      <a:pt x="2811" y="7838"/>
                      <a:pt x="2727" y="7755"/>
                      <a:pt x="2727" y="7648"/>
                    </a:cubicBezTo>
                    <a:lnTo>
                      <a:pt x="2727" y="7469"/>
                    </a:lnTo>
                    <a:close/>
                    <a:moveTo>
                      <a:pt x="3056" y="0"/>
                    </a:moveTo>
                    <a:cubicBezTo>
                      <a:pt x="2951" y="0"/>
                      <a:pt x="2845" y="6"/>
                      <a:pt x="2739" y="16"/>
                    </a:cubicBezTo>
                    <a:cubicBezTo>
                      <a:pt x="1418" y="171"/>
                      <a:pt x="322" y="1230"/>
                      <a:pt x="168" y="2552"/>
                    </a:cubicBezTo>
                    <a:cubicBezTo>
                      <a:pt x="1" y="3814"/>
                      <a:pt x="668" y="5040"/>
                      <a:pt x="1811" y="5564"/>
                    </a:cubicBezTo>
                    <a:cubicBezTo>
                      <a:pt x="1977" y="5648"/>
                      <a:pt x="2096" y="5826"/>
                      <a:pt x="2096" y="6017"/>
                    </a:cubicBezTo>
                    <a:lnTo>
                      <a:pt x="2096" y="7005"/>
                    </a:lnTo>
                    <a:cubicBezTo>
                      <a:pt x="2096" y="7207"/>
                      <a:pt x="2239" y="7386"/>
                      <a:pt x="2430" y="7457"/>
                    </a:cubicBezTo>
                    <a:lnTo>
                      <a:pt x="2430" y="7648"/>
                    </a:lnTo>
                    <a:cubicBezTo>
                      <a:pt x="2430" y="7922"/>
                      <a:pt x="2632" y="8136"/>
                      <a:pt x="2906" y="8136"/>
                    </a:cubicBezTo>
                    <a:lnTo>
                      <a:pt x="3228" y="8136"/>
                    </a:lnTo>
                    <a:cubicBezTo>
                      <a:pt x="3501" y="8136"/>
                      <a:pt x="3704" y="7922"/>
                      <a:pt x="3704" y="7648"/>
                    </a:cubicBezTo>
                    <a:lnTo>
                      <a:pt x="3704" y="7457"/>
                    </a:lnTo>
                    <a:cubicBezTo>
                      <a:pt x="3906" y="7398"/>
                      <a:pt x="4037" y="7219"/>
                      <a:pt x="4037" y="7005"/>
                    </a:cubicBezTo>
                    <a:lnTo>
                      <a:pt x="4037" y="6017"/>
                    </a:lnTo>
                    <a:cubicBezTo>
                      <a:pt x="4037" y="5826"/>
                      <a:pt x="4144" y="5648"/>
                      <a:pt x="4323" y="5564"/>
                    </a:cubicBezTo>
                    <a:cubicBezTo>
                      <a:pt x="4811" y="5326"/>
                      <a:pt x="5228" y="4969"/>
                      <a:pt x="5537" y="4517"/>
                    </a:cubicBezTo>
                    <a:cubicBezTo>
                      <a:pt x="5847" y="4040"/>
                      <a:pt x="6002" y="3481"/>
                      <a:pt x="6002" y="2921"/>
                    </a:cubicBezTo>
                    <a:cubicBezTo>
                      <a:pt x="6002" y="2100"/>
                      <a:pt x="5644" y="1302"/>
                      <a:pt x="5037" y="754"/>
                    </a:cubicBezTo>
                    <a:cubicBezTo>
                      <a:pt x="4485" y="254"/>
                      <a:pt x="3788" y="0"/>
                      <a:pt x="30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81"/>
              <p:cNvSpPr/>
              <p:nvPr/>
            </p:nvSpPr>
            <p:spPr>
              <a:xfrm>
                <a:off x="7304872" y="3059413"/>
                <a:ext cx="40583" cy="9485"/>
              </a:xfrm>
              <a:custGeom>
                <a:rect b="b" l="l" r="r" t="t"/>
                <a:pathLst>
                  <a:path extrusionOk="0" h="298" w="1275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72" y="298"/>
                      <a:pt x="144" y="298"/>
                    </a:cubicBezTo>
                    <a:lnTo>
                      <a:pt x="1132" y="298"/>
                    </a:lnTo>
                    <a:cubicBezTo>
                      <a:pt x="1215" y="298"/>
                      <a:pt x="1275" y="215"/>
                      <a:pt x="1275" y="143"/>
                    </a:cubicBezTo>
                    <a:cubicBezTo>
                      <a:pt x="1275" y="72"/>
                      <a:pt x="1203" y="0"/>
                      <a:pt x="1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81"/>
              <p:cNvSpPr/>
              <p:nvPr/>
            </p:nvSpPr>
            <p:spPr>
              <a:xfrm>
                <a:off x="7055134" y="3059413"/>
                <a:ext cx="41347" cy="9485"/>
              </a:xfrm>
              <a:custGeom>
                <a:rect b="b" l="l" r="r" t="t"/>
                <a:pathLst>
                  <a:path extrusionOk="0" h="298" w="1299">
                    <a:moveTo>
                      <a:pt x="155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72" y="298"/>
                      <a:pt x="155" y="298"/>
                    </a:cubicBezTo>
                    <a:lnTo>
                      <a:pt x="1132" y="298"/>
                    </a:lnTo>
                    <a:cubicBezTo>
                      <a:pt x="1215" y="298"/>
                      <a:pt x="1287" y="215"/>
                      <a:pt x="1287" y="143"/>
                    </a:cubicBezTo>
                    <a:cubicBezTo>
                      <a:pt x="1298" y="72"/>
                      <a:pt x="1227" y="0"/>
                      <a:pt x="1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81"/>
              <p:cNvSpPr/>
              <p:nvPr/>
            </p:nvSpPr>
            <p:spPr>
              <a:xfrm>
                <a:off x="7195727" y="2919170"/>
                <a:ext cx="9517" cy="40583"/>
              </a:xfrm>
              <a:custGeom>
                <a:rect b="b" l="l" r="r" t="t"/>
                <a:pathLst>
                  <a:path extrusionOk="0" h="1275" w="299">
                    <a:moveTo>
                      <a:pt x="156" y="1"/>
                    </a:moveTo>
                    <a:cubicBezTo>
                      <a:pt x="60" y="1"/>
                      <a:pt x="1" y="72"/>
                      <a:pt x="1" y="144"/>
                    </a:cubicBezTo>
                    <a:lnTo>
                      <a:pt x="1" y="1132"/>
                    </a:lnTo>
                    <a:cubicBezTo>
                      <a:pt x="1" y="1215"/>
                      <a:pt x="84" y="1275"/>
                      <a:pt x="156" y="1275"/>
                    </a:cubicBezTo>
                    <a:cubicBezTo>
                      <a:pt x="227" y="1275"/>
                      <a:pt x="299" y="1204"/>
                      <a:pt x="299" y="1132"/>
                    </a:cubicBezTo>
                    <a:lnTo>
                      <a:pt x="299" y="144"/>
                    </a:lnTo>
                    <a:cubicBezTo>
                      <a:pt x="299" y="72"/>
                      <a:pt x="227" y="1"/>
                      <a:pt x="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81"/>
              <p:cNvSpPr/>
              <p:nvPr/>
            </p:nvSpPr>
            <p:spPr>
              <a:xfrm>
                <a:off x="7185128" y="3007116"/>
                <a:ext cx="30334" cy="92880"/>
              </a:xfrm>
              <a:custGeom>
                <a:rect b="b" l="l" r="r" t="t"/>
                <a:pathLst>
                  <a:path extrusionOk="0" h="2918" w="953">
                    <a:moveTo>
                      <a:pt x="477" y="310"/>
                    </a:moveTo>
                    <a:cubicBezTo>
                      <a:pt x="512" y="310"/>
                      <a:pt x="560" y="334"/>
                      <a:pt x="596" y="357"/>
                    </a:cubicBezTo>
                    <a:cubicBezTo>
                      <a:pt x="620" y="393"/>
                      <a:pt x="632" y="429"/>
                      <a:pt x="632" y="476"/>
                    </a:cubicBezTo>
                    <a:lnTo>
                      <a:pt x="548" y="2608"/>
                    </a:lnTo>
                    <a:lnTo>
                      <a:pt x="405" y="2620"/>
                    </a:lnTo>
                    <a:cubicBezTo>
                      <a:pt x="405" y="2620"/>
                      <a:pt x="393" y="2620"/>
                      <a:pt x="393" y="2608"/>
                    </a:cubicBezTo>
                    <a:lnTo>
                      <a:pt x="310" y="476"/>
                    </a:lnTo>
                    <a:cubicBezTo>
                      <a:pt x="310" y="429"/>
                      <a:pt x="322" y="393"/>
                      <a:pt x="358" y="357"/>
                    </a:cubicBezTo>
                    <a:cubicBezTo>
                      <a:pt x="381" y="334"/>
                      <a:pt x="429" y="310"/>
                      <a:pt x="477" y="310"/>
                    </a:cubicBezTo>
                    <a:close/>
                    <a:moveTo>
                      <a:pt x="477" y="0"/>
                    </a:moveTo>
                    <a:cubicBezTo>
                      <a:pt x="334" y="0"/>
                      <a:pt x="215" y="48"/>
                      <a:pt x="131" y="155"/>
                    </a:cubicBezTo>
                    <a:cubicBezTo>
                      <a:pt x="36" y="238"/>
                      <a:pt x="0" y="357"/>
                      <a:pt x="0" y="488"/>
                    </a:cubicBezTo>
                    <a:lnTo>
                      <a:pt x="84" y="2620"/>
                    </a:lnTo>
                    <a:cubicBezTo>
                      <a:pt x="84" y="2786"/>
                      <a:pt x="239" y="2917"/>
                      <a:pt x="393" y="2917"/>
                    </a:cubicBezTo>
                    <a:lnTo>
                      <a:pt x="512" y="2917"/>
                    </a:lnTo>
                    <a:cubicBezTo>
                      <a:pt x="679" y="2917"/>
                      <a:pt x="822" y="2786"/>
                      <a:pt x="822" y="2620"/>
                    </a:cubicBezTo>
                    <a:lnTo>
                      <a:pt x="917" y="488"/>
                    </a:lnTo>
                    <a:cubicBezTo>
                      <a:pt x="953" y="369"/>
                      <a:pt x="905" y="238"/>
                      <a:pt x="810" y="155"/>
                    </a:cubicBezTo>
                    <a:cubicBezTo>
                      <a:pt x="727" y="60"/>
                      <a:pt x="608" y="0"/>
                      <a:pt x="4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81"/>
              <p:cNvSpPr/>
              <p:nvPr/>
            </p:nvSpPr>
            <p:spPr>
              <a:xfrm>
                <a:off x="7187770" y="3111328"/>
                <a:ext cx="25814" cy="25814"/>
              </a:xfrm>
              <a:custGeom>
                <a:rect b="b" l="l" r="r" t="t"/>
                <a:pathLst>
                  <a:path extrusionOk="0" h="811" w="811">
                    <a:moveTo>
                      <a:pt x="406" y="310"/>
                    </a:moveTo>
                    <a:cubicBezTo>
                      <a:pt x="453" y="310"/>
                      <a:pt x="489" y="358"/>
                      <a:pt x="489" y="405"/>
                    </a:cubicBezTo>
                    <a:cubicBezTo>
                      <a:pt x="489" y="453"/>
                      <a:pt x="453" y="489"/>
                      <a:pt x="406" y="489"/>
                    </a:cubicBezTo>
                    <a:cubicBezTo>
                      <a:pt x="358" y="489"/>
                      <a:pt x="310" y="453"/>
                      <a:pt x="310" y="405"/>
                    </a:cubicBezTo>
                    <a:cubicBezTo>
                      <a:pt x="310" y="358"/>
                      <a:pt x="358" y="310"/>
                      <a:pt x="406" y="310"/>
                    </a:cubicBezTo>
                    <a:close/>
                    <a:moveTo>
                      <a:pt x="406" y="0"/>
                    </a:moveTo>
                    <a:cubicBezTo>
                      <a:pt x="179" y="0"/>
                      <a:pt x="1" y="179"/>
                      <a:pt x="1" y="405"/>
                    </a:cubicBezTo>
                    <a:cubicBezTo>
                      <a:pt x="1" y="631"/>
                      <a:pt x="179" y="810"/>
                      <a:pt x="406" y="810"/>
                    </a:cubicBezTo>
                    <a:cubicBezTo>
                      <a:pt x="632" y="810"/>
                      <a:pt x="810" y="631"/>
                      <a:pt x="810" y="405"/>
                    </a:cubicBezTo>
                    <a:cubicBezTo>
                      <a:pt x="787" y="179"/>
                      <a:pt x="608" y="0"/>
                      <a:pt x="4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81"/>
              <p:cNvSpPr/>
              <p:nvPr/>
            </p:nvSpPr>
            <p:spPr>
              <a:xfrm>
                <a:off x="7249552" y="2951477"/>
                <a:ext cx="18971" cy="23077"/>
              </a:xfrm>
              <a:custGeom>
                <a:rect b="b" l="l" r="r" t="t"/>
                <a:pathLst>
                  <a:path extrusionOk="0" h="725" w="596">
                    <a:moveTo>
                      <a:pt x="417" y="0"/>
                    </a:moveTo>
                    <a:cubicBezTo>
                      <a:pt x="362" y="0"/>
                      <a:pt x="307" y="32"/>
                      <a:pt x="274" y="81"/>
                    </a:cubicBezTo>
                    <a:lnTo>
                      <a:pt x="36" y="498"/>
                    </a:lnTo>
                    <a:cubicBezTo>
                      <a:pt x="1" y="570"/>
                      <a:pt x="24" y="665"/>
                      <a:pt x="96" y="700"/>
                    </a:cubicBezTo>
                    <a:cubicBezTo>
                      <a:pt x="132" y="724"/>
                      <a:pt x="143" y="724"/>
                      <a:pt x="179" y="724"/>
                    </a:cubicBezTo>
                    <a:cubicBezTo>
                      <a:pt x="239" y="724"/>
                      <a:pt x="274" y="689"/>
                      <a:pt x="310" y="641"/>
                    </a:cubicBezTo>
                    <a:lnTo>
                      <a:pt x="548" y="224"/>
                    </a:lnTo>
                    <a:cubicBezTo>
                      <a:pt x="596" y="153"/>
                      <a:pt x="560" y="69"/>
                      <a:pt x="489" y="22"/>
                    </a:cubicBezTo>
                    <a:cubicBezTo>
                      <a:pt x="466" y="7"/>
                      <a:pt x="442" y="0"/>
                      <a:pt x="4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81"/>
              <p:cNvSpPr/>
              <p:nvPr/>
            </p:nvSpPr>
            <p:spPr>
              <a:xfrm>
                <a:off x="7132831" y="3153852"/>
                <a:ext cx="18589" cy="22695"/>
              </a:xfrm>
              <a:custGeom>
                <a:rect b="b" l="l" r="r" t="t"/>
                <a:pathLst>
                  <a:path extrusionOk="0" h="713" w="584">
                    <a:moveTo>
                      <a:pt x="419" y="0"/>
                    </a:moveTo>
                    <a:cubicBezTo>
                      <a:pt x="368" y="0"/>
                      <a:pt x="319" y="32"/>
                      <a:pt x="286" y="81"/>
                    </a:cubicBezTo>
                    <a:lnTo>
                      <a:pt x="48" y="498"/>
                    </a:lnTo>
                    <a:cubicBezTo>
                      <a:pt x="0" y="569"/>
                      <a:pt x="36" y="665"/>
                      <a:pt x="108" y="700"/>
                    </a:cubicBezTo>
                    <a:cubicBezTo>
                      <a:pt x="131" y="712"/>
                      <a:pt x="155" y="712"/>
                      <a:pt x="179" y="712"/>
                    </a:cubicBezTo>
                    <a:cubicBezTo>
                      <a:pt x="239" y="712"/>
                      <a:pt x="286" y="689"/>
                      <a:pt x="310" y="641"/>
                    </a:cubicBezTo>
                    <a:lnTo>
                      <a:pt x="548" y="224"/>
                    </a:lnTo>
                    <a:cubicBezTo>
                      <a:pt x="584" y="153"/>
                      <a:pt x="572" y="69"/>
                      <a:pt x="489" y="22"/>
                    </a:cubicBezTo>
                    <a:cubicBezTo>
                      <a:pt x="466" y="7"/>
                      <a:pt x="443" y="0"/>
                      <a:pt x="4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81"/>
              <p:cNvSpPr/>
              <p:nvPr/>
            </p:nvSpPr>
            <p:spPr>
              <a:xfrm>
                <a:off x="7132449" y="2951477"/>
                <a:ext cx="18971" cy="23077"/>
              </a:xfrm>
              <a:custGeom>
                <a:rect b="b" l="l" r="r" t="t"/>
                <a:pathLst>
                  <a:path extrusionOk="0" h="725" w="596">
                    <a:moveTo>
                      <a:pt x="177" y="0"/>
                    </a:moveTo>
                    <a:cubicBezTo>
                      <a:pt x="154" y="0"/>
                      <a:pt x="130" y="7"/>
                      <a:pt x="108" y="22"/>
                    </a:cubicBezTo>
                    <a:cubicBezTo>
                      <a:pt x="24" y="69"/>
                      <a:pt x="1" y="153"/>
                      <a:pt x="48" y="236"/>
                    </a:cubicBezTo>
                    <a:lnTo>
                      <a:pt x="274" y="653"/>
                    </a:lnTo>
                    <a:cubicBezTo>
                      <a:pt x="310" y="689"/>
                      <a:pt x="358" y="724"/>
                      <a:pt x="417" y="724"/>
                    </a:cubicBezTo>
                    <a:cubicBezTo>
                      <a:pt x="441" y="724"/>
                      <a:pt x="477" y="724"/>
                      <a:pt x="489" y="712"/>
                    </a:cubicBezTo>
                    <a:cubicBezTo>
                      <a:pt x="584" y="665"/>
                      <a:pt x="596" y="570"/>
                      <a:pt x="548" y="498"/>
                    </a:cubicBezTo>
                    <a:lnTo>
                      <a:pt x="310" y="81"/>
                    </a:lnTo>
                    <a:cubicBezTo>
                      <a:pt x="277" y="32"/>
                      <a:pt x="228" y="0"/>
                      <a:pt x="1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81"/>
              <p:cNvSpPr/>
              <p:nvPr/>
            </p:nvSpPr>
            <p:spPr>
              <a:xfrm>
                <a:off x="7249552" y="3153852"/>
                <a:ext cx="18971" cy="22695"/>
              </a:xfrm>
              <a:custGeom>
                <a:rect b="b" l="l" r="r" t="t"/>
                <a:pathLst>
                  <a:path extrusionOk="0" h="713" w="596">
                    <a:moveTo>
                      <a:pt x="173" y="0"/>
                    </a:moveTo>
                    <a:cubicBezTo>
                      <a:pt x="148" y="0"/>
                      <a:pt x="122" y="7"/>
                      <a:pt x="96" y="22"/>
                    </a:cubicBezTo>
                    <a:cubicBezTo>
                      <a:pt x="24" y="69"/>
                      <a:pt x="1" y="153"/>
                      <a:pt x="36" y="224"/>
                    </a:cubicBezTo>
                    <a:lnTo>
                      <a:pt x="274" y="641"/>
                    </a:lnTo>
                    <a:cubicBezTo>
                      <a:pt x="310" y="689"/>
                      <a:pt x="358" y="712"/>
                      <a:pt x="417" y="712"/>
                    </a:cubicBezTo>
                    <a:cubicBezTo>
                      <a:pt x="441" y="712"/>
                      <a:pt x="477" y="712"/>
                      <a:pt x="489" y="700"/>
                    </a:cubicBezTo>
                    <a:cubicBezTo>
                      <a:pt x="560" y="665"/>
                      <a:pt x="596" y="569"/>
                      <a:pt x="548" y="498"/>
                    </a:cubicBezTo>
                    <a:lnTo>
                      <a:pt x="310" y="81"/>
                    </a:lnTo>
                    <a:cubicBezTo>
                      <a:pt x="277" y="32"/>
                      <a:pt x="228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81"/>
              <p:cNvSpPr/>
              <p:nvPr/>
            </p:nvSpPr>
            <p:spPr>
              <a:xfrm>
                <a:off x="7289721" y="3113969"/>
                <a:ext cx="24286" cy="17093"/>
              </a:xfrm>
              <a:custGeom>
                <a:rect b="b" l="l" r="r" t="t"/>
                <a:pathLst>
                  <a:path extrusionOk="0" h="537" w="763">
                    <a:moveTo>
                      <a:pt x="172" y="0"/>
                    </a:moveTo>
                    <a:cubicBezTo>
                      <a:pt x="121" y="0"/>
                      <a:pt x="72" y="29"/>
                      <a:pt x="48" y="84"/>
                    </a:cubicBezTo>
                    <a:cubicBezTo>
                      <a:pt x="1" y="156"/>
                      <a:pt x="24" y="239"/>
                      <a:pt x="108" y="287"/>
                    </a:cubicBezTo>
                    <a:lnTo>
                      <a:pt x="524" y="525"/>
                    </a:lnTo>
                    <a:cubicBezTo>
                      <a:pt x="548" y="537"/>
                      <a:pt x="560" y="537"/>
                      <a:pt x="596" y="537"/>
                    </a:cubicBezTo>
                    <a:cubicBezTo>
                      <a:pt x="655" y="537"/>
                      <a:pt x="703" y="513"/>
                      <a:pt x="727" y="465"/>
                    </a:cubicBezTo>
                    <a:cubicBezTo>
                      <a:pt x="763" y="394"/>
                      <a:pt x="739" y="310"/>
                      <a:pt x="667" y="263"/>
                    </a:cubicBezTo>
                    <a:lnTo>
                      <a:pt x="251" y="25"/>
                    </a:lnTo>
                    <a:cubicBezTo>
                      <a:pt x="226" y="8"/>
                      <a:pt x="199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81"/>
              <p:cNvSpPr/>
              <p:nvPr/>
            </p:nvSpPr>
            <p:spPr>
              <a:xfrm>
                <a:off x="7086964" y="2996931"/>
                <a:ext cx="24668" cy="17411"/>
              </a:xfrm>
              <a:custGeom>
                <a:rect b="b" l="l" r="r" t="t"/>
                <a:pathLst>
                  <a:path extrusionOk="0" h="547" w="775">
                    <a:moveTo>
                      <a:pt x="179" y="1"/>
                    </a:moveTo>
                    <a:cubicBezTo>
                      <a:pt x="125" y="1"/>
                      <a:pt x="73" y="33"/>
                      <a:pt x="48" y="82"/>
                    </a:cubicBezTo>
                    <a:cubicBezTo>
                      <a:pt x="1" y="154"/>
                      <a:pt x="25" y="249"/>
                      <a:pt x="108" y="285"/>
                    </a:cubicBezTo>
                    <a:lnTo>
                      <a:pt x="525" y="535"/>
                    </a:lnTo>
                    <a:cubicBezTo>
                      <a:pt x="548" y="546"/>
                      <a:pt x="560" y="546"/>
                      <a:pt x="596" y="546"/>
                    </a:cubicBezTo>
                    <a:cubicBezTo>
                      <a:pt x="656" y="546"/>
                      <a:pt x="703" y="511"/>
                      <a:pt x="727" y="475"/>
                    </a:cubicBezTo>
                    <a:cubicBezTo>
                      <a:pt x="775" y="415"/>
                      <a:pt x="739" y="308"/>
                      <a:pt x="668" y="261"/>
                    </a:cubicBezTo>
                    <a:lnTo>
                      <a:pt x="251" y="23"/>
                    </a:lnTo>
                    <a:cubicBezTo>
                      <a:pt x="228" y="8"/>
                      <a:pt x="204" y="1"/>
                      <a:pt x="1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81"/>
              <p:cNvSpPr/>
              <p:nvPr/>
            </p:nvSpPr>
            <p:spPr>
              <a:xfrm>
                <a:off x="7289339" y="2996931"/>
                <a:ext cx="24668" cy="17411"/>
              </a:xfrm>
              <a:custGeom>
                <a:rect b="b" l="l" r="r" t="t"/>
                <a:pathLst>
                  <a:path extrusionOk="0" h="547" w="775">
                    <a:moveTo>
                      <a:pt x="590" y="1"/>
                    </a:moveTo>
                    <a:cubicBezTo>
                      <a:pt x="565" y="1"/>
                      <a:pt x="539" y="8"/>
                      <a:pt x="513" y="23"/>
                    </a:cubicBezTo>
                    <a:lnTo>
                      <a:pt x="96" y="261"/>
                    </a:lnTo>
                    <a:cubicBezTo>
                      <a:pt x="25" y="308"/>
                      <a:pt x="1" y="392"/>
                      <a:pt x="36" y="475"/>
                    </a:cubicBezTo>
                    <a:cubicBezTo>
                      <a:pt x="72" y="511"/>
                      <a:pt x="108" y="546"/>
                      <a:pt x="179" y="546"/>
                    </a:cubicBezTo>
                    <a:cubicBezTo>
                      <a:pt x="203" y="546"/>
                      <a:pt x="239" y="546"/>
                      <a:pt x="251" y="535"/>
                    </a:cubicBezTo>
                    <a:lnTo>
                      <a:pt x="667" y="285"/>
                    </a:lnTo>
                    <a:cubicBezTo>
                      <a:pt x="751" y="249"/>
                      <a:pt x="775" y="154"/>
                      <a:pt x="727" y="82"/>
                    </a:cubicBezTo>
                    <a:cubicBezTo>
                      <a:pt x="694" y="33"/>
                      <a:pt x="645" y="1"/>
                      <a:pt x="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81"/>
              <p:cNvSpPr/>
              <p:nvPr/>
            </p:nvSpPr>
            <p:spPr>
              <a:xfrm>
                <a:off x="7086964" y="3113587"/>
                <a:ext cx="24668" cy="17093"/>
              </a:xfrm>
              <a:custGeom>
                <a:rect b="b" l="l" r="r" t="t"/>
                <a:pathLst>
                  <a:path extrusionOk="0" h="537" w="775">
                    <a:moveTo>
                      <a:pt x="597" y="0"/>
                    </a:moveTo>
                    <a:cubicBezTo>
                      <a:pt x="570" y="0"/>
                      <a:pt x="541" y="8"/>
                      <a:pt x="513" y="25"/>
                    </a:cubicBezTo>
                    <a:lnTo>
                      <a:pt x="108" y="263"/>
                    </a:lnTo>
                    <a:cubicBezTo>
                      <a:pt x="25" y="299"/>
                      <a:pt x="1" y="394"/>
                      <a:pt x="36" y="465"/>
                    </a:cubicBezTo>
                    <a:cubicBezTo>
                      <a:pt x="72" y="513"/>
                      <a:pt x="120" y="537"/>
                      <a:pt x="179" y="537"/>
                    </a:cubicBezTo>
                    <a:cubicBezTo>
                      <a:pt x="203" y="537"/>
                      <a:pt x="239" y="537"/>
                      <a:pt x="251" y="525"/>
                    </a:cubicBezTo>
                    <a:lnTo>
                      <a:pt x="668" y="287"/>
                    </a:lnTo>
                    <a:cubicBezTo>
                      <a:pt x="739" y="263"/>
                      <a:pt x="775" y="156"/>
                      <a:pt x="727" y="84"/>
                    </a:cubicBezTo>
                    <a:cubicBezTo>
                      <a:pt x="696" y="29"/>
                      <a:pt x="649" y="0"/>
                      <a:pt x="5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5" name="Google Shape;2975;p81"/>
            <p:cNvGrpSpPr/>
            <p:nvPr/>
          </p:nvGrpSpPr>
          <p:grpSpPr>
            <a:xfrm>
              <a:off x="6226039" y="1138055"/>
              <a:ext cx="209869" cy="196449"/>
              <a:chOff x="6577238" y="2457221"/>
              <a:chExt cx="332019" cy="310788"/>
            </a:xfrm>
          </p:grpSpPr>
          <p:sp>
            <p:nvSpPr>
              <p:cNvPr id="2976" name="Google Shape;2976;p81"/>
              <p:cNvSpPr/>
              <p:nvPr/>
            </p:nvSpPr>
            <p:spPr>
              <a:xfrm>
                <a:off x="6577238" y="2457221"/>
                <a:ext cx="332019" cy="310788"/>
              </a:xfrm>
              <a:custGeom>
                <a:rect b="b" l="l" r="r" t="t"/>
                <a:pathLst>
                  <a:path extrusionOk="0" h="9764" w="10431">
                    <a:moveTo>
                      <a:pt x="5478" y="346"/>
                    </a:moveTo>
                    <a:cubicBezTo>
                      <a:pt x="5823" y="346"/>
                      <a:pt x="6097" y="619"/>
                      <a:pt x="6097" y="965"/>
                    </a:cubicBezTo>
                    <a:lnTo>
                      <a:pt x="6097" y="1334"/>
                    </a:lnTo>
                    <a:cubicBezTo>
                      <a:pt x="6097" y="1620"/>
                      <a:pt x="6335" y="1858"/>
                      <a:pt x="6621" y="1858"/>
                    </a:cubicBezTo>
                    <a:lnTo>
                      <a:pt x="6776" y="1858"/>
                    </a:lnTo>
                    <a:cubicBezTo>
                      <a:pt x="6871" y="1858"/>
                      <a:pt x="6966" y="1953"/>
                      <a:pt x="6966" y="2048"/>
                    </a:cubicBezTo>
                    <a:lnTo>
                      <a:pt x="6966" y="3084"/>
                    </a:lnTo>
                    <a:cubicBezTo>
                      <a:pt x="6966" y="3179"/>
                      <a:pt x="6871" y="3275"/>
                      <a:pt x="6776" y="3275"/>
                    </a:cubicBezTo>
                    <a:lnTo>
                      <a:pt x="3537" y="3275"/>
                    </a:lnTo>
                    <a:cubicBezTo>
                      <a:pt x="3442" y="3275"/>
                      <a:pt x="3347" y="3179"/>
                      <a:pt x="3347" y="3084"/>
                    </a:cubicBezTo>
                    <a:lnTo>
                      <a:pt x="3394" y="2048"/>
                    </a:lnTo>
                    <a:cubicBezTo>
                      <a:pt x="3394" y="1953"/>
                      <a:pt x="3477" y="1858"/>
                      <a:pt x="3585" y="1858"/>
                    </a:cubicBezTo>
                    <a:lnTo>
                      <a:pt x="3739" y="1858"/>
                    </a:lnTo>
                    <a:cubicBezTo>
                      <a:pt x="4013" y="1858"/>
                      <a:pt x="4251" y="1620"/>
                      <a:pt x="4251" y="1334"/>
                    </a:cubicBezTo>
                    <a:lnTo>
                      <a:pt x="4251" y="965"/>
                    </a:lnTo>
                    <a:cubicBezTo>
                      <a:pt x="4251" y="619"/>
                      <a:pt x="4537" y="346"/>
                      <a:pt x="4882" y="346"/>
                    </a:cubicBezTo>
                    <a:close/>
                    <a:moveTo>
                      <a:pt x="9538" y="2286"/>
                    </a:moveTo>
                    <a:cubicBezTo>
                      <a:pt x="9871" y="2286"/>
                      <a:pt x="10121" y="2560"/>
                      <a:pt x="10121" y="2870"/>
                    </a:cubicBezTo>
                    <a:lnTo>
                      <a:pt x="10121" y="8823"/>
                    </a:lnTo>
                    <a:lnTo>
                      <a:pt x="10085" y="8823"/>
                    </a:lnTo>
                    <a:cubicBezTo>
                      <a:pt x="10085" y="9156"/>
                      <a:pt x="9824" y="9406"/>
                      <a:pt x="9514" y="9406"/>
                    </a:cubicBezTo>
                    <a:lnTo>
                      <a:pt x="918" y="9406"/>
                    </a:lnTo>
                    <a:cubicBezTo>
                      <a:pt x="596" y="9406"/>
                      <a:pt x="346" y="9132"/>
                      <a:pt x="346" y="8823"/>
                    </a:cubicBezTo>
                    <a:lnTo>
                      <a:pt x="346" y="2870"/>
                    </a:lnTo>
                    <a:cubicBezTo>
                      <a:pt x="346" y="2548"/>
                      <a:pt x="608" y="2286"/>
                      <a:pt x="918" y="2286"/>
                    </a:cubicBezTo>
                    <a:lnTo>
                      <a:pt x="3085" y="2286"/>
                    </a:lnTo>
                    <a:lnTo>
                      <a:pt x="3085" y="2846"/>
                    </a:lnTo>
                    <a:lnTo>
                      <a:pt x="1061" y="2846"/>
                    </a:lnTo>
                    <a:cubicBezTo>
                      <a:pt x="965" y="2846"/>
                      <a:pt x="894" y="2917"/>
                      <a:pt x="894" y="3001"/>
                    </a:cubicBezTo>
                    <a:lnTo>
                      <a:pt x="894" y="8704"/>
                    </a:lnTo>
                    <a:cubicBezTo>
                      <a:pt x="894" y="8799"/>
                      <a:pt x="965" y="8870"/>
                      <a:pt x="1061" y="8870"/>
                    </a:cubicBezTo>
                    <a:lnTo>
                      <a:pt x="6609" y="8870"/>
                    </a:lnTo>
                    <a:cubicBezTo>
                      <a:pt x="6692" y="8870"/>
                      <a:pt x="6776" y="8799"/>
                      <a:pt x="6776" y="8704"/>
                    </a:cubicBezTo>
                    <a:cubicBezTo>
                      <a:pt x="6776" y="8620"/>
                      <a:pt x="6692" y="8537"/>
                      <a:pt x="6609" y="8537"/>
                    </a:cubicBezTo>
                    <a:lnTo>
                      <a:pt x="1215" y="8537"/>
                    </a:lnTo>
                    <a:lnTo>
                      <a:pt x="1215" y="3167"/>
                    </a:lnTo>
                    <a:lnTo>
                      <a:pt x="3096" y="3167"/>
                    </a:lnTo>
                    <a:cubicBezTo>
                      <a:pt x="3132" y="3417"/>
                      <a:pt x="3347" y="3596"/>
                      <a:pt x="3620" y="3596"/>
                    </a:cubicBezTo>
                    <a:lnTo>
                      <a:pt x="6847" y="3596"/>
                    </a:lnTo>
                    <a:cubicBezTo>
                      <a:pt x="7097" y="3596"/>
                      <a:pt x="7323" y="3405"/>
                      <a:pt x="7371" y="3167"/>
                    </a:cubicBezTo>
                    <a:lnTo>
                      <a:pt x="9240" y="3167"/>
                    </a:lnTo>
                    <a:lnTo>
                      <a:pt x="9240" y="8537"/>
                    </a:lnTo>
                    <a:lnTo>
                      <a:pt x="7418" y="8537"/>
                    </a:lnTo>
                    <a:cubicBezTo>
                      <a:pt x="7335" y="8537"/>
                      <a:pt x="7264" y="8620"/>
                      <a:pt x="7264" y="8704"/>
                    </a:cubicBezTo>
                    <a:cubicBezTo>
                      <a:pt x="7264" y="8799"/>
                      <a:pt x="7335" y="8870"/>
                      <a:pt x="7418" y="8870"/>
                    </a:cubicBezTo>
                    <a:lnTo>
                      <a:pt x="9407" y="8870"/>
                    </a:lnTo>
                    <a:cubicBezTo>
                      <a:pt x="9490" y="8870"/>
                      <a:pt x="9562" y="8799"/>
                      <a:pt x="9562" y="8704"/>
                    </a:cubicBezTo>
                    <a:lnTo>
                      <a:pt x="9562" y="3001"/>
                    </a:lnTo>
                    <a:cubicBezTo>
                      <a:pt x="9562" y="2917"/>
                      <a:pt x="9490" y="2846"/>
                      <a:pt x="9407" y="2846"/>
                    </a:cubicBezTo>
                    <a:lnTo>
                      <a:pt x="7383" y="2846"/>
                    </a:lnTo>
                    <a:lnTo>
                      <a:pt x="7383" y="2286"/>
                    </a:lnTo>
                    <a:close/>
                    <a:moveTo>
                      <a:pt x="4906" y="0"/>
                    </a:moveTo>
                    <a:cubicBezTo>
                      <a:pt x="4370" y="0"/>
                      <a:pt x="3942" y="429"/>
                      <a:pt x="3942" y="965"/>
                    </a:cubicBezTo>
                    <a:lnTo>
                      <a:pt x="3942" y="1334"/>
                    </a:lnTo>
                    <a:cubicBezTo>
                      <a:pt x="3942" y="1441"/>
                      <a:pt x="3858" y="1536"/>
                      <a:pt x="3751" y="1536"/>
                    </a:cubicBezTo>
                    <a:lnTo>
                      <a:pt x="3597" y="1536"/>
                    </a:lnTo>
                    <a:cubicBezTo>
                      <a:pt x="3347" y="1536"/>
                      <a:pt x="3120" y="1727"/>
                      <a:pt x="3085" y="1965"/>
                    </a:cubicBezTo>
                    <a:lnTo>
                      <a:pt x="918" y="1965"/>
                    </a:lnTo>
                    <a:cubicBezTo>
                      <a:pt x="418" y="1965"/>
                      <a:pt x="1" y="2382"/>
                      <a:pt x="1" y="2882"/>
                    </a:cubicBezTo>
                    <a:lnTo>
                      <a:pt x="1" y="8835"/>
                    </a:lnTo>
                    <a:cubicBezTo>
                      <a:pt x="1" y="9347"/>
                      <a:pt x="418" y="9763"/>
                      <a:pt x="918" y="9763"/>
                    </a:cubicBezTo>
                    <a:lnTo>
                      <a:pt x="9514" y="9763"/>
                    </a:lnTo>
                    <a:cubicBezTo>
                      <a:pt x="10014" y="9763"/>
                      <a:pt x="10431" y="9347"/>
                      <a:pt x="10431" y="8835"/>
                    </a:cubicBezTo>
                    <a:lnTo>
                      <a:pt x="10431" y="2882"/>
                    </a:lnTo>
                    <a:cubicBezTo>
                      <a:pt x="10419" y="2370"/>
                      <a:pt x="10002" y="1965"/>
                      <a:pt x="9490" y="1965"/>
                    </a:cubicBezTo>
                    <a:lnTo>
                      <a:pt x="7335" y="1965"/>
                    </a:lnTo>
                    <a:cubicBezTo>
                      <a:pt x="7287" y="1715"/>
                      <a:pt x="7085" y="1536"/>
                      <a:pt x="6811" y="1536"/>
                    </a:cubicBezTo>
                    <a:lnTo>
                      <a:pt x="6668" y="1536"/>
                    </a:lnTo>
                    <a:cubicBezTo>
                      <a:pt x="6561" y="1536"/>
                      <a:pt x="6478" y="1441"/>
                      <a:pt x="6478" y="1334"/>
                    </a:cubicBezTo>
                    <a:lnTo>
                      <a:pt x="6478" y="965"/>
                    </a:lnTo>
                    <a:cubicBezTo>
                      <a:pt x="6478" y="429"/>
                      <a:pt x="6037" y="0"/>
                      <a:pt x="55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81"/>
              <p:cNvSpPr/>
              <p:nvPr/>
            </p:nvSpPr>
            <p:spPr>
              <a:xfrm>
                <a:off x="6723529" y="2512542"/>
                <a:ext cx="38705" cy="39055"/>
              </a:xfrm>
              <a:custGeom>
                <a:rect b="b" l="l" r="r" t="t"/>
                <a:pathLst>
                  <a:path extrusionOk="0" h="1227" w="1216">
                    <a:moveTo>
                      <a:pt x="608" y="346"/>
                    </a:moveTo>
                    <a:cubicBezTo>
                      <a:pt x="763" y="346"/>
                      <a:pt x="882" y="465"/>
                      <a:pt x="882" y="608"/>
                    </a:cubicBezTo>
                    <a:cubicBezTo>
                      <a:pt x="882" y="763"/>
                      <a:pt x="763" y="882"/>
                      <a:pt x="608" y="882"/>
                    </a:cubicBezTo>
                    <a:cubicBezTo>
                      <a:pt x="465" y="882"/>
                      <a:pt x="346" y="763"/>
                      <a:pt x="346" y="608"/>
                    </a:cubicBezTo>
                    <a:cubicBezTo>
                      <a:pt x="346" y="465"/>
                      <a:pt x="465" y="346"/>
                      <a:pt x="608" y="346"/>
                    </a:cubicBezTo>
                    <a:close/>
                    <a:moveTo>
                      <a:pt x="608" y="1"/>
                    </a:moveTo>
                    <a:cubicBezTo>
                      <a:pt x="286" y="1"/>
                      <a:pt x="1" y="274"/>
                      <a:pt x="1" y="608"/>
                    </a:cubicBezTo>
                    <a:cubicBezTo>
                      <a:pt x="1" y="941"/>
                      <a:pt x="275" y="1227"/>
                      <a:pt x="608" y="1227"/>
                    </a:cubicBezTo>
                    <a:cubicBezTo>
                      <a:pt x="941" y="1227"/>
                      <a:pt x="1215" y="953"/>
                      <a:pt x="1215" y="608"/>
                    </a:cubicBezTo>
                    <a:cubicBezTo>
                      <a:pt x="1203" y="274"/>
                      <a:pt x="941" y="1"/>
                      <a:pt x="6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81"/>
              <p:cNvSpPr/>
              <p:nvPr/>
            </p:nvSpPr>
            <p:spPr>
              <a:xfrm>
                <a:off x="6662893" y="2597050"/>
                <a:ext cx="169813" cy="108031"/>
              </a:xfrm>
              <a:custGeom>
                <a:rect b="b" l="l" r="r" t="t"/>
                <a:pathLst>
                  <a:path extrusionOk="0" h="3394" w="5335">
                    <a:moveTo>
                      <a:pt x="763" y="2060"/>
                    </a:moveTo>
                    <a:cubicBezTo>
                      <a:pt x="1025" y="2060"/>
                      <a:pt x="1251" y="2287"/>
                      <a:pt x="1251" y="2561"/>
                    </a:cubicBezTo>
                    <a:cubicBezTo>
                      <a:pt x="1251" y="2822"/>
                      <a:pt x="1025" y="3049"/>
                      <a:pt x="763" y="3049"/>
                    </a:cubicBezTo>
                    <a:cubicBezTo>
                      <a:pt x="489" y="3049"/>
                      <a:pt x="275" y="2822"/>
                      <a:pt x="275" y="2561"/>
                    </a:cubicBezTo>
                    <a:cubicBezTo>
                      <a:pt x="275" y="2287"/>
                      <a:pt x="489" y="2060"/>
                      <a:pt x="763" y="2060"/>
                    </a:cubicBezTo>
                    <a:close/>
                    <a:moveTo>
                      <a:pt x="4918" y="1"/>
                    </a:moveTo>
                    <a:cubicBezTo>
                      <a:pt x="4918" y="1"/>
                      <a:pt x="4894" y="1"/>
                      <a:pt x="4894" y="13"/>
                    </a:cubicBezTo>
                    <a:lnTo>
                      <a:pt x="4466" y="239"/>
                    </a:lnTo>
                    <a:cubicBezTo>
                      <a:pt x="4394" y="275"/>
                      <a:pt x="4346" y="370"/>
                      <a:pt x="4394" y="453"/>
                    </a:cubicBezTo>
                    <a:cubicBezTo>
                      <a:pt x="4429" y="515"/>
                      <a:pt x="4484" y="550"/>
                      <a:pt x="4548" y="550"/>
                    </a:cubicBezTo>
                    <a:cubicBezTo>
                      <a:pt x="4571" y="550"/>
                      <a:pt x="4595" y="546"/>
                      <a:pt x="4620" y="536"/>
                    </a:cubicBezTo>
                    <a:lnTo>
                      <a:pt x="4739" y="477"/>
                    </a:lnTo>
                    <a:lnTo>
                      <a:pt x="4739" y="477"/>
                    </a:lnTo>
                    <a:cubicBezTo>
                      <a:pt x="4525" y="1191"/>
                      <a:pt x="4144" y="1727"/>
                      <a:pt x="3620" y="2060"/>
                    </a:cubicBezTo>
                    <a:cubicBezTo>
                      <a:pt x="3098" y="2398"/>
                      <a:pt x="2516" y="2470"/>
                      <a:pt x="2094" y="2470"/>
                    </a:cubicBezTo>
                    <a:cubicBezTo>
                      <a:pt x="1891" y="2470"/>
                      <a:pt x="1724" y="2453"/>
                      <a:pt x="1620" y="2441"/>
                    </a:cubicBezTo>
                    <a:cubicBezTo>
                      <a:pt x="1560" y="2049"/>
                      <a:pt x="1227" y="1751"/>
                      <a:pt x="822" y="1751"/>
                    </a:cubicBezTo>
                    <a:cubicBezTo>
                      <a:pt x="370" y="1751"/>
                      <a:pt x="1" y="2120"/>
                      <a:pt x="1" y="2572"/>
                    </a:cubicBezTo>
                    <a:cubicBezTo>
                      <a:pt x="1" y="3013"/>
                      <a:pt x="370" y="3394"/>
                      <a:pt x="822" y="3394"/>
                    </a:cubicBezTo>
                    <a:cubicBezTo>
                      <a:pt x="1203" y="3394"/>
                      <a:pt x="1537" y="3120"/>
                      <a:pt x="1620" y="2763"/>
                    </a:cubicBezTo>
                    <a:cubicBezTo>
                      <a:pt x="1739" y="2775"/>
                      <a:pt x="1906" y="2799"/>
                      <a:pt x="2120" y="2799"/>
                    </a:cubicBezTo>
                    <a:cubicBezTo>
                      <a:pt x="2572" y="2799"/>
                      <a:pt x="3215" y="2703"/>
                      <a:pt x="3799" y="2334"/>
                    </a:cubicBezTo>
                    <a:cubicBezTo>
                      <a:pt x="4382" y="1965"/>
                      <a:pt x="4799" y="1394"/>
                      <a:pt x="5037" y="620"/>
                    </a:cubicBezTo>
                    <a:lnTo>
                      <a:pt x="5061" y="667"/>
                    </a:lnTo>
                    <a:cubicBezTo>
                      <a:pt x="5097" y="727"/>
                      <a:pt x="5156" y="751"/>
                      <a:pt x="5216" y="751"/>
                    </a:cubicBezTo>
                    <a:cubicBezTo>
                      <a:pt x="5239" y="751"/>
                      <a:pt x="5251" y="751"/>
                      <a:pt x="5287" y="739"/>
                    </a:cubicBezTo>
                    <a:cubicBezTo>
                      <a:pt x="5299" y="691"/>
                      <a:pt x="5335" y="596"/>
                      <a:pt x="5287" y="501"/>
                    </a:cubicBezTo>
                    <a:lnTo>
                      <a:pt x="5061" y="72"/>
                    </a:lnTo>
                    <a:cubicBezTo>
                      <a:pt x="5061" y="72"/>
                      <a:pt x="5061" y="60"/>
                      <a:pt x="5049" y="60"/>
                    </a:cubicBezTo>
                    <a:lnTo>
                      <a:pt x="5013" y="25"/>
                    </a:lnTo>
                    <a:lnTo>
                      <a:pt x="5001" y="13"/>
                    </a:lnTo>
                    <a:cubicBezTo>
                      <a:pt x="5001" y="13"/>
                      <a:pt x="4989" y="13"/>
                      <a:pt x="49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p81"/>
              <p:cNvSpPr/>
              <p:nvPr/>
            </p:nvSpPr>
            <p:spPr>
              <a:xfrm>
                <a:off x="6639402" y="2589188"/>
                <a:ext cx="32244" cy="31384"/>
              </a:xfrm>
              <a:custGeom>
                <a:rect b="b" l="l" r="r" t="t"/>
                <a:pathLst>
                  <a:path extrusionOk="0" h="986" w="1013">
                    <a:moveTo>
                      <a:pt x="184" y="1"/>
                    </a:moveTo>
                    <a:cubicBezTo>
                      <a:pt x="140" y="1"/>
                      <a:pt x="96" y="16"/>
                      <a:pt x="60" y="45"/>
                    </a:cubicBezTo>
                    <a:cubicBezTo>
                      <a:pt x="0" y="105"/>
                      <a:pt x="0" y="212"/>
                      <a:pt x="60" y="283"/>
                    </a:cubicBezTo>
                    <a:lnTo>
                      <a:pt x="262" y="498"/>
                    </a:lnTo>
                    <a:lnTo>
                      <a:pt x="60" y="700"/>
                    </a:lnTo>
                    <a:cubicBezTo>
                      <a:pt x="0" y="760"/>
                      <a:pt x="0" y="867"/>
                      <a:pt x="60" y="938"/>
                    </a:cubicBezTo>
                    <a:cubicBezTo>
                      <a:pt x="84" y="974"/>
                      <a:pt x="131" y="986"/>
                      <a:pt x="179" y="986"/>
                    </a:cubicBezTo>
                    <a:cubicBezTo>
                      <a:pt x="215" y="986"/>
                      <a:pt x="262" y="974"/>
                      <a:pt x="298" y="938"/>
                    </a:cubicBezTo>
                    <a:lnTo>
                      <a:pt x="501" y="736"/>
                    </a:lnTo>
                    <a:lnTo>
                      <a:pt x="715" y="938"/>
                    </a:lnTo>
                    <a:cubicBezTo>
                      <a:pt x="739" y="974"/>
                      <a:pt x="786" y="986"/>
                      <a:pt x="834" y="986"/>
                    </a:cubicBezTo>
                    <a:cubicBezTo>
                      <a:pt x="870" y="986"/>
                      <a:pt x="917" y="974"/>
                      <a:pt x="953" y="938"/>
                    </a:cubicBezTo>
                    <a:cubicBezTo>
                      <a:pt x="1013" y="879"/>
                      <a:pt x="1013" y="783"/>
                      <a:pt x="953" y="700"/>
                    </a:cubicBezTo>
                    <a:lnTo>
                      <a:pt x="739" y="498"/>
                    </a:lnTo>
                    <a:lnTo>
                      <a:pt x="953" y="283"/>
                    </a:lnTo>
                    <a:cubicBezTo>
                      <a:pt x="1013" y="224"/>
                      <a:pt x="1013" y="129"/>
                      <a:pt x="953" y="45"/>
                    </a:cubicBezTo>
                    <a:cubicBezTo>
                      <a:pt x="923" y="16"/>
                      <a:pt x="882" y="1"/>
                      <a:pt x="838" y="1"/>
                    </a:cubicBezTo>
                    <a:cubicBezTo>
                      <a:pt x="795" y="1"/>
                      <a:pt x="751" y="16"/>
                      <a:pt x="715" y="45"/>
                    </a:cubicBezTo>
                    <a:lnTo>
                      <a:pt x="501" y="260"/>
                    </a:lnTo>
                    <a:lnTo>
                      <a:pt x="298" y="45"/>
                    </a:lnTo>
                    <a:cubicBezTo>
                      <a:pt x="268" y="16"/>
                      <a:pt x="227" y="1"/>
                      <a:pt x="1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81"/>
              <p:cNvSpPr/>
              <p:nvPr/>
            </p:nvSpPr>
            <p:spPr>
              <a:xfrm>
                <a:off x="6820547" y="2673315"/>
                <a:ext cx="32244" cy="31034"/>
              </a:xfrm>
              <a:custGeom>
                <a:rect b="b" l="l" r="r" t="t"/>
                <a:pathLst>
                  <a:path extrusionOk="0" h="975" w="1013">
                    <a:moveTo>
                      <a:pt x="188" y="1"/>
                    </a:moveTo>
                    <a:cubicBezTo>
                      <a:pt x="147" y="1"/>
                      <a:pt x="102" y="16"/>
                      <a:pt x="60" y="45"/>
                    </a:cubicBezTo>
                    <a:cubicBezTo>
                      <a:pt x="1" y="105"/>
                      <a:pt x="1" y="200"/>
                      <a:pt x="60" y="284"/>
                    </a:cubicBezTo>
                    <a:lnTo>
                      <a:pt x="275" y="486"/>
                    </a:lnTo>
                    <a:lnTo>
                      <a:pt x="60" y="700"/>
                    </a:lnTo>
                    <a:cubicBezTo>
                      <a:pt x="1" y="760"/>
                      <a:pt x="1" y="855"/>
                      <a:pt x="60" y="938"/>
                    </a:cubicBezTo>
                    <a:cubicBezTo>
                      <a:pt x="96" y="962"/>
                      <a:pt x="144" y="974"/>
                      <a:pt x="179" y="974"/>
                    </a:cubicBezTo>
                    <a:cubicBezTo>
                      <a:pt x="227" y="974"/>
                      <a:pt x="275" y="962"/>
                      <a:pt x="298" y="938"/>
                    </a:cubicBezTo>
                    <a:lnTo>
                      <a:pt x="513" y="724"/>
                    </a:lnTo>
                    <a:lnTo>
                      <a:pt x="715" y="938"/>
                    </a:lnTo>
                    <a:cubicBezTo>
                      <a:pt x="751" y="962"/>
                      <a:pt x="798" y="974"/>
                      <a:pt x="834" y="974"/>
                    </a:cubicBezTo>
                    <a:cubicBezTo>
                      <a:pt x="882" y="974"/>
                      <a:pt x="929" y="962"/>
                      <a:pt x="953" y="938"/>
                    </a:cubicBezTo>
                    <a:cubicBezTo>
                      <a:pt x="1013" y="879"/>
                      <a:pt x="1013" y="772"/>
                      <a:pt x="953" y="700"/>
                    </a:cubicBezTo>
                    <a:lnTo>
                      <a:pt x="751" y="486"/>
                    </a:lnTo>
                    <a:lnTo>
                      <a:pt x="953" y="284"/>
                    </a:lnTo>
                    <a:cubicBezTo>
                      <a:pt x="1013" y="224"/>
                      <a:pt x="1013" y="117"/>
                      <a:pt x="953" y="45"/>
                    </a:cubicBezTo>
                    <a:cubicBezTo>
                      <a:pt x="923" y="16"/>
                      <a:pt x="885" y="1"/>
                      <a:pt x="843" y="1"/>
                    </a:cubicBezTo>
                    <a:cubicBezTo>
                      <a:pt x="801" y="1"/>
                      <a:pt x="757" y="16"/>
                      <a:pt x="715" y="45"/>
                    </a:cubicBezTo>
                    <a:lnTo>
                      <a:pt x="513" y="248"/>
                    </a:lnTo>
                    <a:lnTo>
                      <a:pt x="298" y="45"/>
                    </a:lnTo>
                    <a:cubicBezTo>
                      <a:pt x="269" y="16"/>
                      <a:pt x="230" y="1"/>
                      <a:pt x="1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81"/>
              <p:cNvSpPr/>
              <p:nvPr/>
            </p:nvSpPr>
            <p:spPr>
              <a:xfrm>
                <a:off x="6730341" y="2603607"/>
                <a:ext cx="32244" cy="31384"/>
              </a:xfrm>
              <a:custGeom>
                <a:rect b="b" l="l" r="r" t="t"/>
                <a:pathLst>
                  <a:path extrusionOk="0" h="986" w="1013">
                    <a:moveTo>
                      <a:pt x="184" y="0"/>
                    </a:moveTo>
                    <a:cubicBezTo>
                      <a:pt x="141" y="0"/>
                      <a:pt x="96" y="15"/>
                      <a:pt x="61" y="45"/>
                    </a:cubicBezTo>
                    <a:cubicBezTo>
                      <a:pt x="1" y="104"/>
                      <a:pt x="1" y="211"/>
                      <a:pt x="61" y="283"/>
                    </a:cubicBezTo>
                    <a:lnTo>
                      <a:pt x="263" y="485"/>
                    </a:lnTo>
                    <a:lnTo>
                      <a:pt x="61" y="700"/>
                    </a:lnTo>
                    <a:cubicBezTo>
                      <a:pt x="1" y="759"/>
                      <a:pt x="1" y="866"/>
                      <a:pt x="61" y="938"/>
                    </a:cubicBezTo>
                    <a:cubicBezTo>
                      <a:pt x="84" y="962"/>
                      <a:pt x="132" y="985"/>
                      <a:pt x="180" y="985"/>
                    </a:cubicBezTo>
                    <a:cubicBezTo>
                      <a:pt x="215" y="985"/>
                      <a:pt x="263" y="962"/>
                      <a:pt x="299" y="938"/>
                    </a:cubicBezTo>
                    <a:lnTo>
                      <a:pt x="501" y="723"/>
                    </a:lnTo>
                    <a:lnTo>
                      <a:pt x="715" y="938"/>
                    </a:lnTo>
                    <a:cubicBezTo>
                      <a:pt x="739" y="962"/>
                      <a:pt x="787" y="985"/>
                      <a:pt x="834" y="985"/>
                    </a:cubicBezTo>
                    <a:cubicBezTo>
                      <a:pt x="870" y="985"/>
                      <a:pt x="918" y="962"/>
                      <a:pt x="953" y="938"/>
                    </a:cubicBezTo>
                    <a:cubicBezTo>
                      <a:pt x="1013" y="878"/>
                      <a:pt x="1013" y="771"/>
                      <a:pt x="953" y="700"/>
                    </a:cubicBezTo>
                    <a:lnTo>
                      <a:pt x="739" y="485"/>
                    </a:lnTo>
                    <a:lnTo>
                      <a:pt x="953" y="283"/>
                    </a:lnTo>
                    <a:cubicBezTo>
                      <a:pt x="1013" y="223"/>
                      <a:pt x="1013" y="116"/>
                      <a:pt x="953" y="45"/>
                    </a:cubicBezTo>
                    <a:cubicBezTo>
                      <a:pt x="924" y="15"/>
                      <a:pt x="882" y="0"/>
                      <a:pt x="839" y="0"/>
                    </a:cubicBezTo>
                    <a:cubicBezTo>
                      <a:pt x="796" y="0"/>
                      <a:pt x="751" y="15"/>
                      <a:pt x="715" y="45"/>
                    </a:cubicBezTo>
                    <a:lnTo>
                      <a:pt x="501" y="247"/>
                    </a:ln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2" name="Google Shape;2982;p81"/>
            <p:cNvGrpSpPr/>
            <p:nvPr/>
          </p:nvGrpSpPr>
          <p:grpSpPr>
            <a:xfrm>
              <a:off x="5521913" y="1562879"/>
              <a:ext cx="218259" cy="216569"/>
              <a:chOff x="5618805" y="2440924"/>
              <a:chExt cx="345292" cy="342618"/>
            </a:xfrm>
          </p:grpSpPr>
          <p:sp>
            <p:nvSpPr>
              <p:cNvPr id="2983" name="Google Shape;2983;p81"/>
              <p:cNvSpPr/>
              <p:nvPr/>
            </p:nvSpPr>
            <p:spPr>
              <a:xfrm>
                <a:off x="5742751" y="2440924"/>
                <a:ext cx="221346" cy="222110"/>
              </a:xfrm>
              <a:custGeom>
                <a:rect b="b" l="l" r="r" t="t"/>
                <a:pathLst>
                  <a:path extrusionOk="0" h="6978" w="6954">
                    <a:moveTo>
                      <a:pt x="3477" y="346"/>
                    </a:moveTo>
                    <a:cubicBezTo>
                      <a:pt x="5203" y="346"/>
                      <a:pt x="6596" y="1453"/>
                      <a:pt x="6596" y="2798"/>
                    </a:cubicBezTo>
                    <a:cubicBezTo>
                      <a:pt x="6596" y="3989"/>
                      <a:pt x="5513" y="5001"/>
                      <a:pt x="4025" y="5215"/>
                    </a:cubicBezTo>
                    <a:cubicBezTo>
                      <a:pt x="3941" y="5227"/>
                      <a:pt x="3882" y="5299"/>
                      <a:pt x="3882" y="5394"/>
                    </a:cubicBezTo>
                    <a:cubicBezTo>
                      <a:pt x="3786" y="5953"/>
                      <a:pt x="3370" y="6418"/>
                      <a:pt x="2846" y="6573"/>
                    </a:cubicBezTo>
                    <a:cubicBezTo>
                      <a:pt x="3060" y="6227"/>
                      <a:pt x="3144" y="5811"/>
                      <a:pt x="3084" y="5394"/>
                    </a:cubicBezTo>
                    <a:cubicBezTo>
                      <a:pt x="3084" y="5299"/>
                      <a:pt x="3024" y="5215"/>
                      <a:pt x="2941" y="5215"/>
                    </a:cubicBezTo>
                    <a:cubicBezTo>
                      <a:pt x="1429" y="5001"/>
                      <a:pt x="346" y="3989"/>
                      <a:pt x="346" y="2798"/>
                    </a:cubicBezTo>
                    <a:cubicBezTo>
                      <a:pt x="346" y="1453"/>
                      <a:pt x="1751" y="346"/>
                      <a:pt x="3477" y="346"/>
                    </a:cubicBezTo>
                    <a:close/>
                    <a:moveTo>
                      <a:pt x="3477" y="0"/>
                    </a:moveTo>
                    <a:cubicBezTo>
                      <a:pt x="2548" y="0"/>
                      <a:pt x="1691" y="286"/>
                      <a:pt x="1036" y="810"/>
                    </a:cubicBezTo>
                    <a:cubicBezTo>
                      <a:pt x="357" y="1346"/>
                      <a:pt x="0" y="2048"/>
                      <a:pt x="0" y="2798"/>
                    </a:cubicBezTo>
                    <a:cubicBezTo>
                      <a:pt x="0" y="4120"/>
                      <a:pt x="1155" y="5251"/>
                      <a:pt x="2739" y="5537"/>
                    </a:cubicBezTo>
                    <a:cubicBezTo>
                      <a:pt x="2774" y="5953"/>
                      <a:pt x="2620" y="6382"/>
                      <a:pt x="2322" y="6680"/>
                    </a:cubicBezTo>
                    <a:cubicBezTo>
                      <a:pt x="2286" y="6727"/>
                      <a:pt x="2262" y="6799"/>
                      <a:pt x="2298" y="6882"/>
                    </a:cubicBezTo>
                    <a:cubicBezTo>
                      <a:pt x="2322" y="6942"/>
                      <a:pt x="2382" y="6977"/>
                      <a:pt x="2465" y="6977"/>
                    </a:cubicBezTo>
                    <a:cubicBezTo>
                      <a:pt x="3310" y="6977"/>
                      <a:pt x="4037" y="6370"/>
                      <a:pt x="4215" y="5537"/>
                    </a:cubicBezTo>
                    <a:cubicBezTo>
                      <a:pt x="4965" y="5418"/>
                      <a:pt x="5632" y="5096"/>
                      <a:pt x="6120" y="4632"/>
                    </a:cubicBezTo>
                    <a:cubicBezTo>
                      <a:pt x="6656" y="4120"/>
                      <a:pt x="6954" y="3465"/>
                      <a:pt x="6954" y="2798"/>
                    </a:cubicBezTo>
                    <a:cubicBezTo>
                      <a:pt x="6942" y="2048"/>
                      <a:pt x="6584" y="1334"/>
                      <a:pt x="5918" y="810"/>
                    </a:cubicBezTo>
                    <a:cubicBezTo>
                      <a:pt x="5263" y="286"/>
                      <a:pt x="4394" y="0"/>
                      <a:pt x="3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p81"/>
              <p:cNvSpPr/>
              <p:nvPr/>
            </p:nvSpPr>
            <p:spPr>
              <a:xfrm>
                <a:off x="5810581" y="2523905"/>
                <a:ext cx="11395" cy="11395"/>
              </a:xfrm>
              <a:custGeom>
                <a:rect b="b" l="l" r="r" t="t"/>
                <a:pathLst>
                  <a:path extrusionOk="0" h="358" w="358">
                    <a:moveTo>
                      <a:pt x="179" y="1"/>
                    </a:moveTo>
                    <a:cubicBezTo>
                      <a:pt x="84" y="1"/>
                      <a:pt x="1" y="96"/>
                      <a:pt x="1" y="179"/>
                    </a:cubicBezTo>
                    <a:cubicBezTo>
                      <a:pt x="1" y="263"/>
                      <a:pt x="96" y="358"/>
                      <a:pt x="179" y="358"/>
                    </a:cubicBezTo>
                    <a:cubicBezTo>
                      <a:pt x="286" y="358"/>
                      <a:pt x="358" y="263"/>
                      <a:pt x="358" y="179"/>
                    </a:cubicBezTo>
                    <a:cubicBezTo>
                      <a:pt x="358" y="96"/>
                      <a:pt x="286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5" name="Google Shape;2985;p81"/>
              <p:cNvSpPr/>
              <p:nvPr/>
            </p:nvSpPr>
            <p:spPr>
              <a:xfrm>
                <a:off x="5884490" y="2523905"/>
                <a:ext cx="11395" cy="11395"/>
              </a:xfrm>
              <a:custGeom>
                <a:rect b="b" l="l" r="r" t="t"/>
                <a:pathLst>
                  <a:path extrusionOk="0" h="358" w="358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cubicBezTo>
                      <a:pt x="0" y="263"/>
                      <a:pt x="95" y="358"/>
                      <a:pt x="179" y="358"/>
                    </a:cubicBezTo>
                    <a:cubicBezTo>
                      <a:pt x="286" y="358"/>
                      <a:pt x="357" y="263"/>
                      <a:pt x="357" y="179"/>
                    </a:cubicBezTo>
                    <a:cubicBezTo>
                      <a:pt x="357" y="96"/>
                      <a:pt x="286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81"/>
              <p:cNvSpPr/>
              <p:nvPr/>
            </p:nvSpPr>
            <p:spPr>
              <a:xfrm>
                <a:off x="5847727" y="2523905"/>
                <a:ext cx="11395" cy="11395"/>
              </a:xfrm>
              <a:custGeom>
                <a:rect b="b" l="l" r="r" t="t"/>
                <a:pathLst>
                  <a:path extrusionOk="0" h="358" w="358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cubicBezTo>
                      <a:pt x="0" y="263"/>
                      <a:pt x="84" y="358"/>
                      <a:pt x="179" y="358"/>
                    </a:cubicBezTo>
                    <a:cubicBezTo>
                      <a:pt x="286" y="358"/>
                      <a:pt x="358" y="263"/>
                      <a:pt x="358" y="179"/>
                    </a:cubicBezTo>
                    <a:cubicBezTo>
                      <a:pt x="358" y="96"/>
                      <a:pt x="286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81"/>
              <p:cNvSpPr/>
              <p:nvPr/>
            </p:nvSpPr>
            <p:spPr>
              <a:xfrm>
                <a:off x="5618805" y="2516616"/>
                <a:ext cx="270269" cy="266926"/>
              </a:xfrm>
              <a:custGeom>
                <a:rect b="b" l="l" r="r" t="t"/>
                <a:pathLst>
                  <a:path extrusionOk="0" h="8386" w="8491">
                    <a:moveTo>
                      <a:pt x="1269" y="0"/>
                    </a:moveTo>
                    <a:cubicBezTo>
                      <a:pt x="1224" y="0"/>
                      <a:pt x="1177" y="18"/>
                      <a:pt x="1144" y="51"/>
                    </a:cubicBezTo>
                    <a:cubicBezTo>
                      <a:pt x="1108" y="87"/>
                      <a:pt x="168" y="956"/>
                      <a:pt x="96" y="1706"/>
                    </a:cubicBezTo>
                    <a:cubicBezTo>
                      <a:pt x="1" y="2671"/>
                      <a:pt x="989" y="4385"/>
                      <a:pt x="2549" y="5933"/>
                    </a:cubicBezTo>
                    <a:cubicBezTo>
                      <a:pt x="4037" y="7421"/>
                      <a:pt x="5656" y="8386"/>
                      <a:pt x="6645" y="8386"/>
                    </a:cubicBezTo>
                    <a:lnTo>
                      <a:pt x="6776" y="8386"/>
                    </a:lnTo>
                    <a:cubicBezTo>
                      <a:pt x="7514" y="8314"/>
                      <a:pt x="8395" y="7374"/>
                      <a:pt x="8431" y="7326"/>
                    </a:cubicBezTo>
                    <a:cubicBezTo>
                      <a:pt x="8490" y="7266"/>
                      <a:pt x="8490" y="7159"/>
                      <a:pt x="8442" y="7100"/>
                    </a:cubicBezTo>
                    <a:cubicBezTo>
                      <a:pt x="8407" y="7076"/>
                      <a:pt x="7990" y="6540"/>
                      <a:pt x="7502" y="6052"/>
                    </a:cubicBezTo>
                    <a:cubicBezTo>
                      <a:pt x="7002" y="5540"/>
                      <a:pt x="6478" y="5123"/>
                      <a:pt x="6442" y="5111"/>
                    </a:cubicBezTo>
                    <a:cubicBezTo>
                      <a:pt x="6410" y="5085"/>
                      <a:pt x="6375" y="5072"/>
                      <a:pt x="6342" y="5072"/>
                    </a:cubicBezTo>
                    <a:cubicBezTo>
                      <a:pt x="6301" y="5072"/>
                      <a:pt x="6261" y="5091"/>
                      <a:pt x="6228" y="5123"/>
                    </a:cubicBezTo>
                    <a:lnTo>
                      <a:pt x="5573" y="5778"/>
                    </a:lnTo>
                    <a:lnTo>
                      <a:pt x="3442" y="3659"/>
                    </a:lnTo>
                    <a:cubicBezTo>
                      <a:pt x="3406" y="3617"/>
                      <a:pt x="3361" y="3596"/>
                      <a:pt x="3318" y="3596"/>
                    </a:cubicBezTo>
                    <a:cubicBezTo>
                      <a:pt x="3275" y="3596"/>
                      <a:pt x="3233" y="3617"/>
                      <a:pt x="3204" y="3659"/>
                    </a:cubicBezTo>
                    <a:cubicBezTo>
                      <a:pt x="3132" y="3730"/>
                      <a:pt x="3132" y="3837"/>
                      <a:pt x="3204" y="3897"/>
                    </a:cubicBezTo>
                    <a:lnTo>
                      <a:pt x="5466" y="6159"/>
                    </a:lnTo>
                    <a:cubicBezTo>
                      <a:pt x="5490" y="6183"/>
                      <a:pt x="5537" y="6195"/>
                      <a:pt x="5585" y="6195"/>
                    </a:cubicBezTo>
                    <a:cubicBezTo>
                      <a:pt x="5633" y="6195"/>
                      <a:pt x="5668" y="6183"/>
                      <a:pt x="5704" y="6159"/>
                    </a:cubicBezTo>
                    <a:lnTo>
                      <a:pt x="6371" y="5480"/>
                    </a:lnTo>
                    <a:cubicBezTo>
                      <a:pt x="6549" y="5635"/>
                      <a:pt x="6918" y="5945"/>
                      <a:pt x="7264" y="6290"/>
                    </a:cubicBezTo>
                    <a:cubicBezTo>
                      <a:pt x="7609" y="6635"/>
                      <a:pt x="7919" y="7004"/>
                      <a:pt x="8085" y="7195"/>
                    </a:cubicBezTo>
                    <a:cubicBezTo>
                      <a:pt x="7788" y="7481"/>
                      <a:pt x="7204" y="7981"/>
                      <a:pt x="6764" y="8028"/>
                    </a:cubicBezTo>
                    <a:cubicBezTo>
                      <a:pt x="6733" y="8031"/>
                      <a:pt x="6702" y="8032"/>
                      <a:pt x="6670" y="8032"/>
                    </a:cubicBezTo>
                    <a:cubicBezTo>
                      <a:pt x="5782" y="8032"/>
                      <a:pt x="4224" y="7085"/>
                      <a:pt x="2811" y="5683"/>
                    </a:cubicBezTo>
                    <a:cubicBezTo>
                      <a:pt x="1358" y="4218"/>
                      <a:pt x="394" y="2599"/>
                      <a:pt x="465" y="1730"/>
                    </a:cubicBezTo>
                    <a:cubicBezTo>
                      <a:pt x="513" y="1289"/>
                      <a:pt x="1013" y="706"/>
                      <a:pt x="1299" y="408"/>
                    </a:cubicBezTo>
                    <a:cubicBezTo>
                      <a:pt x="1477" y="563"/>
                      <a:pt x="1846" y="873"/>
                      <a:pt x="2204" y="1230"/>
                    </a:cubicBezTo>
                    <a:cubicBezTo>
                      <a:pt x="2549" y="1575"/>
                      <a:pt x="2858" y="1944"/>
                      <a:pt x="3013" y="2123"/>
                    </a:cubicBezTo>
                    <a:lnTo>
                      <a:pt x="2335" y="2790"/>
                    </a:lnTo>
                    <a:cubicBezTo>
                      <a:pt x="2263" y="2861"/>
                      <a:pt x="2263" y="2968"/>
                      <a:pt x="2335" y="3028"/>
                    </a:cubicBezTo>
                    <a:lnTo>
                      <a:pt x="2716" y="3397"/>
                    </a:lnTo>
                    <a:cubicBezTo>
                      <a:pt x="2751" y="3439"/>
                      <a:pt x="2796" y="3459"/>
                      <a:pt x="2838" y="3459"/>
                    </a:cubicBezTo>
                    <a:cubicBezTo>
                      <a:pt x="2879" y="3459"/>
                      <a:pt x="2918" y="3439"/>
                      <a:pt x="2942" y="3397"/>
                    </a:cubicBezTo>
                    <a:cubicBezTo>
                      <a:pt x="3025" y="3325"/>
                      <a:pt x="3025" y="3218"/>
                      <a:pt x="2942" y="3159"/>
                    </a:cubicBezTo>
                    <a:lnTo>
                      <a:pt x="2692" y="2909"/>
                    </a:lnTo>
                    <a:lnTo>
                      <a:pt x="3347" y="2254"/>
                    </a:lnTo>
                    <a:cubicBezTo>
                      <a:pt x="3406" y="2194"/>
                      <a:pt x="3430" y="2087"/>
                      <a:pt x="3359" y="2028"/>
                    </a:cubicBezTo>
                    <a:cubicBezTo>
                      <a:pt x="3347" y="2016"/>
                      <a:pt x="2930" y="1480"/>
                      <a:pt x="2430" y="980"/>
                    </a:cubicBezTo>
                    <a:cubicBezTo>
                      <a:pt x="1918" y="468"/>
                      <a:pt x="1394" y="51"/>
                      <a:pt x="1370" y="39"/>
                    </a:cubicBezTo>
                    <a:cubicBezTo>
                      <a:pt x="1343" y="12"/>
                      <a:pt x="1307" y="0"/>
                      <a:pt x="12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8" name="Google Shape;2988;p81"/>
            <p:cNvGrpSpPr/>
            <p:nvPr/>
          </p:nvGrpSpPr>
          <p:grpSpPr>
            <a:xfrm>
              <a:off x="5247947" y="2168819"/>
              <a:ext cx="143273" cy="229747"/>
              <a:chOff x="5211031" y="1969108"/>
              <a:chExt cx="226661" cy="363467"/>
            </a:xfrm>
          </p:grpSpPr>
          <p:sp>
            <p:nvSpPr>
              <p:cNvPr id="2989" name="Google Shape;2989;p81"/>
              <p:cNvSpPr/>
              <p:nvPr/>
            </p:nvSpPr>
            <p:spPr>
              <a:xfrm>
                <a:off x="5211031" y="1969108"/>
                <a:ext cx="226661" cy="363467"/>
              </a:xfrm>
              <a:custGeom>
                <a:rect b="b" l="l" r="r" t="t"/>
                <a:pathLst>
                  <a:path extrusionOk="0" h="11419" w="7121">
                    <a:moveTo>
                      <a:pt x="6787" y="869"/>
                    </a:moveTo>
                    <a:cubicBezTo>
                      <a:pt x="6787" y="869"/>
                      <a:pt x="6799" y="869"/>
                      <a:pt x="6799" y="881"/>
                    </a:cubicBezTo>
                    <a:lnTo>
                      <a:pt x="6799" y="1238"/>
                    </a:lnTo>
                    <a:lnTo>
                      <a:pt x="6252" y="1250"/>
                    </a:lnTo>
                    <a:cubicBezTo>
                      <a:pt x="6156" y="1250"/>
                      <a:pt x="6085" y="1334"/>
                      <a:pt x="6085" y="1417"/>
                    </a:cubicBezTo>
                    <a:cubicBezTo>
                      <a:pt x="6085" y="1512"/>
                      <a:pt x="6156" y="1584"/>
                      <a:pt x="6252" y="1584"/>
                    </a:cubicBezTo>
                    <a:lnTo>
                      <a:pt x="6442" y="1584"/>
                    </a:lnTo>
                    <a:lnTo>
                      <a:pt x="6442" y="7501"/>
                    </a:lnTo>
                    <a:cubicBezTo>
                      <a:pt x="6442" y="7501"/>
                      <a:pt x="6442" y="7525"/>
                      <a:pt x="6430" y="7525"/>
                    </a:cubicBezTo>
                    <a:lnTo>
                      <a:pt x="703" y="7525"/>
                    </a:lnTo>
                    <a:cubicBezTo>
                      <a:pt x="703" y="7525"/>
                      <a:pt x="679" y="7525"/>
                      <a:pt x="679" y="7501"/>
                    </a:cubicBezTo>
                    <a:lnTo>
                      <a:pt x="679" y="1584"/>
                    </a:lnTo>
                    <a:lnTo>
                      <a:pt x="5537" y="1584"/>
                    </a:lnTo>
                    <a:cubicBezTo>
                      <a:pt x="5621" y="1584"/>
                      <a:pt x="5704" y="1512"/>
                      <a:pt x="5704" y="1417"/>
                    </a:cubicBezTo>
                    <a:cubicBezTo>
                      <a:pt x="5704" y="1334"/>
                      <a:pt x="5621" y="1250"/>
                      <a:pt x="5537" y="1250"/>
                    </a:cubicBezTo>
                    <a:lnTo>
                      <a:pt x="346" y="1250"/>
                    </a:lnTo>
                    <a:cubicBezTo>
                      <a:pt x="346" y="1250"/>
                      <a:pt x="322" y="1250"/>
                      <a:pt x="322" y="1238"/>
                    </a:cubicBezTo>
                    <a:lnTo>
                      <a:pt x="322" y="881"/>
                    </a:lnTo>
                    <a:cubicBezTo>
                      <a:pt x="322" y="881"/>
                      <a:pt x="322" y="869"/>
                      <a:pt x="346" y="869"/>
                    </a:cubicBezTo>
                    <a:close/>
                    <a:moveTo>
                      <a:pt x="5406" y="7858"/>
                    </a:moveTo>
                    <a:lnTo>
                      <a:pt x="5906" y="10394"/>
                    </a:lnTo>
                    <a:lnTo>
                      <a:pt x="3739" y="10394"/>
                    </a:lnTo>
                    <a:lnTo>
                      <a:pt x="3739" y="8418"/>
                    </a:lnTo>
                    <a:cubicBezTo>
                      <a:pt x="3739" y="8323"/>
                      <a:pt x="3656" y="8251"/>
                      <a:pt x="3573" y="8251"/>
                    </a:cubicBezTo>
                    <a:cubicBezTo>
                      <a:pt x="3477" y="8251"/>
                      <a:pt x="3406" y="8323"/>
                      <a:pt x="3406" y="8418"/>
                    </a:cubicBezTo>
                    <a:lnTo>
                      <a:pt x="3406" y="10394"/>
                    </a:lnTo>
                    <a:lnTo>
                      <a:pt x="1239" y="10394"/>
                    </a:lnTo>
                    <a:lnTo>
                      <a:pt x="1739" y="7858"/>
                    </a:lnTo>
                    <a:close/>
                    <a:moveTo>
                      <a:pt x="3573" y="0"/>
                    </a:moveTo>
                    <a:cubicBezTo>
                      <a:pt x="3477" y="0"/>
                      <a:pt x="3406" y="83"/>
                      <a:pt x="3406" y="167"/>
                    </a:cubicBezTo>
                    <a:lnTo>
                      <a:pt x="3406" y="536"/>
                    </a:lnTo>
                    <a:lnTo>
                      <a:pt x="346" y="536"/>
                    </a:lnTo>
                    <a:cubicBezTo>
                      <a:pt x="144" y="536"/>
                      <a:pt x="1" y="691"/>
                      <a:pt x="1" y="881"/>
                    </a:cubicBezTo>
                    <a:lnTo>
                      <a:pt x="1" y="1238"/>
                    </a:lnTo>
                    <a:cubicBezTo>
                      <a:pt x="1" y="1429"/>
                      <a:pt x="144" y="1584"/>
                      <a:pt x="346" y="1584"/>
                    </a:cubicBezTo>
                    <a:lnTo>
                      <a:pt x="358" y="1584"/>
                    </a:lnTo>
                    <a:lnTo>
                      <a:pt x="358" y="7501"/>
                    </a:lnTo>
                    <a:cubicBezTo>
                      <a:pt x="358" y="7703"/>
                      <a:pt x="501" y="7846"/>
                      <a:pt x="691" y="7846"/>
                    </a:cubicBezTo>
                    <a:lnTo>
                      <a:pt x="1382" y="7846"/>
                    </a:lnTo>
                    <a:lnTo>
                      <a:pt x="715" y="11228"/>
                    </a:lnTo>
                    <a:cubicBezTo>
                      <a:pt x="691" y="11311"/>
                      <a:pt x="751" y="11406"/>
                      <a:pt x="846" y="11418"/>
                    </a:cubicBezTo>
                    <a:lnTo>
                      <a:pt x="870" y="11418"/>
                    </a:lnTo>
                    <a:cubicBezTo>
                      <a:pt x="953" y="11418"/>
                      <a:pt x="1025" y="11359"/>
                      <a:pt x="1037" y="11287"/>
                    </a:cubicBezTo>
                    <a:lnTo>
                      <a:pt x="1156" y="10704"/>
                    </a:lnTo>
                    <a:lnTo>
                      <a:pt x="3394" y="10704"/>
                    </a:lnTo>
                    <a:lnTo>
                      <a:pt x="3394" y="11251"/>
                    </a:lnTo>
                    <a:cubicBezTo>
                      <a:pt x="3394" y="11347"/>
                      <a:pt x="3466" y="11418"/>
                      <a:pt x="3549" y="11418"/>
                    </a:cubicBezTo>
                    <a:cubicBezTo>
                      <a:pt x="3644" y="11418"/>
                      <a:pt x="3716" y="11347"/>
                      <a:pt x="3716" y="11251"/>
                    </a:cubicBezTo>
                    <a:lnTo>
                      <a:pt x="3716" y="10704"/>
                    </a:lnTo>
                    <a:lnTo>
                      <a:pt x="5954" y="10704"/>
                    </a:lnTo>
                    <a:lnTo>
                      <a:pt x="6073" y="11287"/>
                    </a:lnTo>
                    <a:cubicBezTo>
                      <a:pt x="6085" y="11359"/>
                      <a:pt x="6156" y="11418"/>
                      <a:pt x="6228" y="11418"/>
                    </a:cubicBezTo>
                    <a:lnTo>
                      <a:pt x="6264" y="11418"/>
                    </a:lnTo>
                    <a:cubicBezTo>
                      <a:pt x="6347" y="11406"/>
                      <a:pt x="6406" y="11311"/>
                      <a:pt x="6394" y="11228"/>
                    </a:cubicBezTo>
                    <a:lnTo>
                      <a:pt x="5728" y="7846"/>
                    </a:lnTo>
                    <a:lnTo>
                      <a:pt x="6406" y="7846"/>
                    </a:lnTo>
                    <a:cubicBezTo>
                      <a:pt x="6609" y="7846"/>
                      <a:pt x="6752" y="7703"/>
                      <a:pt x="6752" y="7501"/>
                    </a:cubicBezTo>
                    <a:lnTo>
                      <a:pt x="6752" y="1584"/>
                    </a:lnTo>
                    <a:lnTo>
                      <a:pt x="6764" y="1584"/>
                    </a:lnTo>
                    <a:cubicBezTo>
                      <a:pt x="6966" y="1584"/>
                      <a:pt x="7109" y="1429"/>
                      <a:pt x="7109" y="1238"/>
                    </a:cubicBezTo>
                    <a:lnTo>
                      <a:pt x="7109" y="881"/>
                    </a:lnTo>
                    <a:cubicBezTo>
                      <a:pt x="7121" y="691"/>
                      <a:pt x="6978" y="524"/>
                      <a:pt x="6787" y="524"/>
                    </a:cubicBezTo>
                    <a:lnTo>
                      <a:pt x="3739" y="524"/>
                    </a:lnTo>
                    <a:lnTo>
                      <a:pt x="3739" y="167"/>
                    </a:lnTo>
                    <a:cubicBezTo>
                      <a:pt x="3739" y="83"/>
                      <a:pt x="3656" y="0"/>
                      <a:pt x="35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81"/>
              <p:cNvSpPr/>
              <p:nvPr/>
            </p:nvSpPr>
            <p:spPr>
              <a:xfrm>
                <a:off x="5250468" y="2060046"/>
                <a:ext cx="147819" cy="107649"/>
              </a:xfrm>
              <a:custGeom>
                <a:rect b="b" l="l" r="r" t="t"/>
                <a:pathLst>
                  <a:path extrusionOk="0" h="3382" w="4644">
                    <a:moveTo>
                      <a:pt x="3584" y="1"/>
                    </a:moveTo>
                    <a:cubicBezTo>
                      <a:pt x="3489" y="1"/>
                      <a:pt x="3417" y="84"/>
                      <a:pt x="3417" y="167"/>
                    </a:cubicBezTo>
                    <a:cubicBezTo>
                      <a:pt x="3417" y="263"/>
                      <a:pt x="3489" y="334"/>
                      <a:pt x="3584" y="334"/>
                    </a:cubicBezTo>
                    <a:lnTo>
                      <a:pt x="4072" y="334"/>
                    </a:lnTo>
                    <a:lnTo>
                      <a:pt x="2417" y="1989"/>
                    </a:lnTo>
                    <a:lnTo>
                      <a:pt x="2405" y="1989"/>
                    </a:lnTo>
                    <a:lnTo>
                      <a:pt x="2036" y="1608"/>
                    </a:lnTo>
                    <a:cubicBezTo>
                      <a:pt x="1971" y="1542"/>
                      <a:pt x="1881" y="1510"/>
                      <a:pt x="1792" y="1510"/>
                    </a:cubicBezTo>
                    <a:cubicBezTo>
                      <a:pt x="1703" y="1510"/>
                      <a:pt x="1613" y="1542"/>
                      <a:pt x="1548" y="1608"/>
                    </a:cubicBezTo>
                    <a:lnTo>
                      <a:pt x="60" y="3096"/>
                    </a:lnTo>
                    <a:cubicBezTo>
                      <a:pt x="0" y="3156"/>
                      <a:pt x="0" y="3275"/>
                      <a:pt x="60" y="3334"/>
                    </a:cubicBezTo>
                    <a:cubicBezTo>
                      <a:pt x="83" y="3370"/>
                      <a:pt x="131" y="3382"/>
                      <a:pt x="179" y="3382"/>
                    </a:cubicBezTo>
                    <a:cubicBezTo>
                      <a:pt x="214" y="3382"/>
                      <a:pt x="262" y="3370"/>
                      <a:pt x="298" y="3334"/>
                    </a:cubicBezTo>
                    <a:lnTo>
                      <a:pt x="1786" y="1846"/>
                    </a:lnTo>
                    <a:lnTo>
                      <a:pt x="1798" y="1846"/>
                    </a:lnTo>
                    <a:lnTo>
                      <a:pt x="2167" y="2227"/>
                    </a:lnTo>
                    <a:cubicBezTo>
                      <a:pt x="2227" y="2287"/>
                      <a:pt x="2310" y="2322"/>
                      <a:pt x="2405" y="2322"/>
                    </a:cubicBezTo>
                    <a:cubicBezTo>
                      <a:pt x="2488" y="2322"/>
                      <a:pt x="2584" y="2298"/>
                      <a:pt x="2643" y="2227"/>
                    </a:cubicBezTo>
                    <a:lnTo>
                      <a:pt x="4298" y="572"/>
                    </a:lnTo>
                    <a:lnTo>
                      <a:pt x="4298" y="1060"/>
                    </a:lnTo>
                    <a:cubicBezTo>
                      <a:pt x="4298" y="1155"/>
                      <a:pt x="4370" y="1227"/>
                      <a:pt x="4453" y="1227"/>
                    </a:cubicBezTo>
                    <a:cubicBezTo>
                      <a:pt x="4548" y="1227"/>
                      <a:pt x="4620" y="1155"/>
                      <a:pt x="4620" y="1060"/>
                    </a:cubicBezTo>
                    <a:lnTo>
                      <a:pt x="4620" y="167"/>
                    </a:lnTo>
                    <a:cubicBezTo>
                      <a:pt x="4644" y="84"/>
                      <a:pt x="4560" y="1"/>
                      <a:pt x="44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1" name="Google Shape;2991;p81"/>
            <p:cNvGrpSpPr/>
            <p:nvPr/>
          </p:nvGrpSpPr>
          <p:grpSpPr>
            <a:xfrm>
              <a:off x="8048602" y="2195019"/>
              <a:ext cx="165565" cy="177335"/>
              <a:chOff x="5170480" y="2934639"/>
              <a:chExt cx="261929" cy="280550"/>
            </a:xfrm>
          </p:grpSpPr>
          <p:sp>
            <p:nvSpPr>
              <p:cNvPr id="2992" name="Google Shape;2992;p81"/>
              <p:cNvSpPr/>
              <p:nvPr/>
            </p:nvSpPr>
            <p:spPr>
              <a:xfrm>
                <a:off x="5170480" y="2934639"/>
                <a:ext cx="243340" cy="280550"/>
              </a:xfrm>
              <a:custGeom>
                <a:rect b="b" l="l" r="r" t="t"/>
                <a:pathLst>
                  <a:path extrusionOk="0" h="8814" w="7645">
                    <a:moveTo>
                      <a:pt x="4192" y="301"/>
                    </a:moveTo>
                    <a:lnTo>
                      <a:pt x="5228" y="1337"/>
                    </a:lnTo>
                    <a:lnTo>
                      <a:pt x="3144" y="1337"/>
                    </a:lnTo>
                    <a:lnTo>
                      <a:pt x="4192" y="301"/>
                    </a:lnTo>
                    <a:close/>
                    <a:moveTo>
                      <a:pt x="4190" y="0"/>
                    </a:moveTo>
                    <a:cubicBezTo>
                      <a:pt x="4156" y="0"/>
                      <a:pt x="4120" y="9"/>
                      <a:pt x="4097" y="27"/>
                    </a:cubicBezTo>
                    <a:lnTo>
                      <a:pt x="2787" y="1337"/>
                    </a:lnTo>
                    <a:lnTo>
                      <a:pt x="703" y="1337"/>
                    </a:lnTo>
                    <a:cubicBezTo>
                      <a:pt x="632" y="1337"/>
                      <a:pt x="572" y="1396"/>
                      <a:pt x="572" y="1480"/>
                    </a:cubicBezTo>
                    <a:lnTo>
                      <a:pt x="572" y="3623"/>
                    </a:lnTo>
                    <a:lnTo>
                      <a:pt x="144" y="3623"/>
                    </a:lnTo>
                    <a:cubicBezTo>
                      <a:pt x="60" y="3623"/>
                      <a:pt x="1" y="3682"/>
                      <a:pt x="1" y="3754"/>
                    </a:cubicBezTo>
                    <a:lnTo>
                      <a:pt x="1" y="8683"/>
                    </a:lnTo>
                    <a:cubicBezTo>
                      <a:pt x="1" y="8754"/>
                      <a:pt x="60" y="8814"/>
                      <a:pt x="144" y="8814"/>
                    </a:cubicBezTo>
                    <a:lnTo>
                      <a:pt x="1489" y="8814"/>
                    </a:lnTo>
                    <a:cubicBezTo>
                      <a:pt x="1572" y="8814"/>
                      <a:pt x="1632" y="8754"/>
                      <a:pt x="1632" y="8683"/>
                    </a:cubicBezTo>
                    <a:cubicBezTo>
                      <a:pt x="1632" y="8599"/>
                      <a:pt x="1572" y="8540"/>
                      <a:pt x="1489" y="8540"/>
                    </a:cubicBezTo>
                    <a:lnTo>
                      <a:pt x="275" y="8540"/>
                    </a:lnTo>
                    <a:lnTo>
                      <a:pt x="275" y="4004"/>
                    </a:lnTo>
                    <a:lnTo>
                      <a:pt x="882" y="4456"/>
                    </a:lnTo>
                    <a:cubicBezTo>
                      <a:pt x="904" y="4469"/>
                      <a:pt x="928" y="4476"/>
                      <a:pt x="952" y="4476"/>
                    </a:cubicBezTo>
                    <a:cubicBezTo>
                      <a:pt x="992" y="4476"/>
                      <a:pt x="1031" y="4458"/>
                      <a:pt x="1061" y="4420"/>
                    </a:cubicBezTo>
                    <a:cubicBezTo>
                      <a:pt x="1108" y="4361"/>
                      <a:pt x="1096" y="4289"/>
                      <a:pt x="1037" y="4242"/>
                    </a:cubicBezTo>
                    <a:lnTo>
                      <a:pt x="834" y="4087"/>
                    </a:lnTo>
                    <a:lnTo>
                      <a:pt x="834" y="3766"/>
                    </a:lnTo>
                    <a:lnTo>
                      <a:pt x="834" y="3754"/>
                    </a:lnTo>
                    <a:lnTo>
                      <a:pt x="834" y="3730"/>
                    </a:lnTo>
                    <a:lnTo>
                      <a:pt x="834" y="1610"/>
                    </a:lnTo>
                    <a:lnTo>
                      <a:pt x="7371" y="1610"/>
                    </a:lnTo>
                    <a:lnTo>
                      <a:pt x="7371" y="2099"/>
                    </a:lnTo>
                    <a:cubicBezTo>
                      <a:pt x="7371" y="2170"/>
                      <a:pt x="7430" y="2230"/>
                      <a:pt x="7502" y="2230"/>
                    </a:cubicBezTo>
                    <a:cubicBezTo>
                      <a:pt x="7585" y="2230"/>
                      <a:pt x="7645" y="2170"/>
                      <a:pt x="7645" y="2099"/>
                    </a:cubicBezTo>
                    <a:lnTo>
                      <a:pt x="7645" y="1468"/>
                    </a:lnTo>
                    <a:cubicBezTo>
                      <a:pt x="7633" y="1396"/>
                      <a:pt x="7573" y="1337"/>
                      <a:pt x="7490" y="1337"/>
                    </a:cubicBezTo>
                    <a:lnTo>
                      <a:pt x="5585" y="1337"/>
                    </a:lnTo>
                    <a:lnTo>
                      <a:pt x="4275" y="27"/>
                    </a:lnTo>
                    <a:cubicBezTo>
                      <a:pt x="4257" y="9"/>
                      <a:pt x="4225" y="0"/>
                      <a:pt x="4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81"/>
              <p:cNvSpPr/>
              <p:nvPr/>
            </p:nvSpPr>
            <p:spPr>
              <a:xfrm>
                <a:off x="5217493" y="3007116"/>
                <a:ext cx="34122" cy="34122"/>
              </a:xfrm>
              <a:custGeom>
                <a:rect b="b" l="l" r="r" t="t"/>
                <a:pathLst>
                  <a:path extrusionOk="0" h="1072" w="1072">
                    <a:moveTo>
                      <a:pt x="810" y="262"/>
                    </a:moveTo>
                    <a:lnTo>
                      <a:pt x="810" y="810"/>
                    </a:lnTo>
                    <a:lnTo>
                      <a:pt x="274" y="810"/>
                    </a:lnTo>
                    <a:lnTo>
                      <a:pt x="274" y="262"/>
                    </a:lnTo>
                    <a:close/>
                    <a:moveTo>
                      <a:pt x="143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941"/>
                    </a:lnTo>
                    <a:cubicBezTo>
                      <a:pt x="0" y="1012"/>
                      <a:pt x="60" y="1072"/>
                      <a:pt x="143" y="1072"/>
                    </a:cubicBezTo>
                    <a:lnTo>
                      <a:pt x="941" y="1072"/>
                    </a:lnTo>
                    <a:cubicBezTo>
                      <a:pt x="1012" y="1072"/>
                      <a:pt x="1072" y="1012"/>
                      <a:pt x="1072" y="941"/>
                    </a:cubicBezTo>
                    <a:lnTo>
                      <a:pt x="1072" y="131"/>
                    </a:lnTo>
                    <a:cubicBezTo>
                      <a:pt x="1060" y="60"/>
                      <a:pt x="1000" y="0"/>
                      <a:pt x="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81"/>
              <p:cNvSpPr/>
              <p:nvPr/>
            </p:nvSpPr>
            <p:spPr>
              <a:xfrm>
                <a:off x="5264474" y="3007116"/>
                <a:ext cx="26196" cy="8371"/>
              </a:xfrm>
              <a:custGeom>
                <a:rect b="b" l="l" r="r" t="t"/>
                <a:pathLst>
                  <a:path extrusionOk="0" h="263" w="823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5"/>
                      <a:pt x="60" y="262"/>
                      <a:pt x="132" y="262"/>
                    </a:cubicBezTo>
                    <a:lnTo>
                      <a:pt x="679" y="262"/>
                    </a:lnTo>
                    <a:cubicBezTo>
                      <a:pt x="763" y="262"/>
                      <a:pt x="822" y="215"/>
                      <a:pt x="822" y="131"/>
                    </a:cubicBezTo>
                    <a:cubicBezTo>
                      <a:pt x="822" y="60"/>
                      <a:pt x="763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81"/>
              <p:cNvSpPr/>
              <p:nvPr/>
            </p:nvSpPr>
            <p:spPr>
              <a:xfrm>
                <a:off x="5264856" y="3029079"/>
                <a:ext cx="86068" cy="8371"/>
              </a:xfrm>
              <a:custGeom>
                <a:rect b="b" l="l" r="r" t="t"/>
                <a:pathLst>
                  <a:path extrusionOk="0" h="263" w="2704">
                    <a:moveTo>
                      <a:pt x="143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3" y="263"/>
                    </a:cubicBezTo>
                    <a:lnTo>
                      <a:pt x="2560" y="263"/>
                    </a:lnTo>
                    <a:cubicBezTo>
                      <a:pt x="2644" y="263"/>
                      <a:pt x="2703" y="203"/>
                      <a:pt x="2703" y="132"/>
                    </a:cubicBezTo>
                    <a:cubicBezTo>
                      <a:pt x="2679" y="60"/>
                      <a:pt x="2620" y="1"/>
                      <a:pt x="2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81"/>
              <p:cNvSpPr/>
              <p:nvPr/>
            </p:nvSpPr>
            <p:spPr>
              <a:xfrm>
                <a:off x="5227710" y="3062819"/>
                <a:ext cx="51565" cy="8753"/>
              </a:xfrm>
              <a:custGeom>
                <a:rect b="b" l="l" r="r" t="t"/>
                <a:pathLst>
                  <a:path extrusionOk="0" h="275" w="162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74"/>
                      <a:pt x="132" y="274"/>
                    </a:cubicBezTo>
                    <a:lnTo>
                      <a:pt x="1489" y="274"/>
                    </a:lnTo>
                    <a:cubicBezTo>
                      <a:pt x="1560" y="274"/>
                      <a:pt x="1620" y="215"/>
                      <a:pt x="1620" y="143"/>
                    </a:cubicBezTo>
                    <a:cubicBezTo>
                      <a:pt x="1620" y="72"/>
                      <a:pt x="1560" y="0"/>
                      <a:pt x="1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81"/>
              <p:cNvSpPr/>
              <p:nvPr/>
            </p:nvSpPr>
            <p:spPr>
              <a:xfrm>
                <a:off x="5196644" y="3182945"/>
                <a:ext cx="42461" cy="8371"/>
              </a:xfrm>
              <a:custGeom>
                <a:rect b="b" l="l" r="r" t="t"/>
                <a:pathLst>
                  <a:path extrusionOk="0" h="263" w="1334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3"/>
                      <a:pt x="60" y="263"/>
                      <a:pt x="143" y="263"/>
                    </a:cubicBezTo>
                    <a:lnTo>
                      <a:pt x="1191" y="263"/>
                    </a:lnTo>
                    <a:cubicBezTo>
                      <a:pt x="1274" y="263"/>
                      <a:pt x="1334" y="203"/>
                      <a:pt x="1334" y="132"/>
                    </a:cubicBezTo>
                    <a:cubicBezTo>
                      <a:pt x="1310" y="60"/>
                      <a:pt x="1274" y="1"/>
                      <a:pt x="1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81"/>
              <p:cNvSpPr/>
              <p:nvPr/>
            </p:nvSpPr>
            <p:spPr>
              <a:xfrm>
                <a:off x="5210299" y="3013928"/>
                <a:ext cx="222110" cy="201261"/>
              </a:xfrm>
              <a:custGeom>
                <a:rect b="b" l="l" r="r" t="t"/>
                <a:pathLst>
                  <a:path extrusionOk="0" h="6323" w="6978">
                    <a:moveTo>
                      <a:pt x="4679" y="2632"/>
                    </a:moveTo>
                    <a:lnTo>
                      <a:pt x="4274" y="2929"/>
                    </a:lnTo>
                    <a:lnTo>
                      <a:pt x="1441" y="2929"/>
                    </a:lnTo>
                    <a:lnTo>
                      <a:pt x="1024" y="2632"/>
                    </a:lnTo>
                    <a:close/>
                    <a:moveTo>
                      <a:pt x="3905" y="3168"/>
                    </a:moveTo>
                    <a:lnTo>
                      <a:pt x="3500" y="3465"/>
                    </a:lnTo>
                    <a:lnTo>
                      <a:pt x="2179" y="3465"/>
                    </a:lnTo>
                    <a:lnTo>
                      <a:pt x="1774" y="3168"/>
                    </a:lnTo>
                    <a:close/>
                    <a:moveTo>
                      <a:pt x="3143" y="3727"/>
                    </a:moveTo>
                    <a:lnTo>
                      <a:pt x="2846" y="3942"/>
                    </a:lnTo>
                    <a:lnTo>
                      <a:pt x="2548" y="3727"/>
                    </a:lnTo>
                    <a:close/>
                    <a:moveTo>
                      <a:pt x="6239" y="1"/>
                    </a:moveTo>
                    <a:cubicBezTo>
                      <a:pt x="6167" y="1"/>
                      <a:pt x="6108" y="48"/>
                      <a:pt x="6108" y="132"/>
                    </a:cubicBezTo>
                    <a:lnTo>
                      <a:pt x="6108" y="1263"/>
                    </a:lnTo>
                    <a:lnTo>
                      <a:pt x="6108" y="1596"/>
                    </a:lnTo>
                    <a:lnTo>
                      <a:pt x="5036" y="2382"/>
                    </a:lnTo>
                    <a:lnTo>
                      <a:pt x="667" y="2382"/>
                    </a:lnTo>
                    <a:lnTo>
                      <a:pt x="226" y="2060"/>
                    </a:lnTo>
                    <a:cubicBezTo>
                      <a:pt x="204" y="2047"/>
                      <a:pt x="180" y="2040"/>
                      <a:pt x="156" y="2040"/>
                    </a:cubicBezTo>
                    <a:cubicBezTo>
                      <a:pt x="116" y="2040"/>
                      <a:pt x="77" y="2059"/>
                      <a:pt x="48" y="2096"/>
                    </a:cubicBezTo>
                    <a:cubicBezTo>
                      <a:pt x="0" y="2156"/>
                      <a:pt x="24" y="2227"/>
                      <a:pt x="83" y="2275"/>
                    </a:cubicBezTo>
                    <a:lnTo>
                      <a:pt x="2786" y="4203"/>
                    </a:lnTo>
                    <a:cubicBezTo>
                      <a:pt x="2810" y="4221"/>
                      <a:pt x="2837" y="4230"/>
                      <a:pt x="2863" y="4230"/>
                    </a:cubicBezTo>
                    <a:cubicBezTo>
                      <a:pt x="2890" y="4230"/>
                      <a:pt x="2917" y="4221"/>
                      <a:pt x="2941" y="4203"/>
                    </a:cubicBezTo>
                    <a:lnTo>
                      <a:pt x="6703" y="1513"/>
                    </a:lnTo>
                    <a:lnTo>
                      <a:pt x="6703" y="6049"/>
                    </a:lnTo>
                    <a:lnTo>
                      <a:pt x="786" y="6049"/>
                    </a:lnTo>
                    <a:cubicBezTo>
                      <a:pt x="702" y="6049"/>
                      <a:pt x="643" y="6108"/>
                      <a:pt x="643" y="6192"/>
                    </a:cubicBezTo>
                    <a:cubicBezTo>
                      <a:pt x="643" y="6263"/>
                      <a:pt x="702" y="6323"/>
                      <a:pt x="786" y="6323"/>
                    </a:cubicBezTo>
                    <a:lnTo>
                      <a:pt x="6834" y="6323"/>
                    </a:lnTo>
                    <a:cubicBezTo>
                      <a:pt x="6918" y="6323"/>
                      <a:pt x="6977" y="6263"/>
                      <a:pt x="6977" y="6192"/>
                    </a:cubicBezTo>
                    <a:lnTo>
                      <a:pt x="6977" y="1263"/>
                    </a:lnTo>
                    <a:cubicBezTo>
                      <a:pt x="6941" y="1263"/>
                      <a:pt x="6941" y="1239"/>
                      <a:pt x="6941" y="1239"/>
                    </a:cubicBezTo>
                    <a:cubicBezTo>
                      <a:pt x="6929" y="1191"/>
                      <a:pt x="6882" y="1132"/>
                      <a:pt x="6810" y="1132"/>
                    </a:cubicBezTo>
                    <a:lnTo>
                      <a:pt x="6370" y="1132"/>
                    </a:lnTo>
                    <a:lnTo>
                      <a:pt x="6370" y="132"/>
                    </a:lnTo>
                    <a:cubicBezTo>
                      <a:pt x="6370" y="48"/>
                      <a:pt x="6310" y="1"/>
                      <a:pt x="62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9" name="Google Shape;2999;p81"/>
            <p:cNvGrpSpPr/>
            <p:nvPr/>
          </p:nvGrpSpPr>
          <p:grpSpPr>
            <a:xfrm>
              <a:off x="7692299" y="1556048"/>
              <a:ext cx="229022" cy="230229"/>
              <a:chOff x="6069423" y="2891892"/>
              <a:chExt cx="362320" cy="364230"/>
            </a:xfrm>
          </p:grpSpPr>
          <p:sp>
            <p:nvSpPr>
              <p:cNvPr id="3000" name="Google Shape;3000;p81"/>
              <p:cNvSpPr/>
              <p:nvPr/>
            </p:nvSpPr>
            <p:spPr>
              <a:xfrm>
                <a:off x="6069423" y="2891892"/>
                <a:ext cx="278958" cy="278958"/>
              </a:xfrm>
              <a:custGeom>
                <a:rect b="b" l="l" r="r" t="t"/>
                <a:pathLst>
                  <a:path extrusionOk="0" h="8764" w="8764">
                    <a:moveTo>
                      <a:pt x="4120" y="1"/>
                    </a:moveTo>
                    <a:cubicBezTo>
                      <a:pt x="3858" y="1"/>
                      <a:pt x="3632" y="203"/>
                      <a:pt x="3572" y="453"/>
                    </a:cubicBezTo>
                    <a:lnTo>
                      <a:pt x="3406" y="1299"/>
                    </a:lnTo>
                    <a:cubicBezTo>
                      <a:pt x="3227" y="1358"/>
                      <a:pt x="3060" y="1418"/>
                      <a:pt x="2906" y="1513"/>
                    </a:cubicBezTo>
                    <a:lnTo>
                      <a:pt x="2191" y="1037"/>
                    </a:lnTo>
                    <a:cubicBezTo>
                      <a:pt x="2096" y="971"/>
                      <a:pt x="1987" y="940"/>
                      <a:pt x="1879" y="940"/>
                    </a:cubicBezTo>
                    <a:cubicBezTo>
                      <a:pt x="1732" y="940"/>
                      <a:pt x="1587" y="998"/>
                      <a:pt x="1477" y="1108"/>
                    </a:cubicBezTo>
                    <a:lnTo>
                      <a:pt x="1096" y="1477"/>
                    </a:lnTo>
                    <a:cubicBezTo>
                      <a:pt x="905" y="1668"/>
                      <a:pt x="882" y="1965"/>
                      <a:pt x="1024" y="2191"/>
                    </a:cubicBezTo>
                    <a:lnTo>
                      <a:pt x="1501" y="2906"/>
                    </a:lnTo>
                    <a:cubicBezTo>
                      <a:pt x="1417" y="3073"/>
                      <a:pt x="1358" y="3239"/>
                      <a:pt x="1298" y="3406"/>
                    </a:cubicBezTo>
                    <a:lnTo>
                      <a:pt x="441" y="3573"/>
                    </a:lnTo>
                    <a:cubicBezTo>
                      <a:pt x="179" y="3632"/>
                      <a:pt x="0" y="3858"/>
                      <a:pt x="0" y="4132"/>
                    </a:cubicBezTo>
                    <a:lnTo>
                      <a:pt x="0" y="4644"/>
                    </a:lnTo>
                    <a:cubicBezTo>
                      <a:pt x="0" y="4918"/>
                      <a:pt x="191" y="5132"/>
                      <a:pt x="441" y="5204"/>
                    </a:cubicBezTo>
                    <a:lnTo>
                      <a:pt x="1298" y="5359"/>
                    </a:lnTo>
                    <a:cubicBezTo>
                      <a:pt x="1358" y="5537"/>
                      <a:pt x="1417" y="5704"/>
                      <a:pt x="1501" y="5871"/>
                    </a:cubicBezTo>
                    <a:lnTo>
                      <a:pt x="1024" y="6585"/>
                    </a:lnTo>
                    <a:cubicBezTo>
                      <a:pt x="882" y="6811"/>
                      <a:pt x="905" y="7109"/>
                      <a:pt x="1096" y="7299"/>
                    </a:cubicBezTo>
                    <a:lnTo>
                      <a:pt x="1477" y="7668"/>
                    </a:lnTo>
                    <a:cubicBezTo>
                      <a:pt x="1587" y="7778"/>
                      <a:pt x="1732" y="7837"/>
                      <a:pt x="1879" y="7837"/>
                    </a:cubicBezTo>
                    <a:cubicBezTo>
                      <a:pt x="1987" y="7837"/>
                      <a:pt x="2096" y="7805"/>
                      <a:pt x="2191" y="7740"/>
                    </a:cubicBezTo>
                    <a:lnTo>
                      <a:pt x="2906" y="7264"/>
                    </a:lnTo>
                    <a:cubicBezTo>
                      <a:pt x="3060" y="7359"/>
                      <a:pt x="3227" y="7418"/>
                      <a:pt x="3406" y="7478"/>
                    </a:cubicBezTo>
                    <a:lnTo>
                      <a:pt x="3572" y="8323"/>
                    </a:lnTo>
                    <a:cubicBezTo>
                      <a:pt x="3632" y="8585"/>
                      <a:pt x="3858" y="8764"/>
                      <a:pt x="4120" y="8764"/>
                    </a:cubicBezTo>
                    <a:lnTo>
                      <a:pt x="4644" y="8764"/>
                    </a:lnTo>
                    <a:cubicBezTo>
                      <a:pt x="4906" y="8764"/>
                      <a:pt x="5132" y="8573"/>
                      <a:pt x="5192" y="8323"/>
                    </a:cubicBezTo>
                    <a:lnTo>
                      <a:pt x="5358" y="7478"/>
                    </a:lnTo>
                    <a:cubicBezTo>
                      <a:pt x="5489" y="7430"/>
                      <a:pt x="5620" y="7371"/>
                      <a:pt x="5763" y="7311"/>
                    </a:cubicBezTo>
                    <a:cubicBezTo>
                      <a:pt x="5846" y="7299"/>
                      <a:pt x="5894" y="7192"/>
                      <a:pt x="5846" y="7109"/>
                    </a:cubicBezTo>
                    <a:cubicBezTo>
                      <a:pt x="5812" y="7039"/>
                      <a:pt x="5751" y="6995"/>
                      <a:pt x="5684" y="6995"/>
                    </a:cubicBezTo>
                    <a:cubicBezTo>
                      <a:pt x="5659" y="6995"/>
                      <a:pt x="5634" y="7001"/>
                      <a:pt x="5608" y="7014"/>
                    </a:cubicBezTo>
                    <a:cubicBezTo>
                      <a:pt x="5465" y="7085"/>
                      <a:pt x="5311" y="7144"/>
                      <a:pt x="5144" y="7180"/>
                    </a:cubicBezTo>
                    <a:cubicBezTo>
                      <a:pt x="5084" y="7192"/>
                      <a:pt x="5025" y="7252"/>
                      <a:pt x="5013" y="7311"/>
                    </a:cubicBezTo>
                    <a:lnTo>
                      <a:pt x="4823" y="8264"/>
                    </a:lnTo>
                    <a:cubicBezTo>
                      <a:pt x="4811" y="8347"/>
                      <a:pt x="4715" y="8430"/>
                      <a:pt x="4632" y="8430"/>
                    </a:cubicBezTo>
                    <a:lnTo>
                      <a:pt x="4108" y="8430"/>
                    </a:lnTo>
                    <a:cubicBezTo>
                      <a:pt x="4013" y="8430"/>
                      <a:pt x="3930" y="8347"/>
                      <a:pt x="3918" y="8264"/>
                    </a:cubicBezTo>
                    <a:lnTo>
                      <a:pt x="3715" y="7311"/>
                    </a:lnTo>
                    <a:cubicBezTo>
                      <a:pt x="3703" y="7252"/>
                      <a:pt x="3656" y="7192"/>
                      <a:pt x="3584" y="7180"/>
                    </a:cubicBezTo>
                    <a:cubicBezTo>
                      <a:pt x="3358" y="7121"/>
                      <a:pt x="3156" y="7025"/>
                      <a:pt x="2965" y="6906"/>
                    </a:cubicBezTo>
                    <a:cubicBezTo>
                      <a:pt x="2935" y="6894"/>
                      <a:pt x="2900" y="6888"/>
                      <a:pt x="2864" y="6888"/>
                    </a:cubicBezTo>
                    <a:cubicBezTo>
                      <a:pt x="2828" y="6888"/>
                      <a:pt x="2792" y="6894"/>
                      <a:pt x="2763" y="6906"/>
                    </a:cubicBezTo>
                    <a:lnTo>
                      <a:pt x="1965" y="7442"/>
                    </a:lnTo>
                    <a:cubicBezTo>
                      <a:pt x="1934" y="7468"/>
                      <a:pt x="1894" y="7480"/>
                      <a:pt x="1854" y="7480"/>
                    </a:cubicBezTo>
                    <a:cubicBezTo>
                      <a:pt x="1802" y="7480"/>
                      <a:pt x="1749" y="7459"/>
                      <a:pt x="1715" y="7418"/>
                    </a:cubicBezTo>
                    <a:lnTo>
                      <a:pt x="1334" y="7049"/>
                    </a:lnTo>
                    <a:cubicBezTo>
                      <a:pt x="1263" y="6966"/>
                      <a:pt x="1263" y="6859"/>
                      <a:pt x="1310" y="6787"/>
                    </a:cubicBezTo>
                    <a:lnTo>
                      <a:pt x="1846" y="5990"/>
                    </a:lnTo>
                    <a:cubicBezTo>
                      <a:pt x="1882" y="5930"/>
                      <a:pt x="1882" y="5859"/>
                      <a:pt x="1846" y="5799"/>
                    </a:cubicBezTo>
                    <a:cubicBezTo>
                      <a:pt x="1727" y="5597"/>
                      <a:pt x="1655" y="5382"/>
                      <a:pt x="1572" y="5168"/>
                    </a:cubicBezTo>
                    <a:cubicBezTo>
                      <a:pt x="1560" y="5109"/>
                      <a:pt x="1501" y="5049"/>
                      <a:pt x="1441" y="5037"/>
                    </a:cubicBezTo>
                    <a:lnTo>
                      <a:pt x="489" y="4847"/>
                    </a:lnTo>
                    <a:cubicBezTo>
                      <a:pt x="393" y="4823"/>
                      <a:pt x="322" y="4739"/>
                      <a:pt x="322" y="4644"/>
                    </a:cubicBezTo>
                    <a:lnTo>
                      <a:pt x="322" y="4132"/>
                    </a:lnTo>
                    <a:cubicBezTo>
                      <a:pt x="322" y="4037"/>
                      <a:pt x="393" y="3954"/>
                      <a:pt x="489" y="3930"/>
                    </a:cubicBezTo>
                    <a:lnTo>
                      <a:pt x="1441" y="3739"/>
                    </a:lnTo>
                    <a:cubicBezTo>
                      <a:pt x="1501" y="3727"/>
                      <a:pt x="1560" y="3680"/>
                      <a:pt x="1572" y="3608"/>
                    </a:cubicBezTo>
                    <a:cubicBezTo>
                      <a:pt x="1632" y="3382"/>
                      <a:pt x="1727" y="3180"/>
                      <a:pt x="1846" y="2977"/>
                    </a:cubicBezTo>
                    <a:cubicBezTo>
                      <a:pt x="1870" y="2918"/>
                      <a:pt x="1870" y="2846"/>
                      <a:pt x="1846" y="2787"/>
                    </a:cubicBezTo>
                    <a:lnTo>
                      <a:pt x="1310" y="1989"/>
                    </a:lnTo>
                    <a:cubicBezTo>
                      <a:pt x="1251" y="1906"/>
                      <a:pt x="1263" y="1787"/>
                      <a:pt x="1334" y="1727"/>
                    </a:cubicBezTo>
                    <a:lnTo>
                      <a:pt x="1715" y="1358"/>
                    </a:lnTo>
                    <a:cubicBezTo>
                      <a:pt x="1754" y="1319"/>
                      <a:pt x="1804" y="1301"/>
                      <a:pt x="1854" y="1301"/>
                    </a:cubicBezTo>
                    <a:cubicBezTo>
                      <a:pt x="1894" y="1301"/>
                      <a:pt x="1933" y="1313"/>
                      <a:pt x="1965" y="1334"/>
                    </a:cubicBezTo>
                    <a:lnTo>
                      <a:pt x="2763" y="1870"/>
                    </a:lnTo>
                    <a:cubicBezTo>
                      <a:pt x="2792" y="1888"/>
                      <a:pt x="2828" y="1897"/>
                      <a:pt x="2864" y="1897"/>
                    </a:cubicBezTo>
                    <a:cubicBezTo>
                      <a:pt x="2900" y="1897"/>
                      <a:pt x="2935" y="1888"/>
                      <a:pt x="2965" y="1870"/>
                    </a:cubicBezTo>
                    <a:cubicBezTo>
                      <a:pt x="3156" y="1751"/>
                      <a:pt x="3382" y="1668"/>
                      <a:pt x="3584" y="1596"/>
                    </a:cubicBezTo>
                    <a:cubicBezTo>
                      <a:pt x="3644" y="1584"/>
                      <a:pt x="3703" y="1525"/>
                      <a:pt x="3715" y="1465"/>
                    </a:cubicBezTo>
                    <a:lnTo>
                      <a:pt x="3918" y="513"/>
                    </a:lnTo>
                    <a:cubicBezTo>
                      <a:pt x="3930" y="417"/>
                      <a:pt x="4013" y="346"/>
                      <a:pt x="4108" y="346"/>
                    </a:cubicBezTo>
                    <a:lnTo>
                      <a:pt x="4632" y="346"/>
                    </a:lnTo>
                    <a:cubicBezTo>
                      <a:pt x="4715" y="346"/>
                      <a:pt x="4811" y="417"/>
                      <a:pt x="4823" y="513"/>
                    </a:cubicBezTo>
                    <a:lnTo>
                      <a:pt x="5013" y="1465"/>
                    </a:lnTo>
                    <a:cubicBezTo>
                      <a:pt x="5025" y="1525"/>
                      <a:pt x="5073" y="1584"/>
                      <a:pt x="5144" y="1596"/>
                    </a:cubicBezTo>
                    <a:cubicBezTo>
                      <a:pt x="5370" y="1656"/>
                      <a:pt x="5585" y="1751"/>
                      <a:pt x="5775" y="1870"/>
                    </a:cubicBezTo>
                    <a:cubicBezTo>
                      <a:pt x="5805" y="1882"/>
                      <a:pt x="5838" y="1888"/>
                      <a:pt x="5870" y="1888"/>
                    </a:cubicBezTo>
                    <a:cubicBezTo>
                      <a:pt x="5903" y="1888"/>
                      <a:pt x="5936" y="1882"/>
                      <a:pt x="5966" y="1870"/>
                    </a:cubicBezTo>
                    <a:lnTo>
                      <a:pt x="6775" y="1334"/>
                    </a:lnTo>
                    <a:cubicBezTo>
                      <a:pt x="6806" y="1309"/>
                      <a:pt x="6846" y="1296"/>
                      <a:pt x="6886" y="1296"/>
                    </a:cubicBezTo>
                    <a:cubicBezTo>
                      <a:pt x="6938" y="1296"/>
                      <a:pt x="6991" y="1317"/>
                      <a:pt x="7025" y="1358"/>
                    </a:cubicBezTo>
                    <a:lnTo>
                      <a:pt x="7394" y="1727"/>
                    </a:lnTo>
                    <a:cubicBezTo>
                      <a:pt x="7466" y="1810"/>
                      <a:pt x="7466" y="1906"/>
                      <a:pt x="7430" y="1989"/>
                    </a:cubicBezTo>
                    <a:lnTo>
                      <a:pt x="6894" y="2787"/>
                    </a:lnTo>
                    <a:cubicBezTo>
                      <a:pt x="6847" y="2846"/>
                      <a:pt x="6847" y="2918"/>
                      <a:pt x="6894" y="2977"/>
                    </a:cubicBezTo>
                    <a:cubicBezTo>
                      <a:pt x="7013" y="3180"/>
                      <a:pt x="7085" y="3394"/>
                      <a:pt x="7156" y="3608"/>
                    </a:cubicBezTo>
                    <a:cubicBezTo>
                      <a:pt x="7168" y="3668"/>
                      <a:pt x="7228" y="3727"/>
                      <a:pt x="7287" y="3739"/>
                    </a:cubicBezTo>
                    <a:lnTo>
                      <a:pt x="8240" y="3930"/>
                    </a:lnTo>
                    <a:cubicBezTo>
                      <a:pt x="8335" y="3954"/>
                      <a:pt x="8406" y="4037"/>
                      <a:pt x="8406" y="4132"/>
                    </a:cubicBezTo>
                    <a:lnTo>
                      <a:pt x="8406" y="4644"/>
                    </a:lnTo>
                    <a:cubicBezTo>
                      <a:pt x="8406" y="4739"/>
                      <a:pt x="8335" y="4823"/>
                      <a:pt x="8240" y="4847"/>
                    </a:cubicBezTo>
                    <a:lnTo>
                      <a:pt x="7287" y="5037"/>
                    </a:lnTo>
                    <a:cubicBezTo>
                      <a:pt x="7228" y="5049"/>
                      <a:pt x="7168" y="5097"/>
                      <a:pt x="7156" y="5168"/>
                    </a:cubicBezTo>
                    <a:cubicBezTo>
                      <a:pt x="7109" y="5335"/>
                      <a:pt x="7049" y="5478"/>
                      <a:pt x="6978" y="5632"/>
                    </a:cubicBezTo>
                    <a:cubicBezTo>
                      <a:pt x="6930" y="5716"/>
                      <a:pt x="6978" y="5823"/>
                      <a:pt x="7073" y="5871"/>
                    </a:cubicBezTo>
                    <a:cubicBezTo>
                      <a:pt x="7095" y="5883"/>
                      <a:pt x="7119" y="5889"/>
                      <a:pt x="7143" y="5889"/>
                    </a:cubicBezTo>
                    <a:cubicBezTo>
                      <a:pt x="7209" y="5889"/>
                      <a:pt x="7276" y="5845"/>
                      <a:pt x="7311" y="5775"/>
                    </a:cubicBezTo>
                    <a:cubicBezTo>
                      <a:pt x="7370" y="5644"/>
                      <a:pt x="7430" y="5513"/>
                      <a:pt x="7466" y="5359"/>
                    </a:cubicBezTo>
                    <a:lnTo>
                      <a:pt x="8323" y="5204"/>
                    </a:lnTo>
                    <a:cubicBezTo>
                      <a:pt x="8585" y="5144"/>
                      <a:pt x="8763" y="4918"/>
                      <a:pt x="8763" y="4644"/>
                    </a:cubicBezTo>
                    <a:lnTo>
                      <a:pt x="8763" y="4132"/>
                    </a:lnTo>
                    <a:cubicBezTo>
                      <a:pt x="8763" y="3858"/>
                      <a:pt x="8573" y="3632"/>
                      <a:pt x="8323" y="3573"/>
                    </a:cubicBezTo>
                    <a:lnTo>
                      <a:pt x="7466" y="3406"/>
                    </a:lnTo>
                    <a:cubicBezTo>
                      <a:pt x="7406" y="3227"/>
                      <a:pt x="7347" y="3073"/>
                      <a:pt x="7263" y="2906"/>
                    </a:cubicBezTo>
                    <a:lnTo>
                      <a:pt x="7740" y="2191"/>
                    </a:lnTo>
                    <a:cubicBezTo>
                      <a:pt x="7882" y="1965"/>
                      <a:pt x="7859" y="1668"/>
                      <a:pt x="7668" y="1477"/>
                    </a:cubicBezTo>
                    <a:lnTo>
                      <a:pt x="7287" y="1108"/>
                    </a:lnTo>
                    <a:cubicBezTo>
                      <a:pt x="7177" y="998"/>
                      <a:pt x="7032" y="940"/>
                      <a:pt x="6885" y="940"/>
                    </a:cubicBezTo>
                    <a:cubicBezTo>
                      <a:pt x="6777" y="940"/>
                      <a:pt x="6668" y="971"/>
                      <a:pt x="6573" y="1037"/>
                    </a:cubicBezTo>
                    <a:lnTo>
                      <a:pt x="5858" y="1513"/>
                    </a:lnTo>
                    <a:cubicBezTo>
                      <a:pt x="5704" y="1418"/>
                      <a:pt x="5537" y="1358"/>
                      <a:pt x="5358" y="1299"/>
                    </a:cubicBezTo>
                    <a:lnTo>
                      <a:pt x="5192" y="453"/>
                    </a:lnTo>
                    <a:cubicBezTo>
                      <a:pt x="5132" y="179"/>
                      <a:pt x="4906" y="1"/>
                      <a:pt x="4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81"/>
              <p:cNvSpPr/>
              <p:nvPr/>
            </p:nvSpPr>
            <p:spPr>
              <a:xfrm>
                <a:off x="6161507" y="2967679"/>
                <a:ext cx="111851" cy="97432"/>
              </a:xfrm>
              <a:custGeom>
                <a:rect b="b" l="l" r="r" t="t"/>
                <a:pathLst>
                  <a:path extrusionOk="0" h="3061" w="3514">
                    <a:moveTo>
                      <a:pt x="1489" y="1"/>
                    </a:moveTo>
                    <a:cubicBezTo>
                      <a:pt x="965" y="1"/>
                      <a:pt x="465" y="215"/>
                      <a:pt x="84" y="584"/>
                    </a:cubicBezTo>
                    <a:cubicBezTo>
                      <a:pt x="1" y="656"/>
                      <a:pt x="1" y="763"/>
                      <a:pt x="84" y="834"/>
                    </a:cubicBezTo>
                    <a:cubicBezTo>
                      <a:pt x="120" y="870"/>
                      <a:pt x="164" y="888"/>
                      <a:pt x="209" y="888"/>
                    </a:cubicBezTo>
                    <a:cubicBezTo>
                      <a:pt x="254" y="888"/>
                      <a:pt x="298" y="870"/>
                      <a:pt x="334" y="834"/>
                    </a:cubicBezTo>
                    <a:cubicBezTo>
                      <a:pt x="644" y="537"/>
                      <a:pt x="1060" y="358"/>
                      <a:pt x="1489" y="358"/>
                    </a:cubicBezTo>
                    <a:cubicBezTo>
                      <a:pt x="2418" y="358"/>
                      <a:pt x="3168" y="1108"/>
                      <a:pt x="3168" y="2025"/>
                    </a:cubicBezTo>
                    <a:cubicBezTo>
                      <a:pt x="3168" y="2299"/>
                      <a:pt x="3096" y="2549"/>
                      <a:pt x="2989" y="2787"/>
                    </a:cubicBezTo>
                    <a:cubicBezTo>
                      <a:pt x="2930" y="2894"/>
                      <a:pt x="2953" y="2989"/>
                      <a:pt x="3049" y="3037"/>
                    </a:cubicBezTo>
                    <a:cubicBezTo>
                      <a:pt x="3073" y="3061"/>
                      <a:pt x="3108" y="3061"/>
                      <a:pt x="3132" y="3061"/>
                    </a:cubicBezTo>
                    <a:cubicBezTo>
                      <a:pt x="3192" y="3061"/>
                      <a:pt x="3263" y="3025"/>
                      <a:pt x="3299" y="2954"/>
                    </a:cubicBezTo>
                    <a:cubicBezTo>
                      <a:pt x="3442" y="2668"/>
                      <a:pt x="3513" y="2358"/>
                      <a:pt x="3513" y="2025"/>
                    </a:cubicBezTo>
                    <a:cubicBezTo>
                      <a:pt x="3513" y="906"/>
                      <a:pt x="2608" y="1"/>
                      <a:pt x="1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81"/>
              <p:cNvSpPr/>
              <p:nvPr/>
            </p:nvSpPr>
            <p:spPr>
              <a:xfrm>
                <a:off x="6144828" y="3007848"/>
                <a:ext cx="105389" cy="88742"/>
              </a:xfrm>
              <a:custGeom>
                <a:rect b="b" l="l" r="r" t="t"/>
                <a:pathLst>
                  <a:path extrusionOk="0" h="2788" w="3311">
                    <a:moveTo>
                      <a:pt x="262" y="1"/>
                    </a:moveTo>
                    <a:cubicBezTo>
                      <a:pt x="194" y="1"/>
                      <a:pt x="124" y="44"/>
                      <a:pt x="96" y="108"/>
                    </a:cubicBezTo>
                    <a:cubicBezTo>
                      <a:pt x="25" y="323"/>
                      <a:pt x="1" y="549"/>
                      <a:pt x="1" y="763"/>
                    </a:cubicBezTo>
                    <a:cubicBezTo>
                      <a:pt x="1" y="1882"/>
                      <a:pt x="906" y="2787"/>
                      <a:pt x="2013" y="2787"/>
                    </a:cubicBezTo>
                    <a:cubicBezTo>
                      <a:pt x="2454" y="2787"/>
                      <a:pt x="2846" y="2656"/>
                      <a:pt x="3204" y="2406"/>
                    </a:cubicBezTo>
                    <a:cubicBezTo>
                      <a:pt x="3287" y="2347"/>
                      <a:pt x="3311" y="2239"/>
                      <a:pt x="3251" y="2156"/>
                    </a:cubicBezTo>
                    <a:cubicBezTo>
                      <a:pt x="3214" y="2104"/>
                      <a:pt x="3159" y="2075"/>
                      <a:pt x="3102" y="2075"/>
                    </a:cubicBezTo>
                    <a:cubicBezTo>
                      <a:pt x="3068" y="2075"/>
                      <a:pt x="3033" y="2086"/>
                      <a:pt x="3001" y="2108"/>
                    </a:cubicBezTo>
                    <a:cubicBezTo>
                      <a:pt x="2715" y="2311"/>
                      <a:pt x="2370" y="2418"/>
                      <a:pt x="2037" y="2418"/>
                    </a:cubicBezTo>
                    <a:cubicBezTo>
                      <a:pt x="1108" y="2418"/>
                      <a:pt x="370" y="1680"/>
                      <a:pt x="370" y="751"/>
                    </a:cubicBezTo>
                    <a:cubicBezTo>
                      <a:pt x="370" y="573"/>
                      <a:pt x="394" y="382"/>
                      <a:pt x="453" y="215"/>
                    </a:cubicBezTo>
                    <a:cubicBezTo>
                      <a:pt x="477" y="144"/>
                      <a:pt x="406" y="37"/>
                      <a:pt x="322" y="13"/>
                    </a:cubicBezTo>
                    <a:cubicBezTo>
                      <a:pt x="303" y="5"/>
                      <a:pt x="283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81"/>
              <p:cNvSpPr/>
              <p:nvPr/>
            </p:nvSpPr>
            <p:spPr>
              <a:xfrm>
                <a:off x="6245633" y="3069248"/>
                <a:ext cx="186110" cy="186874"/>
              </a:xfrm>
              <a:custGeom>
                <a:rect b="b" l="l" r="r" t="t"/>
                <a:pathLst>
                  <a:path extrusionOk="0" h="5871" w="5847">
                    <a:moveTo>
                      <a:pt x="2751" y="1"/>
                    </a:moveTo>
                    <a:cubicBezTo>
                      <a:pt x="2549" y="1"/>
                      <a:pt x="2370" y="144"/>
                      <a:pt x="2335" y="346"/>
                    </a:cubicBezTo>
                    <a:lnTo>
                      <a:pt x="2227" y="858"/>
                    </a:lnTo>
                    <a:cubicBezTo>
                      <a:pt x="2144" y="894"/>
                      <a:pt x="2037" y="941"/>
                      <a:pt x="1965" y="977"/>
                    </a:cubicBezTo>
                    <a:lnTo>
                      <a:pt x="1513" y="680"/>
                    </a:lnTo>
                    <a:cubicBezTo>
                      <a:pt x="1449" y="631"/>
                      <a:pt x="1372" y="608"/>
                      <a:pt x="1293" y="608"/>
                    </a:cubicBezTo>
                    <a:cubicBezTo>
                      <a:pt x="1179" y="608"/>
                      <a:pt x="1061" y="655"/>
                      <a:pt x="977" y="739"/>
                    </a:cubicBezTo>
                    <a:lnTo>
                      <a:pt x="739" y="977"/>
                    </a:lnTo>
                    <a:cubicBezTo>
                      <a:pt x="596" y="1132"/>
                      <a:pt x="584" y="1346"/>
                      <a:pt x="680" y="1513"/>
                    </a:cubicBezTo>
                    <a:lnTo>
                      <a:pt x="977" y="1965"/>
                    </a:lnTo>
                    <a:cubicBezTo>
                      <a:pt x="918" y="2084"/>
                      <a:pt x="882" y="2215"/>
                      <a:pt x="834" y="2346"/>
                    </a:cubicBezTo>
                    <a:cubicBezTo>
                      <a:pt x="799" y="2442"/>
                      <a:pt x="858" y="2537"/>
                      <a:pt x="953" y="2573"/>
                    </a:cubicBezTo>
                    <a:cubicBezTo>
                      <a:pt x="968" y="2579"/>
                      <a:pt x="984" y="2582"/>
                      <a:pt x="1000" y="2582"/>
                    </a:cubicBezTo>
                    <a:cubicBezTo>
                      <a:pt x="1073" y="2582"/>
                      <a:pt x="1150" y="2522"/>
                      <a:pt x="1180" y="2454"/>
                    </a:cubicBezTo>
                    <a:cubicBezTo>
                      <a:pt x="1215" y="2323"/>
                      <a:pt x="1263" y="2192"/>
                      <a:pt x="1334" y="2049"/>
                    </a:cubicBezTo>
                    <a:cubicBezTo>
                      <a:pt x="1370" y="1989"/>
                      <a:pt x="1370" y="1918"/>
                      <a:pt x="1334" y="1858"/>
                    </a:cubicBezTo>
                    <a:lnTo>
                      <a:pt x="977" y="1322"/>
                    </a:lnTo>
                    <a:cubicBezTo>
                      <a:pt x="965" y="1287"/>
                      <a:pt x="965" y="1263"/>
                      <a:pt x="1001" y="1239"/>
                    </a:cubicBezTo>
                    <a:lnTo>
                      <a:pt x="1239" y="989"/>
                    </a:lnTo>
                    <a:cubicBezTo>
                      <a:pt x="1253" y="975"/>
                      <a:pt x="1271" y="969"/>
                      <a:pt x="1288" y="969"/>
                    </a:cubicBezTo>
                    <a:cubicBezTo>
                      <a:pt x="1301" y="969"/>
                      <a:pt x="1313" y="972"/>
                      <a:pt x="1322" y="977"/>
                    </a:cubicBezTo>
                    <a:lnTo>
                      <a:pt x="1858" y="1334"/>
                    </a:lnTo>
                    <a:cubicBezTo>
                      <a:pt x="1888" y="1358"/>
                      <a:pt x="1921" y="1370"/>
                      <a:pt x="1954" y="1370"/>
                    </a:cubicBezTo>
                    <a:cubicBezTo>
                      <a:pt x="1986" y="1370"/>
                      <a:pt x="2019" y="1358"/>
                      <a:pt x="2049" y="1334"/>
                    </a:cubicBezTo>
                    <a:cubicBezTo>
                      <a:pt x="2168" y="1263"/>
                      <a:pt x="2323" y="1203"/>
                      <a:pt x="2454" y="1168"/>
                    </a:cubicBezTo>
                    <a:cubicBezTo>
                      <a:pt x="2513" y="1156"/>
                      <a:pt x="2573" y="1096"/>
                      <a:pt x="2585" y="1037"/>
                    </a:cubicBezTo>
                    <a:lnTo>
                      <a:pt x="2704" y="418"/>
                    </a:lnTo>
                    <a:cubicBezTo>
                      <a:pt x="2704" y="382"/>
                      <a:pt x="2739" y="358"/>
                      <a:pt x="2775" y="358"/>
                    </a:cubicBezTo>
                    <a:lnTo>
                      <a:pt x="3120" y="358"/>
                    </a:lnTo>
                    <a:cubicBezTo>
                      <a:pt x="3156" y="358"/>
                      <a:pt x="3180" y="382"/>
                      <a:pt x="3192" y="418"/>
                    </a:cubicBezTo>
                    <a:lnTo>
                      <a:pt x="3311" y="1037"/>
                    </a:lnTo>
                    <a:cubicBezTo>
                      <a:pt x="3335" y="1096"/>
                      <a:pt x="3370" y="1156"/>
                      <a:pt x="3454" y="1168"/>
                    </a:cubicBezTo>
                    <a:cubicBezTo>
                      <a:pt x="3585" y="1215"/>
                      <a:pt x="3716" y="1263"/>
                      <a:pt x="3847" y="1334"/>
                    </a:cubicBezTo>
                    <a:cubicBezTo>
                      <a:pt x="3882" y="1352"/>
                      <a:pt x="3918" y="1361"/>
                      <a:pt x="3952" y="1361"/>
                    </a:cubicBezTo>
                    <a:cubicBezTo>
                      <a:pt x="3987" y="1361"/>
                      <a:pt x="4019" y="1352"/>
                      <a:pt x="4049" y="1334"/>
                    </a:cubicBezTo>
                    <a:lnTo>
                      <a:pt x="4585" y="977"/>
                    </a:lnTo>
                    <a:cubicBezTo>
                      <a:pt x="4595" y="972"/>
                      <a:pt x="4607" y="969"/>
                      <a:pt x="4619" y="969"/>
                    </a:cubicBezTo>
                    <a:cubicBezTo>
                      <a:pt x="4636" y="969"/>
                      <a:pt x="4654" y="975"/>
                      <a:pt x="4668" y="989"/>
                    </a:cubicBezTo>
                    <a:lnTo>
                      <a:pt x="4906" y="1239"/>
                    </a:lnTo>
                    <a:cubicBezTo>
                      <a:pt x="4942" y="1263"/>
                      <a:pt x="4942" y="1287"/>
                      <a:pt x="4918" y="1322"/>
                    </a:cubicBezTo>
                    <a:lnTo>
                      <a:pt x="4561" y="1858"/>
                    </a:lnTo>
                    <a:cubicBezTo>
                      <a:pt x="4525" y="1918"/>
                      <a:pt x="4525" y="1989"/>
                      <a:pt x="4561" y="2049"/>
                    </a:cubicBezTo>
                    <a:cubicBezTo>
                      <a:pt x="4644" y="2168"/>
                      <a:pt x="4704" y="2323"/>
                      <a:pt x="4728" y="2454"/>
                    </a:cubicBezTo>
                    <a:cubicBezTo>
                      <a:pt x="4740" y="2513"/>
                      <a:pt x="4799" y="2573"/>
                      <a:pt x="4859" y="2585"/>
                    </a:cubicBezTo>
                    <a:lnTo>
                      <a:pt x="5490" y="2704"/>
                    </a:lnTo>
                    <a:cubicBezTo>
                      <a:pt x="5513" y="2704"/>
                      <a:pt x="5549" y="2739"/>
                      <a:pt x="5549" y="2775"/>
                    </a:cubicBezTo>
                    <a:lnTo>
                      <a:pt x="5549" y="3120"/>
                    </a:lnTo>
                    <a:cubicBezTo>
                      <a:pt x="5549" y="3156"/>
                      <a:pt x="5513" y="3180"/>
                      <a:pt x="5490" y="3192"/>
                    </a:cubicBezTo>
                    <a:lnTo>
                      <a:pt x="4859" y="3311"/>
                    </a:lnTo>
                    <a:cubicBezTo>
                      <a:pt x="4799" y="3335"/>
                      <a:pt x="4740" y="3370"/>
                      <a:pt x="4728" y="3454"/>
                    </a:cubicBezTo>
                    <a:cubicBezTo>
                      <a:pt x="4680" y="3585"/>
                      <a:pt x="4644" y="3716"/>
                      <a:pt x="4561" y="3847"/>
                    </a:cubicBezTo>
                    <a:cubicBezTo>
                      <a:pt x="4537" y="3906"/>
                      <a:pt x="4537" y="3989"/>
                      <a:pt x="4561" y="4049"/>
                    </a:cubicBezTo>
                    <a:lnTo>
                      <a:pt x="4918" y="4585"/>
                    </a:lnTo>
                    <a:cubicBezTo>
                      <a:pt x="4942" y="4609"/>
                      <a:pt x="4942" y="4644"/>
                      <a:pt x="4906" y="4668"/>
                    </a:cubicBezTo>
                    <a:lnTo>
                      <a:pt x="4668" y="4906"/>
                    </a:lnTo>
                    <a:cubicBezTo>
                      <a:pt x="4655" y="4926"/>
                      <a:pt x="4638" y="4935"/>
                      <a:pt x="4622" y="4935"/>
                    </a:cubicBezTo>
                    <a:cubicBezTo>
                      <a:pt x="4609" y="4935"/>
                      <a:pt x="4595" y="4929"/>
                      <a:pt x="4585" y="4918"/>
                    </a:cubicBezTo>
                    <a:lnTo>
                      <a:pt x="4049" y="4561"/>
                    </a:lnTo>
                    <a:cubicBezTo>
                      <a:pt x="4019" y="4543"/>
                      <a:pt x="3984" y="4534"/>
                      <a:pt x="3948" y="4534"/>
                    </a:cubicBezTo>
                    <a:cubicBezTo>
                      <a:pt x="3912" y="4534"/>
                      <a:pt x="3876" y="4543"/>
                      <a:pt x="3847" y="4561"/>
                    </a:cubicBezTo>
                    <a:cubicBezTo>
                      <a:pt x="3728" y="4644"/>
                      <a:pt x="3585" y="4704"/>
                      <a:pt x="3454" y="4728"/>
                    </a:cubicBezTo>
                    <a:cubicBezTo>
                      <a:pt x="3394" y="4751"/>
                      <a:pt x="3335" y="4811"/>
                      <a:pt x="3311" y="4859"/>
                    </a:cubicBezTo>
                    <a:lnTo>
                      <a:pt x="3192" y="5490"/>
                    </a:lnTo>
                    <a:cubicBezTo>
                      <a:pt x="3192" y="5525"/>
                      <a:pt x="3168" y="5549"/>
                      <a:pt x="3120" y="5549"/>
                    </a:cubicBezTo>
                    <a:lnTo>
                      <a:pt x="2775" y="5549"/>
                    </a:lnTo>
                    <a:cubicBezTo>
                      <a:pt x="2751" y="5549"/>
                      <a:pt x="2716" y="5513"/>
                      <a:pt x="2704" y="5490"/>
                    </a:cubicBezTo>
                    <a:lnTo>
                      <a:pt x="2585" y="4859"/>
                    </a:lnTo>
                    <a:cubicBezTo>
                      <a:pt x="2573" y="4811"/>
                      <a:pt x="2525" y="4751"/>
                      <a:pt x="2454" y="4728"/>
                    </a:cubicBezTo>
                    <a:cubicBezTo>
                      <a:pt x="2323" y="4692"/>
                      <a:pt x="2180" y="4644"/>
                      <a:pt x="2049" y="4561"/>
                    </a:cubicBezTo>
                    <a:cubicBezTo>
                      <a:pt x="2019" y="4549"/>
                      <a:pt x="1986" y="4543"/>
                      <a:pt x="1954" y="4543"/>
                    </a:cubicBezTo>
                    <a:cubicBezTo>
                      <a:pt x="1921" y="4543"/>
                      <a:pt x="1888" y="4549"/>
                      <a:pt x="1858" y="4561"/>
                    </a:cubicBezTo>
                    <a:lnTo>
                      <a:pt x="1322" y="4918"/>
                    </a:lnTo>
                    <a:cubicBezTo>
                      <a:pt x="1306" y="4929"/>
                      <a:pt x="1293" y="4935"/>
                      <a:pt x="1280" y="4935"/>
                    </a:cubicBezTo>
                    <a:cubicBezTo>
                      <a:pt x="1265" y="4935"/>
                      <a:pt x="1252" y="4926"/>
                      <a:pt x="1239" y="4906"/>
                    </a:cubicBezTo>
                    <a:lnTo>
                      <a:pt x="1001" y="4668"/>
                    </a:lnTo>
                    <a:cubicBezTo>
                      <a:pt x="965" y="4644"/>
                      <a:pt x="965" y="4609"/>
                      <a:pt x="977" y="4585"/>
                    </a:cubicBezTo>
                    <a:lnTo>
                      <a:pt x="1334" y="4049"/>
                    </a:lnTo>
                    <a:cubicBezTo>
                      <a:pt x="1382" y="3989"/>
                      <a:pt x="1382" y="3906"/>
                      <a:pt x="1334" y="3847"/>
                    </a:cubicBezTo>
                    <a:cubicBezTo>
                      <a:pt x="1263" y="3728"/>
                      <a:pt x="1203" y="3585"/>
                      <a:pt x="1180" y="3454"/>
                    </a:cubicBezTo>
                    <a:cubicBezTo>
                      <a:pt x="1156" y="3394"/>
                      <a:pt x="1096" y="3335"/>
                      <a:pt x="1037" y="3311"/>
                    </a:cubicBezTo>
                    <a:lnTo>
                      <a:pt x="418" y="3192"/>
                    </a:lnTo>
                    <a:cubicBezTo>
                      <a:pt x="382" y="3192"/>
                      <a:pt x="358" y="3168"/>
                      <a:pt x="358" y="3120"/>
                    </a:cubicBezTo>
                    <a:lnTo>
                      <a:pt x="358" y="2775"/>
                    </a:lnTo>
                    <a:cubicBezTo>
                      <a:pt x="358" y="2751"/>
                      <a:pt x="382" y="2727"/>
                      <a:pt x="418" y="2704"/>
                    </a:cubicBezTo>
                    <a:lnTo>
                      <a:pt x="465" y="2692"/>
                    </a:lnTo>
                    <a:cubicBezTo>
                      <a:pt x="560" y="2680"/>
                      <a:pt x="620" y="2573"/>
                      <a:pt x="596" y="2477"/>
                    </a:cubicBezTo>
                    <a:cubicBezTo>
                      <a:pt x="586" y="2396"/>
                      <a:pt x="507" y="2341"/>
                      <a:pt x="425" y="2341"/>
                    </a:cubicBezTo>
                    <a:cubicBezTo>
                      <a:pt x="411" y="2341"/>
                      <a:pt x="396" y="2343"/>
                      <a:pt x="382" y="2346"/>
                    </a:cubicBezTo>
                    <a:lnTo>
                      <a:pt x="346" y="2370"/>
                    </a:lnTo>
                    <a:cubicBezTo>
                      <a:pt x="144" y="2406"/>
                      <a:pt x="1" y="2585"/>
                      <a:pt x="1" y="2775"/>
                    </a:cubicBezTo>
                    <a:lnTo>
                      <a:pt x="1" y="3120"/>
                    </a:lnTo>
                    <a:cubicBezTo>
                      <a:pt x="1" y="3335"/>
                      <a:pt x="144" y="3513"/>
                      <a:pt x="346" y="3537"/>
                    </a:cubicBezTo>
                    <a:lnTo>
                      <a:pt x="858" y="3644"/>
                    </a:lnTo>
                    <a:cubicBezTo>
                      <a:pt x="894" y="3728"/>
                      <a:pt x="941" y="3835"/>
                      <a:pt x="977" y="3906"/>
                    </a:cubicBezTo>
                    <a:lnTo>
                      <a:pt x="680" y="4359"/>
                    </a:lnTo>
                    <a:cubicBezTo>
                      <a:pt x="560" y="4525"/>
                      <a:pt x="596" y="4763"/>
                      <a:pt x="739" y="4894"/>
                    </a:cubicBezTo>
                    <a:lnTo>
                      <a:pt x="977" y="5132"/>
                    </a:lnTo>
                    <a:cubicBezTo>
                      <a:pt x="1067" y="5216"/>
                      <a:pt x="1182" y="5259"/>
                      <a:pt x="1292" y="5259"/>
                    </a:cubicBezTo>
                    <a:cubicBezTo>
                      <a:pt x="1371" y="5259"/>
                      <a:pt x="1448" y="5237"/>
                      <a:pt x="1513" y="5192"/>
                    </a:cubicBezTo>
                    <a:lnTo>
                      <a:pt x="1965" y="4894"/>
                    </a:lnTo>
                    <a:cubicBezTo>
                      <a:pt x="2049" y="4942"/>
                      <a:pt x="2144" y="4978"/>
                      <a:pt x="2227" y="5013"/>
                    </a:cubicBezTo>
                    <a:lnTo>
                      <a:pt x="2335" y="5537"/>
                    </a:lnTo>
                    <a:cubicBezTo>
                      <a:pt x="2382" y="5728"/>
                      <a:pt x="2561" y="5871"/>
                      <a:pt x="2751" y="5871"/>
                    </a:cubicBezTo>
                    <a:lnTo>
                      <a:pt x="3097" y="5871"/>
                    </a:lnTo>
                    <a:cubicBezTo>
                      <a:pt x="3299" y="5871"/>
                      <a:pt x="3478" y="5728"/>
                      <a:pt x="3513" y="5537"/>
                    </a:cubicBezTo>
                    <a:lnTo>
                      <a:pt x="3620" y="5013"/>
                    </a:lnTo>
                    <a:cubicBezTo>
                      <a:pt x="3704" y="4978"/>
                      <a:pt x="3811" y="4942"/>
                      <a:pt x="3882" y="4894"/>
                    </a:cubicBezTo>
                    <a:lnTo>
                      <a:pt x="4323" y="5192"/>
                    </a:lnTo>
                    <a:cubicBezTo>
                      <a:pt x="4391" y="5241"/>
                      <a:pt x="4472" y="5264"/>
                      <a:pt x="4552" y="5264"/>
                    </a:cubicBezTo>
                    <a:cubicBezTo>
                      <a:pt x="4667" y="5264"/>
                      <a:pt x="4781" y="5217"/>
                      <a:pt x="4859" y="5132"/>
                    </a:cubicBezTo>
                    <a:lnTo>
                      <a:pt x="5097" y="4894"/>
                    </a:lnTo>
                    <a:cubicBezTo>
                      <a:pt x="5252" y="4740"/>
                      <a:pt x="5263" y="4525"/>
                      <a:pt x="5156" y="4359"/>
                    </a:cubicBezTo>
                    <a:lnTo>
                      <a:pt x="4859" y="3906"/>
                    </a:lnTo>
                    <a:cubicBezTo>
                      <a:pt x="4906" y="3823"/>
                      <a:pt x="4954" y="3728"/>
                      <a:pt x="4978" y="3644"/>
                    </a:cubicBezTo>
                    <a:lnTo>
                      <a:pt x="5502" y="3537"/>
                    </a:lnTo>
                    <a:cubicBezTo>
                      <a:pt x="5692" y="3489"/>
                      <a:pt x="5847" y="3311"/>
                      <a:pt x="5847" y="3120"/>
                    </a:cubicBezTo>
                    <a:lnTo>
                      <a:pt x="5847" y="2775"/>
                    </a:lnTo>
                    <a:cubicBezTo>
                      <a:pt x="5847" y="2549"/>
                      <a:pt x="5716" y="2382"/>
                      <a:pt x="5502" y="2334"/>
                    </a:cubicBezTo>
                    <a:lnTo>
                      <a:pt x="4990" y="2227"/>
                    </a:lnTo>
                    <a:cubicBezTo>
                      <a:pt x="4954" y="2144"/>
                      <a:pt x="4906" y="2037"/>
                      <a:pt x="4871" y="1965"/>
                    </a:cubicBezTo>
                    <a:lnTo>
                      <a:pt x="5168" y="1513"/>
                    </a:lnTo>
                    <a:cubicBezTo>
                      <a:pt x="5287" y="1346"/>
                      <a:pt x="5252" y="1108"/>
                      <a:pt x="5109" y="977"/>
                    </a:cubicBezTo>
                    <a:lnTo>
                      <a:pt x="4871" y="739"/>
                    </a:lnTo>
                    <a:cubicBezTo>
                      <a:pt x="4780" y="656"/>
                      <a:pt x="4666" y="613"/>
                      <a:pt x="4555" y="613"/>
                    </a:cubicBezTo>
                    <a:cubicBezTo>
                      <a:pt x="4476" y="613"/>
                      <a:pt x="4399" y="635"/>
                      <a:pt x="4335" y="680"/>
                    </a:cubicBezTo>
                    <a:lnTo>
                      <a:pt x="3882" y="977"/>
                    </a:lnTo>
                    <a:cubicBezTo>
                      <a:pt x="3799" y="941"/>
                      <a:pt x="3704" y="894"/>
                      <a:pt x="3620" y="858"/>
                    </a:cubicBezTo>
                    <a:lnTo>
                      <a:pt x="3513" y="346"/>
                    </a:lnTo>
                    <a:cubicBezTo>
                      <a:pt x="3466" y="144"/>
                      <a:pt x="3287" y="1"/>
                      <a:pt x="3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81"/>
              <p:cNvSpPr/>
              <p:nvPr/>
            </p:nvSpPr>
            <p:spPr>
              <a:xfrm>
                <a:off x="6305888" y="3129884"/>
                <a:ext cx="64488" cy="64456"/>
              </a:xfrm>
              <a:custGeom>
                <a:rect b="b" l="l" r="r" t="t"/>
                <a:pathLst>
                  <a:path extrusionOk="0" h="2025" w="2026">
                    <a:moveTo>
                      <a:pt x="1013" y="1"/>
                    </a:moveTo>
                    <a:cubicBezTo>
                      <a:pt x="453" y="1"/>
                      <a:pt x="1" y="441"/>
                      <a:pt x="1" y="1013"/>
                    </a:cubicBezTo>
                    <a:cubicBezTo>
                      <a:pt x="1" y="1561"/>
                      <a:pt x="442" y="2025"/>
                      <a:pt x="1013" y="2025"/>
                    </a:cubicBezTo>
                    <a:cubicBezTo>
                      <a:pt x="1227" y="2025"/>
                      <a:pt x="1442" y="1942"/>
                      <a:pt x="1620" y="1811"/>
                    </a:cubicBezTo>
                    <a:cubicBezTo>
                      <a:pt x="1692" y="1751"/>
                      <a:pt x="1704" y="1632"/>
                      <a:pt x="1644" y="1561"/>
                    </a:cubicBezTo>
                    <a:cubicBezTo>
                      <a:pt x="1608" y="1517"/>
                      <a:pt x="1549" y="1491"/>
                      <a:pt x="1493" y="1491"/>
                    </a:cubicBezTo>
                    <a:cubicBezTo>
                      <a:pt x="1457" y="1491"/>
                      <a:pt x="1422" y="1502"/>
                      <a:pt x="1394" y="1525"/>
                    </a:cubicBezTo>
                    <a:cubicBezTo>
                      <a:pt x="1275" y="1620"/>
                      <a:pt x="1144" y="1668"/>
                      <a:pt x="989" y="1668"/>
                    </a:cubicBezTo>
                    <a:cubicBezTo>
                      <a:pt x="632" y="1668"/>
                      <a:pt x="358" y="1370"/>
                      <a:pt x="358" y="1025"/>
                    </a:cubicBezTo>
                    <a:cubicBezTo>
                      <a:pt x="382" y="668"/>
                      <a:pt x="668" y="370"/>
                      <a:pt x="1025" y="370"/>
                    </a:cubicBezTo>
                    <a:cubicBezTo>
                      <a:pt x="1382" y="370"/>
                      <a:pt x="1668" y="668"/>
                      <a:pt x="1668" y="1013"/>
                    </a:cubicBezTo>
                    <a:cubicBezTo>
                      <a:pt x="1668" y="1120"/>
                      <a:pt x="1739" y="1191"/>
                      <a:pt x="1846" y="1191"/>
                    </a:cubicBezTo>
                    <a:cubicBezTo>
                      <a:pt x="1942" y="1191"/>
                      <a:pt x="2025" y="1120"/>
                      <a:pt x="2025" y="1013"/>
                    </a:cubicBezTo>
                    <a:cubicBezTo>
                      <a:pt x="2025" y="453"/>
                      <a:pt x="1573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81"/>
              <p:cNvSpPr/>
              <p:nvPr/>
            </p:nvSpPr>
            <p:spPr>
              <a:xfrm>
                <a:off x="6173634" y="2997631"/>
                <a:ext cx="70153" cy="70153"/>
              </a:xfrm>
              <a:custGeom>
                <a:rect b="b" l="l" r="r" t="t"/>
                <a:pathLst>
                  <a:path extrusionOk="0" h="2204" w="2204">
                    <a:moveTo>
                      <a:pt x="1096" y="370"/>
                    </a:moveTo>
                    <a:cubicBezTo>
                      <a:pt x="1501" y="370"/>
                      <a:pt x="1834" y="703"/>
                      <a:pt x="1834" y="1108"/>
                    </a:cubicBezTo>
                    <a:cubicBezTo>
                      <a:pt x="1834" y="1501"/>
                      <a:pt x="1501" y="1834"/>
                      <a:pt x="1096" y="1834"/>
                    </a:cubicBezTo>
                    <a:cubicBezTo>
                      <a:pt x="691" y="1834"/>
                      <a:pt x="370" y="1501"/>
                      <a:pt x="370" y="1108"/>
                    </a:cubicBezTo>
                    <a:cubicBezTo>
                      <a:pt x="370" y="703"/>
                      <a:pt x="703" y="370"/>
                      <a:pt x="1096" y="370"/>
                    </a:cubicBezTo>
                    <a:close/>
                    <a:moveTo>
                      <a:pt x="1096" y="1"/>
                    </a:moveTo>
                    <a:cubicBezTo>
                      <a:pt x="489" y="1"/>
                      <a:pt x="1" y="489"/>
                      <a:pt x="1" y="1108"/>
                    </a:cubicBezTo>
                    <a:cubicBezTo>
                      <a:pt x="1" y="1715"/>
                      <a:pt x="489" y="2203"/>
                      <a:pt x="1096" y="2203"/>
                    </a:cubicBezTo>
                    <a:cubicBezTo>
                      <a:pt x="1715" y="2191"/>
                      <a:pt x="2203" y="1703"/>
                      <a:pt x="2203" y="1108"/>
                    </a:cubicBezTo>
                    <a:cubicBezTo>
                      <a:pt x="2203" y="489"/>
                      <a:pt x="1715" y="1"/>
                      <a:pt x="1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06" name="Google Shape;3006;p81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3007" name="Google Shape;3007;p81"/>
          <p:cNvGrpSpPr/>
          <p:nvPr/>
        </p:nvGrpSpPr>
        <p:grpSpPr>
          <a:xfrm>
            <a:off x="746193" y="2872102"/>
            <a:ext cx="7635517" cy="945061"/>
            <a:chOff x="656681" y="2925765"/>
            <a:chExt cx="7635517" cy="945061"/>
          </a:xfrm>
        </p:grpSpPr>
        <p:grpSp>
          <p:nvGrpSpPr>
            <p:cNvPr id="3008" name="Google Shape;3008;p81"/>
            <p:cNvGrpSpPr/>
            <p:nvPr/>
          </p:nvGrpSpPr>
          <p:grpSpPr>
            <a:xfrm>
              <a:off x="656681" y="2925765"/>
              <a:ext cx="1723595" cy="522910"/>
              <a:chOff x="483756" y="3117015"/>
              <a:chExt cx="1723595" cy="522910"/>
            </a:xfrm>
          </p:grpSpPr>
          <p:grpSp>
            <p:nvGrpSpPr>
              <p:cNvPr id="3009" name="Google Shape;3009;p81"/>
              <p:cNvGrpSpPr/>
              <p:nvPr/>
            </p:nvGrpSpPr>
            <p:grpSpPr>
              <a:xfrm>
                <a:off x="1024909" y="3424225"/>
                <a:ext cx="1182442" cy="215700"/>
                <a:chOff x="1024909" y="3424225"/>
                <a:chExt cx="1182442" cy="215700"/>
              </a:xfrm>
            </p:grpSpPr>
            <p:sp>
              <p:nvSpPr>
                <p:cNvPr id="3010" name="Google Shape;3010;p81"/>
                <p:cNvSpPr/>
                <p:nvPr/>
              </p:nvSpPr>
              <p:spPr>
                <a:xfrm>
                  <a:off x="1024909" y="3546925"/>
                  <a:ext cx="1182442" cy="93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011" name="Google Shape;3011;p81"/>
                <p:cNvCxnSpPr>
                  <a:stCxn id="3010" idx="1"/>
                </p:cNvCxnSpPr>
                <p:nvPr/>
              </p:nvCxnSpPr>
              <p:spPr>
                <a:xfrm rot="10800000">
                  <a:off x="1024909" y="3424225"/>
                  <a:ext cx="0" cy="169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  <p:sp>
            <p:nvSpPr>
              <p:cNvPr id="3012" name="Google Shape;3012;p81"/>
              <p:cNvSpPr txBox="1"/>
              <p:nvPr/>
            </p:nvSpPr>
            <p:spPr>
              <a:xfrm>
                <a:off x="483756" y="3117015"/>
                <a:ext cx="1086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0" i="0" sz="20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3013" name="Google Shape;3013;p81"/>
            <p:cNvGrpSpPr/>
            <p:nvPr/>
          </p:nvGrpSpPr>
          <p:grpSpPr>
            <a:xfrm>
              <a:off x="3019131" y="2925765"/>
              <a:ext cx="1725885" cy="522910"/>
              <a:chOff x="2846206" y="3117015"/>
              <a:chExt cx="1725885" cy="522910"/>
            </a:xfrm>
          </p:grpSpPr>
          <p:grpSp>
            <p:nvGrpSpPr>
              <p:cNvPr id="3014" name="Google Shape;3014;p81"/>
              <p:cNvGrpSpPr/>
              <p:nvPr/>
            </p:nvGrpSpPr>
            <p:grpSpPr>
              <a:xfrm>
                <a:off x="3389649" y="3424225"/>
                <a:ext cx="1182442" cy="215700"/>
                <a:chOff x="3389649" y="3424225"/>
                <a:chExt cx="1182442" cy="215700"/>
              </a:xfrm>
            </p:grpSpPr>
            <p:sp>
              <p:nvSpPr>
                <p:cNvPr id="3015" name="Google Shape;3015;p81"/>
                <p:cNvSpPr/>
                <p:nvPr/>
              </p:nvSpPr>
              <p:spPr>
                <a:xfrm>
                  <a:off x="3389649" y="3546925"/>
                  <a:ext cx="1182442" cy="93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016" name="Google Shape;3016;p81"/>
                <p:cNvCxnSpPr>
                  <a:stCxn id="3015" idx="1"/>
                </p:cNvCxnSpPr>
                <p:nvPr/>
              </p:nvCxnSpPr>
              <p:spPr>
                <a:xfrm rot="10800000">
                  <a:off x="3389649" y="3424225"/>
                  <a:ext cx="0" cy="169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  <p:sp>
            <p:nvSpPr>
              <p:cNvPr id="3017" name="Google Shape;3017;p81"/>
              <p:cNvSpPr txBox="1"/>
              <p:nvPr/>
            </p:nvSpPr>
            <p:spPr>
              <a:xfrm>
                <a:off x="2846206" y="3117015"/>
                <a:ext cx="1086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0" i="0" sz="20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3018" name="Google Shape;3018;p81"/>
            <p:cNvGrpSpPr/>
            <p:nvPr/>
          </p:nvGrpSpPr>
          <p:grpSpPr>
            <a:xfrm>
              <a:off x="5383881" y="2925765"/>
              <a:ext cx="1725875" cy="522910"/>
              <a:chOff x="5210956" y="3117015"/>
              <a:chExt cx="1725875" cy="522910"/>
            </a:xfrm>
          </p:grpSpPr>
          <p:grpSp>
            <p:nvGrpSpPr>
              <p:cNvPr id="3019" name="Google Shape;3019;p81"/>
              <p:cNvGrpSpPr/>
              <p:nvPr/>
            </p:nvGrpSpPr>
            <p:grpSpPr>
              <a:xfrm>
                <a:off x="5754389" y="3424225"/>
                <a:ext cx="1182442" cy="215700"/>
                <a:chOff x="5754389" y="3424225"/>
                <a:chExt cx="1182442" cy="215700"/>
              </a:xfrm>
            </p:grpSpPr>
            <p:sp>
              <p:nvSpPr>
                <p:cNvPr id="3020" name="Google Shape;3020;p81"/>
                <p:cNvSpPr/>
                <p:nvPr/>
              </p:nvSpPr>
              <p:spPr>
                <a:xfrm>
                  <a:off x="5754389" y="3546925"/>
                  <a:ext cx="1182442" cy="93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021" name="Google Shape;3021;p81"/>
                <p:cNvCxnSpPr>
                  <a:stCxn id="3020" idx="1"/>
                </p:cNvCxnSpPr>
                <p:nvPr/>
              </p:nvCxnSpPr>
              <p:spPr>
                <a:xfrm rot="10800000">
                  <a:off x="5754389" y="3424225"/>
                  <a:ext cx="0" cy="169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  <p:sp>
            <p:nvSpPr>
              <p:cNvPr id="3022" name="Google Shape;3022;p81"/>
              <p:cNvSpPr txBox="1"/>
              <p:nvPr/>
            </p:nvSpPr>
            <p:spPr>
              <a:xfrm>
                <a:off x="5210956" y="3117015"/>
                <a:ext cx="1086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b="0" i="0" sz="20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3023" name="Google Shape;3023;p81"/>
            <p:cNvGrpSpPr/>
            <p:nvPr/>
          </p:nvGrpSpPr>
          <p:grpSpPr>
            <a:xfrm>
              <a:off x="1833054" y="3355675"/>
              <a:ext cx="1729664" cy="514555"/>
              <a:chOff x="1660129" y="3546925"/>
              <a:chExt cx="1729664" cy="514555"/>
            </a:xfrm>
          </p:grpSpPr>
          <p:grpSp>
            <p:nvGrpSpPr>
              <p:cNvPr id="3024" name="Google Shape;3024;p81"/>
              <p:cNvGrpSpPr/>
              <p:nvPr/>
            </p:nvGrpSpPr>
            <p:grpSpPr>
              <a:xfrm>
                <a:off x="2207351" y="3546925"/>
                <a:ext cx="1182442" cy="215700"/>
                <a:chOff x="2207351" y="3546925"/>
                <a:chExt cx="1182442" cy="215700"/>
              </a:xfrm>
            </p:grpSpPr>
            <p:sp>
              <p:nvSpPr>
                <p:cNvPr id="3025" name="Google Shape;3025;p81"/>
                <p:cNvSpPr/>
                <p:nvPr/>
              </p:nvSpPr>
              <p:spPr>
                <a:xfrm>
                  <a:off x="2207351" y="3546925"/>
                  <a:ext cx="1182442" cy="93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026" name="Google Shape;3026;p81"/>
                <p:cNvCxnSpPr/>
                <p:nvPr/>
              </p:nvCxnSpPr>
              <p:spPr>
                <a:xfrm>
                  <a:off x="2207351" y="3593425"/>
                  <a:ext cx="0" cy="169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  <p:sp>
            <p:nvSpPr>
              <p:cNvPr id="3027" name="Google Shape;3027;p81"/>
              <p:cNvSpPr txBox="1"/>
              <p:nvPr/>
            </p:nvSpPr>
            <p:spPr>
              <a:xfrm>
                <a:off x="1660129" y="3754280"/>
                <a:ext cx="1086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0" i="0" sz="20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3028" name="Google Shape;3028;p81"/>
            <p:cNvGrpSpPr/>
            <p:nvPr/>
          </p:nvGrpSpPr>
          <p:grpSpPr>
            <a:xfrm>
              <a:off x="4201546" y="3355675"/>
              <a:ext cx="1725912" cy="515151"/>
              <a:chOff x="4028621" y="3546925"/>
              <a:chExt cx="1725912" cy="515151"/>
            </a:xfrm>
          </p:grpSpPr>
          <p:grpSp>
            <p:nvGrpSpPr>
              <p:cNvPr id="3029" name="Google Shape;3029;p81"/>
              <p:cNvGrpSpPr/>
              <p:nvPr/>
            </p:nvGrpSpPr>
            <p:grpSpPr>
              <a:xfrm>
                <a:off x="4572091" y="3546925"/>
                <a:ext cx="1182442" cy="215700"/>
                <a:chOff x="4572091" y="3546925"/>
                <a:chExt cx="1182442" cy="215700"/>
              </a:xfrm>
            </p:grpSpPr>
            <p:sp>
              <p:nvSpPr>
                <p:cNvPr id="3030" name="Google Shape;3030;p81"/>
                <p:cNvSpPr/>
                <p:nvPr/>
              </p:nvSpPr>
              <p:spPr>
                <a:xfrm>
                  <a:off x="4572091" y="3546925"/>
                  <a:ext cx="1182442" cy="93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031" name="Google Shape;3031;p81"/>
                <p:cNvCxnSpPr/>
                <p:nvPr/>
              </p:nvCxnSpPr>
              <p:spPr>
                <a:xfrm>
                  <a:off x="4572091" y="3593425"/>
                  <a:ext cx="0" cy="169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  <p:sp>
            <p:nvSpPr>
              <p:cNvPr id="3032" name="Google Shape;3032;p81"/>
              <p:cNvSpPr txBox="1"/>
              <p:nvPr/>
            </p:nvSpPr>
            <p:spPr>
              <a:xfrm>
                <a:off x="4028621" y="3754876"/>
                <a:ext cx="1086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0" i="0" sz="20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3033" name="Google Shape;3033;p81"/>
            <p:cNvGrpSpPr/>
            <p:nvPr/>
          </p:nvGrpSpPr>
          <p:grpSpPr>
            <a:xfrm>
              <a:off x="6546981" y="3355675"/>
              <a:ext cx="1745217" cy="514555"/>
              <a:chOff x="6374056" y="3546925"/>
              <a:chExt cx="1745217" cy="514555"/>
            </a:xfrm>
          </p:grpSpPr>
          <p:grpSp>
            <p:nvGrpSpPr>
              <p:cNvPr id="3034" name="Google Shape;3034;p81"/>
              <p:cNvGrpSpPr/>
              <p:nvPr/>
            </p:nvGrpSpPr>
            <p:grpSpPr>
              <a:xfrm>
                <a:off x="6936831" y="3546925"/>
                <a:ext cx="1182442" cy="215700"/>
                <a:chOff x="6936831" y="3546925"/>
                <a:chExt cx="1182442" cy="215700"/>
              </a:xfrm>
            </p:grpSpPr>
            <p:sp>
              <p:nvSpPr>
                <p:cNvPr id="3035" name="Google Shape;3035;p81"/>
                <p:cNvSpPr/>
                <p:nvPr/>
              </p:nvSpPr>
              <p:spPr>
                <a:xfrm>
                  <a:off x="6936831" y="3546925"/>
                  <a:ext cx="1182442" cy="93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036" name="Google Shape;3036;p81"/>
                <p:cNvCxnSpPr/>
                <p:nvPr/>
              </p:nvCxnSpPr>
              <p:spPr>
                <a:xfrm>
                  <a:off x="6936831" y="3593425"/>
                  <a:ext cx="0" cy="169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  <p:sp>
            <p:nvSpPr>
              <p:cNvPr id="3037" name="Google Shape;3037;p81"/>
              <p:cNvSpPr txBox="1"/>
              <p:nvPr/>
            </p:nvSpPr>
            <p:spPr>
              <a:xfrm>
                <a:off x="6374056" y="3754280"/>
                <a:ext cx="10869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b="0" i="0" sz="20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3038" name="Google Shape;3038;p81"/>
          <p:cNvGrpSpPr/>
          <p:nvPr/>
        </p:nvGrpSpPr>
        <p:grpSpPr>
          <a:xfrm>
            <a:off x="6182450" y="1608798"/>
            <a:ext cx="1086900" cy="553028"/>
            <a:chOff x="6182475" y="1552700"/>
            <a:chExt cx="1086900" cy="553028"/>
          </a:xfrm>
        </p:grpSpPr>
        <p:sp>
          <p:nvSpPr>
            <p:cNvPr id="3039" name="Google Shape;3039;p81"/>
            <p:cNvSpPr txBox="1"/>
            <p:nvPr/>
          </p:nvSpPr>
          <p:spPr>
            <a:xfrm>
              <a:off x="6182475" y="1552700"/>
              <a:ext cx="10869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GB" sz="20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b="0" i="0" sz="20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40" name="Google Shape;3040;p81"/>
            <p:cNvSpPr txBox="1"/>
            <p:nvPr/>
          </p:nvSpPr>
          <p:spPr>
            <a:xfrm>
              <a:off x="6182475" y="1875628"/>
              <a:ext cx="10869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$1,034,849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41" name="Google Shape;3041;p81"/>
          <p:cNvGrpSpPr/>
          <p:nvPr/>
        </p:nvGrpSpPr>
        <p:grpSpPr>
          <a:xfrm>
            <a:off x="2033525" y="1608798"/>
            <a:ext cx="1086900" cy="553028"/>
            <a:chOff x="2033550" y="1552700"/>
            <a:chExt cx="1086900" cy="553028"/>
          </a:xfrm>
        </p:grpSpPr>
        <p:sp>
          <p:nvSpPr>
            <p:cNvPr id="3042" name="Google Shape;3042;p81"/>
            <p:cNvSpPr txBox="1"/>
            <p:nvPr/>
          </p:nvSpPr>
          <p:spPr>
            <a:xfrm>
              <a:off x="2033550" y="1552700"/>
              <a:ext cx="10869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GB" sz="20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0" i="0" sz="20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43" name="Google Shape;3043;p81"/>
            <p:cNvSpPr txBox="1"/>
            <p:nvPr/>
          </p:nvSpPr>
          <p:spPr>
            <a:xfrm>
              <a:off x="2033550" y="1875628"/>
              <a:ext cx="10869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$3,408,572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44" name="Google Shape;3044;p81"/>
          <p:cNvGrpSpPr/>
          <p:nvPr/>
        </p:nvGrpSpPr>
        <p:grpSpPr>
          <a:xfrm>
            <a:off x="921312" y="989106"/>
            <a:ext cx="3311350" cy="1582659"/>
            <a:chOff x="727075" y="2809831"/>
            <a:chExt cx="3311350" cy="1582659"/>
          </a:xfrm>
        </p:grpSpPr>
        <p:grpSp>
          <p:nvGrpSpPr>
            <p:cNvPr id="3045" name="Google Shape;3045;p81"/>
            <p:cNvGrpSpPr/>
            <p:nvPr/>
          </p:nvGrpSpPr>
          <p:grpSpPr>
            <a:xfrm>
              <a:off x="727075" y="2809831"/>
              <a:ext cx="3311350" cy="1582659"/>
              <a:chOff x="712664" y="3693025"/>
              <a:chExt cx="1460739" cy="698160"/>
            </a:xfrm>
          </p:grpSpPr>
          <p:sp>
            <p:nvSpPr>
              <p:cNvPr id="3046" name="Google Shape;3046;p81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rect b="b" l="l" r="r" t="t"/>
                <a:pathLst>
                  <a:path extrusionOk="0" h="57312" w="45484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81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rect b="b" l="l" r="r" t="t"/>
                <a:pathLst>
                  <a:path extrusionOk="0" h="71099" w="70567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81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rect b="b" l="l" r="r" t="t"/>
                <a:pathLst>
                  <a:path extrusionOk="0" h="49836" w="75843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p81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rect b="b" l="l" r="r" t="t"/>
                <a:pathLst>
                  <a:path extrusionOk="0" h="49767" w="76065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81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rect b="b" l="l" r="r" t="t"/>
                <a:pathLst>
                  <a:path extrusionOk="0" h="71126" w="70657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81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rect b="b" l="l" r="r" t="t"/>
                <a:pathLst>
                  <a:path extrusionOk="0" h="57367" w="45519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2" name="Google Shape;3052;p81"/>
            <p:cNvGrpSpPr/>
            <p:nvPr/>
          </p:nvGrpSpPr>
          <p:grpSpPr>
            <a:xfrm>
              <a:off x="2691925" y="2951378"/>
              <a:ext cx="211138" cy="211284"/>
              <a:chOff x="4206763" y="2450951"/>
              <a:chExt cx="322151" cy="322374"/>
            </a:xfrm>
          </p:grpSpPr>
          <p:sp>
            <p:nvSpPr>
              <p:cNvPr id="3053" name="Google Shape;3053;p81"/>
              <p:cNvSpPr/>
              <p:nvPr/>
            </p:nvSpPr>
            <p:spPr>
              <a:xfrm>
                <a:off x="4206763" y="2571650"/>
                <a:ext cx="322151" cy="201675"/>
              </a:xfrm>
              <a:custGeom>
                <a:rect b="b" l="l" r="r" t="t"/>
                <a:pathLst>
                  <a:path extrusionOk="0" h="6336" w="10121">
                    <a:moveTo>
                      <a:pt x="2691" y="2847"/>
                    </a:moveTo>
                    <a:lnTo>
                      <a:pt x="2691" y="6037"/>
                    </a:lnTo>
                    <a:lnTo>
                      <a:pt x="1393" y="6037"/>
                    </a:lnTo>
                    <a:lnTo>
                      <a:pt x="1393" y="2847"/>
                    </a:lnTo>
                    <a:close/>
                    <a:moveTo>
                      <a:pt x="5703" y="2049"/>
                    </a:moveTo>
                    <a:lnTo>
                      <a:pt x="5703" y="6037"/>
                    </a:lnTo>
                    <a:lnTo>
                      <a:pt x="4406" y="6037"/>
                    </a:lnTo>
                    <a:lnTo>
                      <a:pt x="4406" y="2049"/>
                    </a:lnTo>
                    <a:close/>
                    <a:moveTo>
                      <a:pt x="8704" y="299"/>
                    </a:moveTo>
                    <a:lnTo>
                      <a:pt x="8704" y="6037"/>
                    </a:lnTo>
                    <a:lnTo>
                      <a:pt x="7406" y="6037"/>
                    </a:lnTo>
                    <a:lnTo>
                      <a:pt x="7406" y="299"/>
                    </a:lnTo>
                    <a:close/>
                    <a:moveTo>
                      <a:pt x="7275" y="1"/>
                    </a:moveTo>
                    <a:cubicBezTo>
                      <a:pt x="7192" y="1"/>
                      <a:pt x="7132" y="61"/>
                      <a:pt x="7132" y="156"/>
                    </a:cubicBezTo>
                    <a:lnTo>
                      <a:pt x="7132" y="6037"/>
                    </a:lnTo>
                    <a:lnTo>
                      <a:pt x="6001" y="6037"/>
                    </a:lnTo>
                    <a:lnTo>
                      <a:pt x="6001" y="1894"/>
                    </a:lnTo>
                    <a:cubicBezTo>
                      <a:pt x="6001" y="1811"/>
                      <a:pt x="5941" y="1751"/>
                      <a:pt x="5846" y="1751"/>
                    </a:cubicBezTo>
                    <a:lnTo>
                      <a:pt x="4275" y="1751"/>
                    </a:lnTo>
                    <a:cubicBezTo>
                      <a:pt x="4179" y="1751"/>
                      <a:pt x="4120" y="1811"/>
                      <a:pt x="4120" y="1894"/>
                    </a:cubicBezTo>
                    <a:lnTo>
                      <a:pt x="4120" y="6037"/>
                    </a:lnTo>
                    <a:lnTo>
                      <a:pt x="2989" y="6037"/>
                    </a:lnTo>
                    <a:lnTo>
                      <a:pt x="2989" y="2704"/>
                    </a:lnTo>
                    <a:cubicBezTo>
                      <a:pt x="2989" y="2608"/>
                      <a:pt x="2929" y="2549"/>
                      <a:pt x="2846" y="2549"/>
                    </a:cubicBezTo>
                    <a:lnTo>
                      <a:pt x="1262" y="2549"/>
                    </a:lnTo>
                    <a:cubicBezTo>
                      <a:pt x="1167" y="2549"/>
                      <a:pt x="1119" y="2608"/>
                      <a:pt x="1119" y="2704"/>
                    </a:cubicBezTo>
                    <a:lnTo>
                      <a:pt x="1119" y="6037"/>
                    </a:lnTo>
                    <a:lnTo>
                      <a:pt x="143" y="6037"/>
                    </a:lnTo>
                    <a:cubicBezTo>
                      <a:pt x="60" y="6037"/>
                      <a:pt x="0" y="6097"/>
                      <a:pt x="0" y="6180"/>
                    </a:cubicBezTo>
                    <a:cubicBezTo>
                      <a:pt x="0" y="6276"/>
                      <a:pt x="60" y="6335"/>
                      <a:pt x="143" y="6335"/>
                    </a:cubicBezTo>
                    <a:lnTo>
                      <a:pt x="9966" y="6335"/>
                    </a:lnTo>
                    <a:cubicBezTo>
                      <a:pt x="10061" y="6335"/>
                      <a:pt x="10121" y="6276"/>
                      <a:pt x="10121" y="6180"/>
                    </a:cubicBezTo>
                    <a:cubicBezTo>
                      <a:pt x="10121" y="6109"/>
                      <a:pt x="10049" y="6037"/>
                      <a:pt x="9966" y="6037"/>
                    </a:cubicBezTo>
                    <a:lnTo>
                      <a:pt x="9001" y="6037"/>
                    </a:lnTo>
                    <a:lnTo>
                      <a:pt x="9001" y="156"/>
                    </a:lnTo>
                    <a:cubicBezTo>
                      <a:pt x="9001" y="61"/>
                      <a:pt x="8942" y="1"/>
                      <a:pt x="8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p81"/>
              <p:cNvSpPr/>
              <p:nvPr/>
            </p:nvSpPr>
            <p:spPr>
              <a:xfrm>
                <a:off x="4210933" y="2450951"/>
                <a:ext cx="308878" cy="185537"/>
              </a:xfrm>
              <a:custGeom>
                <a:rect b="b" l="l" r="r" t="t"/>
                <a:pathLst>
                  <a:path extrusionOk="0" h="5829" w="9704">
                    <a:moveTo>
                      <a:pt x="9212" y="1"/>
                    </a:moveTo>
                    <a:cubicBezTo>
                      <a:pt x="9189" y="1"/>
                      <a:pt x="9167" y="3"/>
                      <a:pt x="9144" y="7"/>
                    </a:cubicBezTo>
                    <a:lnTo>
                      <a:pt x="7870" y="162"/>
                    </a:lnTo>
                    <a:cubicBezTo>
                      <a:pt x="7620" y="197"/>
                      <a:pt x="7442" y="435"/>
                      <a:pt x="7477" y="685"/>
                    </a:cubicBezTo>
                    <a:cubicBezTo>
                      <a:pt x="7500" y="920"/>
                      <a:pt x="7711" y="1092"/>
                      <a:pt x="7944" y="1092"/>
                    </a:cubicBezTo>
                    <a:cubicBezTo>
                      <a:pt x="7959" y="1092"/>
                      <a:pt x="7974" y="1092"/>
                      <a:pt x="7989" y="1090"/>
                    </a:cubicBezTo>
                    <a:lnTo>
                      <a:pt x="8096" y="1066"/>
                    </a:lnTo>
                    <a:lnTo>
                      <a:pt x="8096" y="1066"/>
                    </a:lnTo>
                    <a:cubicBezTo>
                      <a:pt x="6537" y="2876"/>
                      <a:pt x="4691" y="3805"/>
                      <a:pt x="3382" y="4269"/>
                    </a:cubicBezTo>
                    <a:cubicBezTo>
                      <a:pt x="1739" y="4853"/>
                      <a:pt x="476" y="4912"/>
                      <a:pt x="465" y="4912"/>
                    </a:cubicBezTo>
                    <a:cubicBezTo>
                      <a:pt x="203" y="4924"/>
                      <a:pt x="0" y="5138"/>
                      <a:pt x="12" y="5388"/>
                    </a:cubicBezTo>
                    <a:cubicBezTo>
                      <a:pt x="36" y="5638"/>
                      <a:pt x="226" y="5829"/>
                      <a:pt x="476" y="5829"/>
                    </a:cubicBezTo>
                    <a:lnTo>
                      <a:pt x="488" y="5829"/>
                    </a:lnTo>
                    <a:cubicBezTo>
                      <a:pt x="548" y="5829"/>
                      <a:pt x="1893" y="5793"/>
                      <a:pt x="3667" y="5150"/>
                    </a:cubicBezTo>
                    <a:cubicBezTo>
                      <a:pt x="4656" y="4793"/>
                      <a:pt x="5596" y="4317"/>
                      <a:pt x="6442" y="3745"/>
                    </a:cubicBezTo>
                    <a:cubicBezTo>
                      <a:pt x="6525" y="3710"/>
                      <a:pt x="6537" y="3614"/>
                      <a:pt x="6489" y="3543"/>
                    </a:cubicBezTo>
                    <a:cubicBezTo>
                      <a:pt x="6458" y="3497"/>
                      <a:pt x="6413" y="3471"/>
                      <a:pt x="6365" y="3471"/>
                    </a:cubicBezTo>
                    <a:cubicBezTo>
                      <a:pt x="6339" y="3471"/>
                      <a:pt x="6312" y="3478"/>
                      <a:pt x="6287" y="3495"/>
                    </a:cubicBezTo>
                    <a:cubicBezTo>
                      <a:pt x="5453" y="4067"/>
                      <a:pt x="4537" y="4519"/>
                      <a:pt x="3560" y="4865"/>
                    </a:cubicBezTo>
                    <a:cubicBezTo>
                      <a:pt x="1834" y="5484"/>
                      <a:pt x="536" y="5519"/>
                      <a:pt x="476" y="5531"/>
                    </a:cubicBezTo>
                    <a:cubicBezTo>
                      <a:pt x="393" y="5531"/>
                      <a:pt x="310" y="5460"/>
                      <a:pt x="310" y="5377"/>
                    </a:cubicBezTo>
                    <a:cubicBezTo>
                      <a:pt x="310" y="5281"/>
                      <a:pt x="393" y="5210"/>
                      <a:pt x="476" y="5198"/>
                    </a:cubicBezTo>
                    <a:cubicBezTo>
                      <a:pt x="488" y="5198"/>
                      <a:pt x="1798" y="5150"/>
                      <a:pt x="3489" y="4543"/>
                    </a:cubicBezTo>
                    <a:cubicBezTo>
                      <a:pt x="4894" y="4031"/>
                      <a:pt x="6918" y="3007"/>
                      <a:pt x="8573" y="947"/>
                    </a:cubicBezTo>
                    <a:cubicBezTo>
                      <a:pt x="8664" y="856"/>
                      <a:pt x="8579" y="709"/>
                      <a:pt x="8456" y="709"/>
                    </a:cubicBezTo>
                    <a:cubicBezTo>
                      <a:pt x="8451" y="709"/>
                      <a:pt x="8447" y="709"/>
                      <a:pt x="8442" y="709"/>
                    </a:cubicBezTo>
                    <a:lnTo>
                      <a:pt x="7966" y="769"/>
                    </a:lnTo>
                    <a:cubicBezTo>
                      <a:pt x="7951" y="772"/>
                      <a:pt x="7937" y="774"/>
                      <a:pt x="7924" y="774"/>
                    </a:cubicBezTo>
                    <a:cubicBezTo>
                      <a:pt x="7850" y="774"/>
                      <a:pt x="7797" y="720"/>
                      <a:pt x="7787" y="650"/>
                    </a:cubicBezTo>
                    <a:cubicBezTo>
                      <a:pt x="7751" y="554"/>
                      <a:pt x="7835" y="459"/>
                      <a:pt x="7930" y="447"/>
                    </a:cubicBezTo>
                    <a:lnTo>
                      <a:pt x="9204" y="281"/>
                    </a:lnTo>
                    <a:cubicBezTo>
                      <a:pt x="9210" y="280"/>
                      <a:pt x="9216" y="280"/>
                      <a:pt x="9222" y="280"/>
                    </a:cubicBezTo>
                    <a:cubicBezTo>
                      <a:pt x="9311" y="280"/>
                      <a:pt x="9394" y="358"/>
                      <a:pt x="9394" y="447"/>
                    </a:cubicBezTo>
                    <a:lnTo>
                      <a:pt x="9394" y="1709"/>
                    </a:lnTo>
                    <a:cubicBezTo>
                      <a:pt x="9394" y="1805"/>
                      <a:pt x="9323" y="1876"/>
                      <a:pt x="9228" y="1876"/>
                    </a:cubicBezTo>
                    <a:cubicBezTo>
                      <a:pt x="9132" y="1876"/>
                      <a:pt x="9061" y="1805"/>
                      <a:pt x="9061" y="1709"/>
                    </a:cubicBezTo>
                    <a:lnTo>
                      <a:pt x="9061" y="1328"/>
                    </a:lnTo>
                    <a:cubicBezTo>
                      <a:pt x="9061" y="1269"/>
                      <a:pt x="9025" y="1209"/>
                      <a:pt x="8978" y="1186"/>
                    </a:cubicBezTo>
                    <a:cubicBezTo>
                      <a:pt x="8963" y="1183"/>
                      <a:pt x="8948" y="1181"/>
                      <a:pt x="8932" y="1181"/>
                    </a:cubicBezTo>
                    <a:cubicBezTo>
                      <a:pt x="8882" y="1181"/>
                      <a:pt x="8829" y="1197"/>
                      <a:pt x="8811" y="1233"/>
                    </a:cubicBezTo>
                    <a:cubicBezTo>
                      <a:pt x="8263" y="1924"/>
                      <a:pt x="7620" y="2531"/>
                      <a:pt x="6930" y="3067"/>
                    </a:cubicBezTo>
                    <a:cubicBezTo>
                      <a:pt x="6870" y="3114"/>
                      <a:pt x="6858" y="3210"/>
                      <a:pt x="6906" y="3269"/>
                    </a:cubicBezTo>
                    <a:cubicBezTo>
                      <a:pt x="6936" y="3307"/>
                      <a:pt x="6985" y="3330"/>
                      <a:pt x="7032" y="3330"/>
                    </a:cubicBezTo>
                    <a:cubicBezTo>
                      <a:pt x="7060" y="3330"/>
                      <a:pt x="7086" y="3322"/>
                      <a:pt x="7108" y="3305"/>
                    </a:cubicBezTo>
                    <a:cubicBezTo>
                      <a:pt x="7704" y="2840"/>
                      <a:pt x="8275" y="2305"/>
                      <a:pt x="8775" y="1745"/>
                    </a:cubicBezTo>
                    <a:cubicBezTo>
                      <a:pt x="8799" y="1995"/>
                      <a:pt x="8989" y="2186"/>
                      <a:pt x="9239" y="2186"/>
                    </a:cubicBezTo>
                    <a:cubicBezTo>
                      <a:pt x="9490" y="2186"/>
                      <a:pt x="9704" y="1983"/>
                      <a:pt x="9704" y="1721"/>
                    </a:cubicBezTo>
                    <a:lnTo>
                      <a:pt x="9704" y="459"/>
                    </a:lnTo>
                    <a:cubicBezTo>
                      <a:pt x="9680" y="328"/>
                      <a:pt x="9620" y="209"/>
                      <a:pt x="9513" y="126"/>
                    </a:cubicBezTo>
                    <a:cubicBezTo>
                      <a:pt x="9425" y="47"/>
                      <a:pt x="9319" y="1"/>
                      <a:pt x="92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5" name="Google Shape;3055;p81"/>
            <p:cNvGrpSpPr/>
            <p:nvPr/>
          </p:nvGrpSpPr>
          <p:grpSpPr>
            <a:xfrm>
              <a:off x="3680751" y="3998131"/>
              <a:ext cx="214956" cy="212557"/>
              <a:chOff x="7528096" y="2450059"/>
              <a:chExt cx="327976" cy="324316"/>
            </a:xfrm>
          </p:grpSpPr>
          <p:sp>
            <p:nvSpPr>
              <p:cNvPr id="3056" name="Google Shape;3056;p81"/>
              <p:cNvSpPr/>
              <p:nvPr/>
            </p:nvSpPr>
            <p:spPr>
              <a:xfrm>
                <a:off x="7569411" y="2697187"/>
                <a:ext cx="26928" cy="25623"/>
              </a:xfrm>
              <a:custGeom>
                <a:rect b="b" l="l" r="r" t="t"/>
                <a:pathLst>
                  <a:path extrusionOk="0" h="805" w="846">
                    <a:moveTo>
                      <a:pt x="679" y="1"/>
                    </a:moveTo>
                    <a:cubicBezTo>
                      <a:pt x="640" y="1"/>
                      <a:pt x="602" y="16"/>
                      <a:pt x="572" y="46"/>
                    </a:cubicBezTo>
                    <a:lnTo>
                      <a:pt x="60" y="558"/>
                    </a:lnTo>
                    <a:cubicBezTo>
                      <a:pt x="0" y="617"/>
                      <a:pt x="0" y="700"/>
                      <a:pt x="60" y="760"/>
                    </a:cubicBezTo>
                    <a:cubicBezTo>
                      <a:pt x="96" y="790"/>
                      <a:pt x="134" y="805"/>
                      <a:pt x="172" y="805"/>
                    </a:cubicBezTo>
                    <a:cubicBezTo>
                      <a:pt x="209" y="805"/>
                      <a:pt x="244" y="790"/>
                      <a:pt x="274" y="760"/>
                    </a:cubicBezTo>
                    <a:lnTo>
                      <a:pt x="786" y="260"/>
                    </a:lnTo>
                    <a:cubicBezTo>
                      <a:pt x="846" y="200"/>
                      <a:pt x="846" y="105"/>
                      <a:pt x="786" y="46"/>
                    </a:cubicBezTo>
                    <a:cubicBezTo>
                      <a:pt x="756" y="16"/>
                      <a:pt x="718" y="1"/>
                      <a:pt x="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p81"/>
              <p:cNvSpPr/>
              <p:nvPr/>
            </p:nvSpPr>
            <p:spPr>
              <a:xfrm>
                <a:off x="7600859" y="2728667"/>
                <a:ext cx="26578" cy="25591"/>
              </a:xfrm>
              <a:custGeom>
                <a:rect b="b" l="l" r="r" t="t"/>
                <a:pathLst>
                  <a:path extrusionOk="0" h="804" w="835">
                    <a:moveTo>
                      <a:pt x="673" y="0"/>
                    </a:moveTo>
                    <a:cubicBezTo>
                      <a:pt x="638" y="0"/>
                      <a:pt x="602" y="15"/>
                      <a:pt x="572" y="45"/>
                    </a:cubicBezTo>
                    <a:lnTo>
                      <a:pt x="60" y="545"/>
                    </a:lnTo>
                    <a:cubicBezTo>
                      <a:pt x="1" y="604"/>
                      <a:pt x="1" y="700"/>
                      <a:pt x="60" y="759"/>
                    </a:cubicBezTo>
                    <a:cubicBezTo>
                      <a:pt x="90" y="789"/>
                      <a:pt x="129" y="804"/>
                      <a:pt x="167" y="804"/>
                    </a:cubicBezTo>
                    <a:cubicBezTo>
                      <a:pt x="206" y="804"/>
                      <a:pt x="245" y="789"/>
                      <a:pt x="274" y="759"/>
                    </a:cubicBezTo>
                    <a:lnTo>
                      <a:pt x="775" y="247"/>
                    </a:lnTo>
                    <a:cubicBezTo>
                      <a:pt x="834" y="188"/>
                      <a:pt x="834" y="104"/>
                      <a:pt x="775" y="45"/>
                    </a:cubicBezTo>
                    <a:cubicBezTo>
                      <a:pt x="745" y="15"/>
                      <a:pt x="709" y="0"/>
                      <a:pt x="6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81"/>
              <p:cNvSpPr/>
              <p:nvPr/>
            </p:nvSpPr>
            <p:spPr>
              <a:xfrm>
                <a:off x="7585326" y="2713102"/>
                <a:ext cx="26546" cy="25241"/>
              </a:xfrm>
              <a:custGeom>
                <a:rect b="b" l="l" r="r" t="t"/>
                <a:pathLst>
                  <a:path extrusionOk="0" h="793" w="834">
                    <a:moveTo>
                      <a:pt x="667" y="1"/>
                    </a:moveTo>
                    <a:cubicBezTo>
                      <a:pt x="629" y="1"/>
                      <a:pt x="590" y="16"/>
                      <a:pt x="560" y="46"/>
                    </a:cubicBezTo>
                    <a:lnTo>
                      <a:pt x="60" y="546"/>
                    </a:lnTo>
                    <a:cubicBezTo>
                      <a:pt x="0" y="605"/>
                      <a:pt x="0" y="700"/>
                      <a:pt x="60" y="748"/>
                    </a:cubicBezTo>
                    <a:cubicBezTo>
                      <a:pt x="90" y="778"/>
                      <a:pt x="125" y="793"/>
                      <a:pt x="161" y="793"/>
                    </a:cubicBezTo>
                    <a:cubicBezTo>
                      <a:pt x="197" y="793"/>
                      <a:pt x="233" y="778"/>
                      <a:pt x="262" y="748"/>
                    </a:cubicBezTo>
                    <a:lnTo>
                      <a:pt x="774" y="248"/>
                    </a:lnTo>
                    <a:cubicBezTo>
                      <a:pt x="834" y="189"/>
                      <a:pt x="834" y="105"/>
                      <a:pt x="774" y="46"/>
                    </a:cubicBezTo>
                    <a:cubicBezTo>
                      <a:pt x="745" y="16"/>
                      <a:pt x="706" y="1"/>
                      <a:pt x="6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81"/>
              <p:cNvSpPr/>
              <p:nvPr/>
            </p:nvSpPr>
            <p:spPr>
              <a:xfrm>
                <a:off x="7528096" y="2450059"/>
                <a:ext cx="327976" cy="324316"/>
              </a:xfrm>
              <a:custGeom>
                <a:rect b="b" l="l" r="r" t="t"/>
                <a:pathLst>
                  <a:path extrusionOk="0" h="10189" w="10304">
                    <a:moveTo>
                      <a:pt x="9954" y="309"/>
                    </a:moveTo>
                    <a:lnTo>
                      <a:pt x="9538" y="1761"/>
                    </a:lnTo>
                    <a:lnTo>
                      <a:pt x="8514" y="725"/>
                    </a:lnTo>
                    <a:lnTo>
                      <a:pt x="9954" y="309"/>
                    </a:lnTo>
                    <a:close/>
                    <a:moveTo>
                      <a:pt x="4311" y="3369"/>
                    </a:moveTo>
                    <a:lnTo>
                      <a:pt x="2501" y="5178"/>
                    </a:lnTo>
                    <a:lnTo>
                      <a:pt x="429" y="5012"/>
                    </a:lnTo>
                    <a:cubicBezTo>
                      <a:pt x="394" y="5012"/>
                      <a:pt x="382" y="4988"/>
                      <a:pt x="417" y="4952"/>
                    </a:cubicBezTo>
                    <a:cubicBezTo>
                      <a:pt x="1310" y="4059"/>
                      <a:pt x="2477" y="3523"/>
                      <a:pt x="3727" y="3404"/>
                    </a:cubicBezTo>
                    <a:lnTo>
                      <a:pt x="4311" y="3369"/>
                    </a:lnTo>
                    <a:close/>
                    <a:moveTo>
                      <a:pt x="2537" y="5571"/>
                    </a:moveTo>
                    <a:lnTo>
                      <a:pt x="3358" y="6381"/>
                    </a:lnTo>
                    <a:lnTo>
                      <a:pt x="3049" y="6702"/>
                    </a:lnTo>
                    <a:cubicBezTo>
                      <a:pt x="2715" y="6369"/>
                      <a:pt x="2299" y="5952"/>
                      <a:pt x="2227" y="5893"/>
                    </a:cubicBezTo>
                    <a:lnTo>
                      <a:pt x="2537" y="5571"/>
                    </a:lnTo>
                    <a:close/>
                    <a:moveTo>
                      <a:pt x="2418" y="6464"/>
                    </a:moveTo>
                    <a:lnTo>
                      <a:pt x="2834" y="6881"/>
                    </a:lnTo>
                    <a:lnTo>
                      <a:pt x="2465" y="7250"/>
                    </a:lnTo>
                    <a:cubicBezTo>
                      <a:pt x="2453" y="7262"/>
                      <a:pt x="2441" y="7298"/>
                      <a:pt x="2418" y="7310"/>
                    </a:cubicBezTo>
                    <a:lnTo>
                      <a:pt x="2049" y="6940"/>
                    </a:lnTo>
                    <a:cubicBezTo>
                      <a:pt x="2025" y="6905"/>
                      <a:pt x="2025" y="6857"/>
                      <a:pt x="2049" y="6833"/>
                    </a:cubicBezTo>
                    <a:lnTo>
                      <a:pt x="2418" y="6464"/>
                    </a:lnTo>
                    <a:close/>
                    <a:moveTo>
                      <a:pt x="8168" y="821"/>
                    </a:moveTo>
                    <a:lnTo>
                      <a:pt x="9418" y="2071"/>
                    </a:lnTo>
                    <a:lnTo>
                      <a:pt x="9061" y="3380"/>
                    </a:lnTo>
                    <a:lnTo>
                      <a:pt x="4906" y="7536"/>
                    </a:lnTo>
                    <a:lnTo>
                      <a:pt x="4084" y="6714"/>
                    </a:lnTo>
                    <a:lnTo>
                      <a:pt x="5978" y="4821"/>
                    </a:lnTo>
                    <a:cubicBezTo>
                      <a:pt x="6109" y="4690"/>
                      <a:pt x="6144" y="4452"/>
                      <a:pt x="5966" y="4273"/>
                    </a:cubicBezTo>
                    <a:cubicBezTo>
                      <a:pt x="5888" y="4196"/>
                      <a:pt x="5790" y="4157"/>
                      <a:pt x="5693" y="4157"/>
                    </a:cubicBezTo>
                    <a:cubicBezTo>
                      <a:pt x="5597" y="4157"/>
                      <a:pt x="5501" y="4196"/>
                      <a:pt x="5430" y="4273"/>
                    </a:cubicBezTo>
                    <a:lnTo>
                      <a:pt x="3537" y="6167"/>
                    </a:lnTo>
                    <a:lnTo>
                      <a:pt x="2715" y="5345"/>
                    </a:lnTo>
                    <a:lnTo>
                      <a:pt x="6871" y="1190"/>
                    </a:lnTo>
                    <a:lnTo>
                      <a:pt x="8168" y="821"/>
                    </a:lnTo>
                    <a:close/>
                    <a:moveTo>
                      <a:pt x="5711" y="4485"/>
                    </a:moveTo>
                    <a:cubicBezTo>
                      <a:pt x="5733" y="4485"/>
                      <a:pt x="5757" y="4494"/>
                      <a:pt x="5775" y="4512"/>
                    </a:cubicBezTo>
                    <a:cubicBezTo>
                      <a:pt x="5799" y="4535"/>
                      <a:pt x="5799" y="4595"/>
                      <a:pt x="5775" y="4631"/>
                    </a:cubicBezTo>
                    <a:lnTo>
                      <a:pt x="3775" y="6619"/>
                    </a:lnTo>
                    <a:cubicBezTo>
                      <a:pt x="3692" y="6714"/>
                      <a:pt x="2894" y="7488"/>
                      <a:pt x="2811" y="7595"/>
                    </a:cubicBezTo>
                    <a:cubicBezTo>
                      <a:pt x="2793" y="7607"/>
                      <a:pt x="2769" y="7613"/>
                      <a:pt x="2747" y="7613"/>
                    </a:cubicBezTo>
                    <a:cubicBezTo>
                      <a:pt x="2724" y="7613"/>
                      <a:pt x="2703" y="7607"/>
                      <a:pt x="2691" y="7595"/>
                    </a:cubicBezTo>
                    <a:cubicBezTo>
                      <a:pt x="2656" y="7560"/>
                      <a:pt x="2656" y="7500"/>
                      <a:pt x="2691" y="7476"/>
                    </a:cubicBezTo>
                    <a:lnTo>
                      <a:pt x="5656" y="4512"/>
                    </a:lnTo>
                    <a:cubicBezTo>
                      <a:pt x="5668" y="4494"/>
                      <a:pt x="5689" y="4485"/>
                      <a:pt x="5711" y="4485"/>
                    </a:cubicBezTo>
                    <a:close/>
                    <a:moveTo>
                      <a:pt x="3894" y="6917"/>
                    </a:moveTo>
                    <a:lnTo>
                      <a:pt x="4716" y="7738"/>
                    </a:lnTo>
                    <a:lnTo>
                      <a:pt x="4406" y="8036"/>
                    </a:lnTo>
                    <a:lnTo>
                      <a:pt x="4382" y="8036"/>
                    </a:lnTo>
                    <a:lnTo>
                      <a:pt x="3584" y="7238"/>
                    </a:lnTo>
                    <a:lnTo>
                      <a:pt x="3894" y="6917"/>
                    </a:lnTo>
                    <a:close/>
                    <a:moveTo>
                      <a:pt x="3394" y="7452"/>
                    </a:moveTo>
                    <a:lnTo>
                      <a:pt x="3811" y="7869"/>
                    </a:lnTo>
                    <a:lnTo>
                      <a:pt x="3430" y="8226"/>
                    </a:lnTo>
                    <a:cubicBezTo>
                      <a:pt x="3418" y="8250"/>
                      <a:pt x="3394" y="8250"/>
                      <a:pt x="3394" y="8250"/>
                    </a:cubicBezTo>
                    <a:cubicBezTo>
                      <a:pt x="3370" y="8250"/>
                      <a:pt x="3358" y="8250"/>
                      <a:pt x="3346" y="8226"/>
                    </a:cubicBezTo>
                    <a:lnTo>
                      <a:pt x="2977" y="7857"/>
                    </a:lnTo>
                    <a:cubicBezTo>
                      <a:pt x="2989" y="7845"/>
                      <a:pt x="3013" y="7833"/>
                      <a:pt x="3037" y="7810"/>
                    </a:cubicBezTo>
                    <a:lnTo>
                      <a:pt x="3394" y="7452"/>
                    </a:lnTo>
                    <a:close/>
                    <a:moveTo>
                      <a:pt x="9971" y="1"/>
                    </a:moveTo>
                    <a:cubicBezTo>
                      <a:pt x="9946" y="1"/>
                      <a:pt x="9921" y="4"/>
                      <a:pt x="9895" y="11"/>
                    </a:cubicBezTo>
                    <a:cubicBezTo>
                      <a:pt x="9252" y="213"/>
                      <a:pt x="7394" y="749"/>
                      <a:pt x="6787" y="928"/>
                    </a:cubicBezTo>
                    <a:cubicBezTo>
                      <a:pt x="6751" y="928"/>
                      <a:pt x="6740" y="940"/>
                      <a:pt x="6716" y="963"/>
                    </a:cubicBezTo>
                    <a:lnTo>
                      <a:pt x="4632" y="3047"/>
                    </a:lnTo>
                    <a:lnTo>
                      <a:pt x="3703" y="3130"/>
                    </a:lnTo>
                    <a:cubicBezTo>
                      <a:pt x="2370" y="3226"/>
                      <a:pt x="1144" y="3809"/>
                      <a:pt x="191" y="4750"/>
                    </a:cubicBezTo>
                    <a:cubicBezTo>
                      <a:pt x="1" y="4940"/>
                      <a:pt x="120" y="5285"/>
                      <a:pt x="394" y="5309"/>
                    </a:cubicBezTo>
                    <a:lnTo>
                      <a:pt x="2215" y="5476"/>
                    </a:lnTo>
                    <a:lnTo>
                      <a:pt x="2025" y="5666"/>
                    </a:lnTo>
                    <a:cubicBezTo>
                      <a:pt x="1906" y="5786"/>
                      <a:pt x="1906" y="5964"/>
                      <a:pt x="2025" y="6083"/>
                    </a:cubicBezTo>
                    <a:lnTo>
                      <a:pt x="2203" y="6262"/>
                    </a:lnTo>
                    <a:lnTo>
                      <a:pt x="1822" y="6643"/>
                    </a:lnTo>
                    <a:cubicBezTo>
                      <a:pt x="1679" y="6786"/>
                      <a:pt x="1679" y="7012"/>
                      <a:pt x="1822" y="7155"/>
                    </a:cubicBezTo>
                    <a:lnTo>
                      <a:pt x="3108" y="8441"/>
                    </a:lnTo>
                    <a:cubicBezTo>
                      <a:pt x="3180" y="8512"/>
                      <a:pt x="3272" y="8548"/>
                      <a:pt x="3366" y="8548"/>
                    </a:cubicBezTo>
                    <a:cubicBezTo>
                      <a:pt x="3459" y="8548"/>
                      <a:pt x="3555" y="8512"/>
                      <a:pt x="3632" y="8441"/>
                    </a:cubicBezTo>
                    <a:lnTo>
                      <a:pt x="4001" y="8072"/>
                    </a:lnTo>
                    <a:lnTo>
                      <a:pt x="4180" y="8250"/>
                    </a:lnTo>
                    <a:cubicBezTo>
                      <a:pt x="4239" y="8310"/>
                      <a:pt x="4317" y="8339"/>
                      <a:pt x="4396" y="8339"/>
                    </a:cubicBezTo>
                    <a:cubicBezTo>
                      <a:pt x="4474" y="8339"/>
                      <a:pt x="4555" y="8310"/>
                      <a:pt x="4620" y="8250"/>
                    </a:cubicBezTo>
                    <a:lnTo>
                      <a:pt x="4799" y="8072"/>
                    </a:lnTo>
                    <a:lnTo>
                      <a:pt x="4966" y="9881"/>
                    </a:lnTo>
                    <a:cubicBezTo>
                      <a:pt x="4977" y="10012"/>
                      <a:pt x="5061" y="10119"/>
                      <a:pt x="5180" y="10167"/>
                    </a:cubicBezTo>
                    <a:cubicBezTo>
                      <a:pt x="5216" y="10182"/>
                      <a:pt x="5254" y="10188"/>
                      <a:pt x="5291" y="10188"/>
                    </a:cubicBezTo>
                    <a:cubicBezTo>
                      <a:pt x="5375" y="10188"/>
                      <a:pt x="5455" y="10153"/>
                      <a:pt x="5513" y="10096"/>
                    </a:cubicBezTo>
                    <a:cubicBezTo>
                      <a:pt x="6097" y="9512"/>
                      <a:pt x="6525" y="8822"/>
                      <a:pt x="6811" y="8072"/>
                    </a:cubicBezTo>
                    <a:cubicBezTo>
                      <a:pt x="6847" y="7988"/>
                      <a:pt x="6799" y="7905"/>
                      <a:pt x="6728" y="7869"/>
                    </a:cubicBezTo>
                    <a:cubicBezTo>
                      <a:pt x="6713" y="7865"/>
                      <a:pt x="6698" y="7863"/>
                      <a:pt x="6684" y="7863"/>
                    </a:cubicBezTo>
                    <a:cubicBezTo>
                      <a:pt x="6616" y="7863"/>
                      <a:pt x="6555" y="7906"/>
                      <a:pt x="6525" y="7964"/>
                    </a:cubicBezTo>
                    <a:cubicBezTo>
                      <a:pt x="6263" y="8691"/>
                      <a:pt x="5847" y="9334"/>
                      <a:pt x="5299" y="9881"/>
                    </a:cubicBezTo>
                    <a:cubicBezTo>
                      <a:pt x="5292" y="9885"/>
                      <a:pt x="5285" y="9886"/>
                      <a:pt x="5278" y="9886"/>
                    </a:cubicBezTo>
                    <a:cubicBezTo>
                      <a:pt x="5262" y="9886"/>
                      <a:pt x="5248" y="9878"/>
                      <a:pt x="5239" y="9869"/>
                    </a:cubicBezTo>
                    <a:lnTo>
                      <a:pt x="5061" y="7810"/>
                    </a:lnTo>
                    <a:lnTo>
                      <a:pt x="6871" y="6000"/>
                    </a:lnTo>
                    <a:lnTo>
                      <a:pt x="6871" y="6000"/>
                    </a:lnTo>
                    <a:cubicBezTo>
                      <a:pt x="6811" y="6738"/>
                      <a:pt x="6799" y="6940"/>
                      <a:pt x="6704" y="7310"/>
                    </a:cubicBezTo>
                    <a:cubicBezTo>
                      <a:pt x="6692" y="7381"/>
                      <a:pt x="6740" y="7476"/>
                      <a:pt x="6823" y="7488"/>
                    </a:cubicBezTo>
                    <a:cubicBezTo>
                      <a:pt x="6831" y="7489"/>
                      <a:pt x="6840" y="7490"/>
                      <a:pt x="6848" y="7490"/>
                    </a:cubicBezTo>
                    <a:cubicBezTo>
                      <a:pt x="6923" y="7490"/>
                      <a:pt x="6991" y="7444"/>
                      <a:pt x="7002" y="7369"/>
                    </a:cubicBezTo>
                    <a:cubicBezTo>
                      <a:pt x="7109" y="6905"/>
                      <a:pt x="7109" y="6702"/>
                      <a:pt x="7204" y="5666"/>
                    </a:cubicBezTo>
                    <a:lnTo>
                      <a:pt x="9288" y="3583"/>
                    </a:lnTo>
                    <a:cubicBezTo>
                      <a:pt x="9299" y="3571"/>
                      <a:pt x="9311" y="3547"/>
                      <a:pt x="9323" y="3523"/>
                    </a:cubicBezTo>
                    <a:lnTo>
                      <a:pt x="9740" y="2118"/>
                    </a:lnTo>
                    <a:lnTo>
                      <a:pt x="10240" y="416"/>
                    </a:lnTo>
                    <a:cubicBezTo>
                      <a:pt x="10303" y="194"/>
                      <a:pt x="10161" y="1"/>
                      <a:pt x="99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p81"/>
              <p:cNvSpPr/>
              <p:nvPr/>
            </p:nvSpPr>
            <p:spPr>
              <a:xfrm>
                <a:off x="7712296" y="2525528"/>
                <a:ext cx="79989" cy="60954"/>
              </a:xfrm>
              <a:custGeom>
                <a:rect b="b" l="l" r="r" t="t"/>
                <a:pathLst>
                  <a:path extrusionOk="0" h="1915" w="2513">
                    <a:moveTo>
                      <a:pt x="842" y="0"/>
                    </a:moveTo>
                    <a:cubicBezTo>
                      <a:pt x="823" y="0"/>
                      <a:pt x="804" y="3"/>
                      <a:pt x="786" y="9"/>
                    </a:cubicBezTo>
                    <a:cubicBezTo>
                      <a:pt x="167" y="295"/>
                      <a:pt x="0" y="1129"/>
                      <a:pt x="488" y="1617"/>
                    </a:cubicBezTo>
                    <a:cubicBezTo>
                      <a:pt x="679" y="1807"/>
                      <a:pt x="941" y="1914"/>
                      <a:pt x="1191" y="1914"/>
                    </a:cubicBezTo>
                    <a:cubicBezTo>
                      <a:pt x="2072" y="1914"/>
                      <a:pt x="2512" y="843"/>
                      <a:pt x="1893" y="224"/>
                    </a:cubicBezTo>
                    <a:cubicBezTo>
                      <a:pt x="1798" y="128"/>
                      <a:pt x="1715" y="69"/>
                      <a:pt x="1596" y="9"/>
                    </a:cubicBezTo>
                    <a:cubicBezTo>
                      <a:pt x="1575" y="3"/>
                      <a:pt x="1554" y="0"/>
                      <a:pt x="1534" y="0"/>
                    </a:cubicBezTo>
                    <a:cubicBezTo>
                      <a:pt x="1473" y="0"/>
                      <a:pt x="1420" y="27"/>
                      <a:pt x="1393" y="81"/>
                    </a:cubicBezTo>
                    <a:cubicBezTo>
                      <a:pt x="1369" y="164"/>
                      <a:pt x="1393" y="247"/>
                      <a:pt x="1476" y="283"/>
                    </a:cubicBezTo>
                    <a:cubicBezTo>
                      <a:pt x="1917" y="474"/>
                      <a:pt x="2024" y="1069"/>
                      <a:pt x="1679" y="1414"/>
                    </a:cubicBezTo>
                    <a:cubicBezTo>
                      <a:pt x="1548" y="1545"/>
                      <a:pt x="1369" y="1611"/>
                      <a:pt x="1191" y="1611"/>
                    </a:cubicBezTo>
                    <a:cubicBezTo>
                      <a:pt x="1012" y="1611"/>
                      <a:pt x="834" y="1545"/>
                      <a:pt x="703" y="1414"/>
                    </a:cubicBezTo>
                    <a:cubicBezTo>
                      <a:pt x="357" y="1069"/>
                      <a:pt x="464" y="486"/>
                      <a:pt x="905" y="283"/>
                    </a:cubicBezTo>
                    <a:cubicBezTo>
                      <a:pt x="976" y="247"/>
                      <a:pt x="1012" y="164"/>
                      <a:pt x="976" y="81"/>
                    </a:cubicBezTo>
                    <a:cubicBezTo>
                      <a:pt x="959" y="27"/>
                      <a:pt x="900" y="0"/>
                      <a:pt x="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61" name="Google Shape;3061;p81"/>
            <p:cNvSpPr/>
            <p:nvPr/>
          </p:nvSpPr>
          <p:spPr>
            <a:xfrm>
              <a:off x="3347520" y="3385668"/>
              <a:ext cx="232262" cy="212422"/>
            </a:xfrm>
            <a:custGeom>
              <a:rect b="b" l="l" r="r" t="t"/>
              <a:pathLst>
                <a:path extrusionOk="0" h="10182" w="11133">
                  <a:moveTo>
                    <a:pt x="4132" y="3622"/>
                  </a:moveTo>
                  <a:cubicBezTo>
                    <a:pt x="4299" y="3622"/>
                    <a:pt x="4430" y="3753"/>
                    <a:pt x="4430" y="3919"/>
                  </a:cubicBezTo>
                  <a:cubicBezTo>
                    <a:pt x="4430" y="4074"/>
                    <a:pt x="4299" y="4217"/>
                    <a:pt x="4132" y="4217"/>
                  </a:cubicBezTo>
                  <a:cubicBezTo>
                    <a:pt x="3965" y="4217"/>
                    <a:pt x="3834" y="4074"/>
                    <a:pt x="3834" y="3919"/>
                  </a:cubicBezTo>
                  <a:cubicBezTo>
                    <a:pt x="3846" y="3753"/>
                    <a:pt x="3965" y="3622"/>
                    <a:pt x="4132" y="3622"/>
                  </a:cubicBezTo>
                  <a:close/>
                  <a:moveTo>
                    <a:pt x="5334" y="1252"/>
                  </a:moveTo>
                  <a:lnTo>
                    <a:pt x="5334" y="1776"/>
                  </a:lnTo>
                  <a:lnTo>
                    <a:pt x="5358" y="3645"/>
                  </a:lnTo>
                  <a:lnTo>
                    <a:pt x="5370" y="5300"/>
                  </a:lnTo>
                  <a:lnTo>
                    <a:pt x="1405" y="4419"/>
                  </a:lnTo>
                  <a:cubicBezTo>
                    <a:pt x="1679" y="3455"/>
                    <a:pt x="2322" y="2574"/>
                    <a:pt x="3156" y="2014"/>
                  </a:cubicBezTo>
                  <a:lnTo>
                    <a:pt x="3870" y="3324"/>
                  </a:lnTo>
                  <a:cubicBezTo>
                    <a:pt x="3644" y="3419"/>
                    <a:pt x="3489" y="3645"/>
                    <a:pt x="3489" y="3895"/>
                  </a:cubicBezTo>
                  <a:cubicBezTo>
                    <a:pt x="3489" y="4253"/>
                    <a:pt x="3775" y="4538"/>
                    <a:pt x="4132" y="4538"/>
                  </a:cubicBezTo>
                  <a:cubicBezTo>
                    <a:pt x="4489" y="4538"/>
                    <a:pt x="4775" y="4253"/>
                    <a:pt x="4775" y="3895"/>
                  </a:cubicBezTo>
                  <a:cubicBezTo>
                    <a:pt x="4775" y="3586"/>
                    <a:pt x="4537" y="3324"/>
                    <a:pt x="4239" y="3264"/>
                  </a:cubicBezTo>
                  <a:lnTo>
                    <a:pt x="3453" y="1800"/>
                  </a:lnTo>
                  <a:cubicBezTo>
                    <a:pt x="4013" y="1490"/>
                    <a:pt x="4656" y="1300"/>
                    <a:pt x="5334" y="1252"/>
                  </a:cubicBezTo>
                  <a:close/>
                  <a:moveTo>
                    <a:pt x="5715" y="3860"/>
                  </a:moveTo>
                  <a:cubicBezTo>
                    <a:pt x="6573" y="3943"/>
                    <a:pt x="7239" y="4657"/>
                    <a:pt x="7239" y="5550"/>
                  </a:cubicBezTo>
                  <a:cubicBezTo>
                    <a:pt x="7239" y="5896"/>
                    <a:pt x="7144" y="6217"/>
                    <a:pt x="6942" y="6503"/>
                  </a:cubicBezTo>
                  <a:lnTo>
                    <a:pt x="5715" y="5455"/>
                  </a:lnTo>
                  <a:lnTo>
                    <a:pt x="5715" y="3860"/>
                  </a:lnTo>
                  <a:close/>
                  <a:moveTo>
                    <a:pt x="5846" y="347"/>
                  </a:moveTo>
                  <a:cubicBezTo>
                    <a:pt x="8597" y="502"/>
                    <a:pt x="10752" y="2776"/>
                    <a:pt x="10752" y="5550"/>
                  </a:cubicBezTo>
                  <a:cubicBezTo>
                    <a:pt x="10752" y="6682"/>
                    <a:pt x="10395" y="7741"/>
                    <a:pt x="9728" y="8646"/>
                  </a:cubicBezTo>
                  <a:cubicBezTo>
                    <a:pt x="9704" y="8682"/>
                    <a:pt x="9656" y="8706"/>
                    <a:pt x="9609" y="8706"/>
                  </a:cubicBezTo>
                  <a:cubicBezTo>
                    <a:pt x="9561" y="8706"/>
                    <a:pt x="9537" y="8694"/>
                    <a:pt x="9502" y="8658"/>
                  </a:cubicBezTo>
                  <a:lnTo>
                    <a:pt x="8644" y="7932"/>
                  </a:lnTo>
                  <a:cubicBezTo>
                    <a:pt x="9073" y="7372"/>
                    <a:pt x="9347" y="6717"/>
                    <a:pt x="9430" y="6015"/>
                  </a:cubicBezTo>
                  <a:cubicBezTo>
                    <a:pt x="9442" y="5908"/>
                    <a:pt x="9359" y="5824"/>
                    <a:pt x="9252" y="5824"/>
                  </a:cubicBezTo>
                  <a:cubicBezTo>
                    <a:pt x="9168" y="5824"/>
                    <a:pt x="9085" y="5884"/>
                    <a:pt x="9073" y="5967"/>
                  </a:cubicBezTo>
                  <a:cubicBezTo>
                    <a:pt x="9002" y="6562"/>
                    <a:pt x="8775" y="7146"/>
                    <a:pt x="8418" y="7634"/>
                  </a:cubicBezTo>
                  <a:cubicBezTo>
                    <a:pt x="8406" y="7646"/>
                    <a:pt x="8394" y="7682"/>
                    <a:pt x="8371" y="7694"/>
                  </a:cubicBezTo>
                  <a:cubicBezTo>
                    <a:pt x="8371" y="7694"/>
                    <a:pt x="8371" y="7705"/>
                    <a:pt x="8359" y="7705"/>
                  </a:cubicBezTo>
                  <a:lnTo>
                    <a:pt x="7204" y="6729"/>
                  </a:lnTo>
                  <a:cubicBezTo>
                    <a:pt x="7442" y="6384"/>
                    <a:pt x="7573" y="5967"/>
                    <a:pt x="7573" y="5550"/>
                  </a:cubicBezTo>
                  <a:cubicBezTo>
                    <a:pt x="7573" y="4479"/>
                    <a:pt x="6739" y="3586"/>
                    <a:pt x="5680" y="3514"/>
                  </a:cubicBezTo>
                  <a:lnTo>
                    <a:pt x="5680" y="1979"/>
                  </a:lnTo>
                  <a:lnTo>
                    <a:pt x="5787" y="1979"/>
                  </a:lnTo>
                  <a:cubicBezTo>
                    <a:pt x="5811" y="1979"/>
                    <a:pt x="5846" y="1979"/>
                    <a:pt x="5894" y="1990"/>
                  </a:cubicBezTo>
                  <a:cubicBezTo>
                    <a:pt x="7561" y="2169"/>
                    <a:pt x="8894" y="3503"/>
                    <a:pt x="9073" y="5169"/>
                  </a:cubicBezTo>
                  <a:cubicBezTo>
                    <a:pt x="9085" y="5253"/>
                    <a:pt x="9168" y="5312"/>
                    <a:pt x="9252" y="5312"/>
                  </a:cubicBezTo>
                  <a:cubicBezTo>
                    <a:pt x="9359" y="5312"/>
                    <a:pt x="9430" y="5229"/>
                    <a:pt x="9430" y="5122"/>
                  </a:cubicBezTo>
                  <a:cubicBezTo>
                    <a:pt x="9228" y="3205"/>
                    <a:pt x="7632" y="1693"/>
                    <a:pt x="5680" y="1621"/>
                  </a:cubicBezTo>
                  <a:lnTo>
                    <a:pt x="5680" y="490"/>
                  </a:lnTo>
                  <a:cubicBezTo>
                    <a:pt x="5680" y="443"/>
                    <a:pt x="5692" y="419"/>
                    <a:pt x="5727" y="383"/>
                  </a:cubicBezTo>
                  <a:cubicBezTo>
                    <a:pt x="5751" y="359"/>
                    <a:pt x="5799" y="347"/>
                    <a:pt x="5846" y="347"/>
                  </a:cubicBezTo>
                  <a:close/>
                  <a:moveTo>
                    <a:pt x="1334" y="4788"/>
                  </a:moveTo>
                  <a:lnTo>
                    <a:pt x="5323" y="5681"/>
                  </a:lnTo>
                  <a:lnTo>
                    <a:pt x="4239" y="9622"/>
                  </a:lnTo>
                  <a:cubicBezTo>
                    <a:pt x="2513" y="9063"/>
                    <a:pt x="1262" y="7455"/>
                    <a:pt x="1262" y="5550"/>
                  </a:cubicBezTo>
                  <a:cubicBezTo>
                    <a:pt x="1262" y="5300"/>
                    <a:pt x="1286" y="5050"/>
                    <a:pt x="1334" y="4788"/>
                  </a:cubicBezTo>
                  <a:close/>
                  <a:moveTo>
                    <a:pt x="5656" y="5848"/>
                  </a:moveTo>
                  <a:lnTo>
                    <a:pt x="6870" y="6872"/>
                  </a:lnTo>
                  <a:lnTo>
                    <a:pt x="8299" y="8086"/>
                  </a:lnTo>
                  <a:lnTo>
                    <a:pt x="8704" y="8420"/>
                  </a:lnTo>
                  <a:cubicBezTo>
                    <a:pt x="7882" y="9313"/>
                    <a:pt x="6751" y="9825"/>
                    <a:pt x="5549" y="9825"/>
                  </a:cubicBezTo>
                  <a:cubicBezTo>
                    <a:pt x="5203" y="9825"/>
                    <a:pt x="4894" y="9777"/>
                    <a:pt x="4584" y="9706"/>
                  </a:cubicBezTo>
                  <a:lnTo>
                    <a:pt x="5656" y="5848"/>
                  </a:lnTo>
                  <a:close/>
                  <a:moveTo>
                    <a:pt x="5837" y="1"/>
                  </a:moveTo>
                  <a:cubicBezTo>
                    <a:pt x="5717" y="1"/>
                    <a:pt x="5599" y="57"/>
                    <a:pt x="5501" y="133"/>
                  </a:cubicBezTo>
                  <a:cubicBezTo>
                    <a:pt x="5394" y="228"/>
                    <a:pt x="5334" y="359"/>
                    <a:pt x="5358" y="502"/>
                  </a:cubicBezTo>
                  <a:lnTo>
                    <a:pt x="5358" y="943"/>
                  </a:lnTo>
                  <a:cubicBezTo>
                    <a:pt x="4620" y="967"/>
                    <a:pt x="3929" y="1181"/>
                    <a:pt x="3298" y="1514"/>
                  </a:cubicBezTo>
                  <a:lnTo>
                    <a:pt x="2894" y="788"/>
                  </a:lnTo>
                  <a:cubicBezTo>
                    <a:pt x="2870" y="728"/>
                    <a:pt x="2810" y="693"/>
                    <a:pt x="2751" y="693"/>
                  </a:cubicBezTo>
                  <a:lnTo>
                    <a:pt x="358" y="693"/>
                  </a:lnTo>
                  <a:lnTo>
                    <a:pt x="358" y="395"/>
                  </a:lnTo>
                  <a:cubicBezTo>
                    <a:pt x="358" y="300"/>
                    <a:pt x="274" y="228"/>
                    <a:pt x="179" y="228"/>
                  </a:cubicBezTo>
                  <a:cubicBezTo>
                    <a:pt x="72" y="228"/>
                    <a:pt x="0" y="300"/>
                    <a:pt x="0" y="395"/>
                  </a:cubicBezTo>
                  <a:lnTo>
                    <a:pt x="0" y="1336"/>
                  </a:lnTo>
                  <a:cubicBezTo>
                    <a:pt x="0" y="1443"/>
                    <a:pt x="72" y="1514"/>
                    <a:pt x="179" y="1514"/>
                  </a:cubicBezTo>
                  <a:cubicBezTo>
                    <a:pt x="274" y="1514"/>
                    <a:pt x="358" y="1443"/>
                    <a:pt x="358" y="1336"/>
                  </a:cubicBezTo>
                  <a:lnTo>
                    <a:pt x="358" y="1038"/>
                  </a:lnTo>
                  <a:lnTo>
                    <a:pt x="2644" y="1038"/>
                  </a:lnTo>
                  <a:lnTo>
                    <a:pt x="3001" y="1693"/>
                  </a:lnTo>
                  <a:cubicBezTo>
                    <a:pt x="2751" y="1871"/>
                    <a:pt x="2501" y="2062"/>
                    <a:pt x="2275" y="2288"/>
                  </a:cubicBezTo>
                  <a:cubicBezTo>
                    <a:pt x="1405" y="3169"/>
                    <a:pt x="929" y="4312"/>
                    <a:pt x="929" y="5550"/>
                  </a:cubicBezTo>
                  <a:cubicBezTo>
                    <a:pt x="929" y="8098"/>
                    <a:pt x="3001" y="10182"/>
                    <a:pt x="5561" y="10182"/>
                  </a:cubicBezTo>
                  <a:cubicBezTo>
                    <a:pt x="6870" y="10182"/>
                    <a:pt x="8109" y="9622"/>
                    <a:pt x="8990" y="8658"/>
                  </a:cubicBezTo>
                  <a:lnTo>
                    <a:pt x="9311" y="8944"/>
                  </a:lnTo>
                  <a:cubicBezTo>
                    <a:pt x="9406" y="9015"/>
                    <a:pt x="9525" y="9063"/>
                    <a:pt x="9644" y="9063"/>
                  </a:cubicBezTo>
                  <a:lnTo>
                    <a:pt x="9704" y="9063"/>
                  </a:lnTo>
                  <a:cubicBezTo>
                    <a:pt x="9835" y="9051"/>
                    <a:pt x="9966" y="8967"/>
                    <a:pt x="10037" y="8872"/>
                  </a:cubicBezTo>
                  <a:cubicBezTo>
                    <a:pt x="10752" y="7896"/>
                    <a:pt x="11133" y="6765"/>
                    <a:pt x="11133" y="5562"/>
                  </a:cubicBezTo>
                  <a:cubicBezTo>
                    <a:pt x="11109" y="2610"/>
                    <a:pt x="8811" y="169"/>
                    <a:pt x="5870" y="2"/>
                  </a:cubicBezTo>
                  <a:cubicBezTo>
                    <a:pt x="5859" y="1"/>
                    <a:pt x="5848" y="1"/>
                    <a:pt x="5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62" name="Google Shape;3062;p81"/>
            <p:cNvGrpSpPr/>
            <p:nvPr/>
          </p:nvGrpSpPr>
          <p:grpSpPr>
            <a:xfrm>
              <a:off x="1874802" y="2944434"/>
              <a:ext cx="226034" cy="225178"/>
              <a:chOff x="4195399" y="1970604"/>
              <a:chExt cx="344879" cy="343573"/>
            </a:xfrm>
          </p:grpSpPr>
          <p:sp>
            <p:nvSpPr>
              <p:cNvPr id="3063" name="Google Shape;3063;p81"/>
              <p:cNvSpPr/>
              <p:nvPr/>
            </p:nvSpPr>
            <p:spPr>
              <a:xfrm>
                <a:off x="4195399" y="1970604"/>
                <a:ext cx="344878" cy="343573"/>
              </a:xfrm>
              <a:custGeom>
                <a:rect b="b" l="l" r="r" t="t"/>
                <a:pathLst>
                  <a:path extrusionOk="0" h="10794" w="10835">
                    <a:moveTo>
                      <a:pt x="4155" y="6287"/>
                    </a:moveTo>
                    <a:cubicBezTo>
                      <a:pt x="4274" y="6418"/>
                      <a:pt x="4417" y="6561"/>
                      <a:pt x="4572" y="6704"/>
                    </a:cubicBezTo>
                    <a:lnTo>
                      <a:pt x="3977" y="7299"/>
                    </a:lnTo>
                    <a:lnTo>
                      <a:pt x="3929" y="7252"/>
                    </a:lnTo>
                    <a:lnTo>
                      <a:pt x="3596" y="6918"/>
                    </a:lnTo>
                    <a:lnTo>
                      <a:pt x="3560" y="6883"/>
                    </a:lnTo>
                    <a:lnTo>
                      <a:pt x="4155" y="6287"/>
                    </a:lnTo>
                    <a:close/>
                    <a:moveTo>
                      <a:pt x="3203" y="7064"/>
                    </a:moveTo>
                    <a:cubicBezTo>
                      <a:pt x="3271" y="7064"/>
                      <a:pt x="3340" y="7091"/>
                      <a:pt x="3393" y="7144"/>
                    </a:cubicBezTo>
                    <a:lnTo>
                      <a:pt x="3715" y="7478"/>
                    </a:lnTo>
                    <a:cubicBezTo>
                      <a:pt x="3810" y="7573"/>
                      <a:pt x="3822" y="7740"/>
                      <a:pt x="3715" y="7847"/>
                    </a:cubicBezTo>
                    <a:lnTo>
                      <a:pt x="3524" y="8037"/>
                    </a:lnTo>
                    <a:lnTo>
                      <a:pt x="2822" y="7335"/>
                    </a:lnTo>
                    <a:lnTo>
                      <a:pt x="3012" y="7144"/>
                    </a:lnTo>
                    <a:cubicBezTo>
                      <a:pt x="3066" y="7091"/>
                      <a:pt x="3134" y="7064"/>
                      <a:pt x="3203" y="7064"/>
                    </a:cubicBezTo>
                    <a:close/>
                    <a:moveTo>
                      <a:pt x="2608" y="7549"/>
                    </a:moveTo>
                    <a:lnTo>
                      <a:pt x="3298" y="8252"/>
                    </a:lnTo>
                    <a:lnTo>
                      <a:pt x="1143" y="10407"/>
                    </a:lnTo>
                    <a:cubicBezTo>
                      <a:pt x="1089" y="10460"/>
                      <a:pt x="1024" y="10487"/>
                      <a:pt x="959" y="10487"/>
                    </a:cubicBezTo>
                    <a:cubicBezTo>
                      <a:pt x="893" y="10487"/>
                      <a:pt x="828" y="10460"/>
                      <a:pt x="774" y="10407"/>
                    </a:cubicBezTo>
                    <a:lnTo>
                      <a:pt x="441" y="10073"/>
                    </a:lnTo>
                    <a:cubicBezTo>
                      <a:pt x="345" y="9978"/>
                      <a:pt x="345" y="9811"/>
                      <a:pt x="441" y="9704"/>
                    </a:cubicBezTo>
                    <a:lnTo>
                      <a:pt x="2608" y="7549"/>
                    </a:lnTo>
                    <a:close/>
                    <a:moveTo>
                      <a:pt x="7037" y="1"/>
                    </a:moveTo>
                    <a:cubicBezTo>
                      <a:pt x="3941" y="1"/>
                      <a:pt x="2155" y="3513"/>
                      <a:pt x="3953" y="6013"/>
                    </a:cubicBezTo>
                    <a:lnTo>
                      <a:pt x="3239" y="6728"/>
                    </a:lnTo>
                    <a:cubicBezTo>
                      <a:pt x="3224" y="6727"/>
                      <a:pt x="3209" y="6726"/>
                      <a:pt x="3194" y="6726"/>
                    </a:cubicBezTo>
                    <a:cubicBezTo>
                      <a:pt x="3036" y="6726"/>
                      <a:pt x="2907" y="6785"/>
                      <a:pt x="2798" y="6894"/>
                    </a:cubicBezTo>
                    <a:lnTo>
                      <a:pt x="226" y="9466"/>
                    </a:lnTo>
                    <a:cubicBezTo>
                      <a:pt x="0" y="9692"/>
                      <a:pt x="0" y="10061"/>
                      <a:pt x="226" y="10288"/>
                    </a:cubicBezTo>
                    <a:lnTo>
                      <a:pt x="548" y="10633"/>
                    </a:lnTo>
                    <a:cubicBezTo>
                      <a:pt x="661" y="10740"/>
                      <a:pt x="810" y="10794"/>
                      <a:pt x="959" y="10794"/>
                    </a:cubicBezTo>
                    <a:cubicBezTo>
                      <a:pt x="1107" y="10794"/>
                      <a:pt x="1256" y="10740"/>
                      <a:pt x="1369" y="10633"/>
                    </a:cubicBezTo>
                    <a:lnTo>
                      <a:pt x="3631" y="8371"/>
                    </a:lnTo>
                    <a:lnTo>
                      <a:pt x="3941" y="8049"/>
                    </a:lnTo>
                    <a:cubicBezTo>
                      <a:pt x="4060" y="7930"/>
                      <a:pt x="4120" y="7775"/>
                      <a:pt x="4108" y="7609"/>
                    </a:cubicBezTo>
                    <a:lnTo>
                      <a:pt x="4822" y="6894"/>
                    </a:lnTo>
                    <a:cubicBezTo>
                      <a:pt x="5358" y="7275"/>
                      <a:pt x="6001" y="7514"/>
                      <a:pt x="6656" y="7597"/>
                    </a:cubicBezTo>
                    <a:lnTo>
                      <a:pt x="6668" y="7597"/>
                    </a:lnTo>
                    <a:cubicBezTo>
                      <a:pt x="6739" y="7597"/>
                      <a:pt x="6810" y="7537"/>
                      <a:pt x="6834" y="7442"/>
                    </a:cubicBezTo>
                    <a:cubicBezTo>
                      <a:pt x="6846" y="7359"/>
                      <a:pt x="6775" y="7275"/>
                      <a:pt x="6691" y="7264"/>
                    </a:cubicBezTo>
                    <a:cubicBezTo>
                      <a:pt x="6013" y="7192"/>
                      <a:pt x="5370" y="6918"/>
                      <a:pt x="4846" y="6502"/>
                    </a:cubicBezTo>
                    <a:cubicBezTo>
                      <a:pt x="2286" y="4442"/>
                      <a:pt x="3798" y="334"/>
                      <a:pt x="7037" y="334"/>
                    </a:cubicBezTo>
                    <a:cubicBezTo>
                      <a:pt x="8870" y="334"/>
                      <a:pt x="10323" y="1715"/>
                      <a:pt x="10501" y="3454"/>
                    </a:cubicBezTo>
                    <a:cubicBezTo>
                      <a:pt x="10522" y="3535"/>
                      <a:pt x="10576" y="3590"/>
                      <a:pt x="10644" y="3590"/>
                    </a:cubicBezTo>
                    <a:cubicBezTo>
                      <a:pt x="10655" y="3590"/>
                      <a:pt x="10668" y="3588"/>
                      <a:pt x="10680" y="3584"/>
                    </a:cubicBezTo>
                    <a:cubicBezTo>
                      <a:pt x="10775" y="3573"/>
                      <a:pt x="10835" y="3501"/>
                      <a:pt x="10823" y="3406"/>
                    </a:cubicBezTo>
                    <a:cubicBezTo>
                      <a:pt x="10620" y="1525"/>
                      <a:pt x="9037" y="1"/>
                      <a:pt x="70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p81"/>
              <p:cNvSpPr/>
              <p:nvPr/>
            </p:nvSpPr>
            <p:spPr>
              <a:xfrm>
                <a:off x="4311356" y="1993458"/>
                <a:ext cx="206959" cy="197378"/>
              </a:xfrm>
              <a:custGeom>
                <a:rect b="b" l="l" r="r" t="t"/>
                <a:pathLst>
                  <a:path extrusionOk="0" h="6201" w="6502">
                    <a:moveTo>
                      <a:pt x="3394" y="295"/>
                    </a:moveTo>
                    <a:cubicBezTo>
                      <a:pt x="4930" y="295"/>
                      <a:pt x="6180" y="1533"/>
                      <a:pt x="6180" y="3081"/>
                    </a:cubicBezTo>
                    <a:cubicBezTo>
                      <a:pt x="6180" y="4641"/>
                      <a:pt x="4930" y="5879"/>
                      <a:pt x="3394" y="5879"/>
                    </a:cubicBezTo>
                    <a:cubicBezTo>
                      <a:pt x="2679" y="5879"/>
                      <a:pt x="1965" y="5605"/>
                      <a:pt x="1429" y="5057"/>
                    </a:cubicBezTo>
                    <a:cubicBezTo>
                      <a:pt x="346" y="3974"/>
                      <a:pt x="346" y="2200"/>
                      <a:pt x="1429" y="1116"/>
                    </a:cubicBezTo>
                    <a:cubicBezTo>
                      <a:pt x="1977" y="569"/>
                      <a:pt x="2679" y="295"/>
                      <a:pt x="3394" y="295"/>
                    </a:cubicBezTo>
                    <a:close/>
                    <a:moveTo>
                      <a:pt x="3404" y="0"/>
                    </a:moveTo>
                    <a:cubicBezTo>
                      <a:pt x="2608" y="0"/>
                      <a:pt x="1810" y="301"/>
                      <a:pt x="1203" y="902"/>
                    </a:cubicBezTo>
                    <a:cubicBezTo>
                      <a:pt x="0" y="2116"/>
                      <a:pt x="0" y="4093"/>
                      <a:pt x="1203" y="5295"/>
                    </a:cubicBezTo>
                    <a:cubicBezTo>
                      <a:pt x="1822" y="5903"/>
                      <a:pt x="2608" y="6200"/>
                      <a:pt x="3394" y="6200"/>
                    </a:cubicBezTo>
                    <a:cubicBezTo>
                      <a:pt x="5108" y="6188"/>
                      <a:pt x="6501" y="4819"/>
                      <a:pt x="6501" y="3093"/>
                    </a:cubicBezTo>
                    <a:cubicBezTo>
                      <a:pt x="6501" y="2259"/>
                      <a:pt x="6180" y="1485"/>
                      <a:pt x="5596" y="902"/>
                    </a:cubicBezTo>
                    <a:cubicBezTo>
                      <a:pt x="4995" y="301"/>
                      <a:pt x="4200" y="0"/>
                      <a:pt x="34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81"/>
              <p:cNvSpPr/>
              <p:nvPr/>
            </p:nvSpPr>
            <p:spPr>
              <a:xfrm>
                <a:off x="4372374" y="2030476"/>
                <a:ext cx="94026" cy="114493"/>
              </a:xfrm>
              <a:custGeom>
                <a:rect b="b" l="l" r="r" t="t"/>
                <a:pathLst>
                  <a:path extrusionOk="0" h="3597" w="2954">
                    <a:moveTo>
                      <a:pt x="1477" y="310"/>
                    </a:moveTo>
                    <a:cubicBezTo>
                      <a:pt x="1834" y="310"/>
                      <a:pt x="2120" y="584"/>
                      <a:pt x="2120" y="953"/>
                    </a:cubicBezTo>
                    <a:cubicBezTo>
                      <a:pt x="2120" y="1311"/>
                      <a:pt x="1834" y="1584"/>
                      <a:pt x="1477" y="1584"/>
                    </a:cubicBezTo>
                    <a:cubicBezTo>
                      <a:pt x="1119" y="1584"/>
                      <a:pt x="834" y="1311"/>
                      <a:pt x="834" y="953"/>
                    </a:cubicBezTo>
                    <a:cubicBezTo>
                      <a:pt x="834" y="596"/>
                      <a:pt x="1119" y="310"/>
                      <a:pt x="1477" y="310"/>
                    </a:cubicBezTo>
                    <a:close/>
                    <a:moveTo>
                      <a:pt x="1905" y="1918"/>
                    </a:moveTo>
                    <a:cubicBezTo>
                      <a:pt x="2298" y="1918"/>
                      <a:pt x="2608" y="2227"/>
                      <a:pt x="2608" y="2620"/>
                    </a:cubicBezTo>
                    <a:lnTo>
                      <a:pt x="2608" y="3287"/>
                    </a:lnTo>
                    <a:lnTo>
                      <a:pt x="2298" y="3287"/>
                    </a:lnTo>
                    <a:lnTo>
                      <a:pt x="2298" y="2585"/>
                    </a:lnTo>
                    <a:cubicBezTo>
                      <a:pt x="2298" y="2501"/>
                      <a:pt x="2227" y="2418"/>
                      <a:pt x="2132" y="2418"/>
                    </a:cubicBezTo>
                    <a:cubicBezTo>
                      <a:pt x="2048" y="2418"/>
                      <a:pt x="1965" y="2501"/>
                      <a:pt x="1965" y="2585"/>
                    </a:cubicBezTo>
                    <a:lnTo>
                      <a:pt x="1965" y="3287"/>
                    </a:lnTo>
                    <a:lnTo>
                      <a:pt x="977" y="3287"/>
                    </a:lnTo>
                    <a:lnTo>
                      <a:pt x="977" y="2585"/>
                    </a:lnTo>
                    <a:cubicBezTo>
                      <a:pt x="977" y="2501"/>
                      <a:pt x="893" y="2418"/>
                      <a:pt x="810" y="2418"/>
                    </a:cubicBezTo>
                    <a:cubicBezTo>
                      <a:pt x="715" y="2418"/>
                      <a:pt x="643" y="2501"/>
                      <a:pt x="643" y="2585"/>
                    </a:cubicBezTo>
                    <a:lnTo>
                      <a:pt x="643" y="3287"/>
                    </a:lnTo>
                    <a:lnTo>
                      <a:pt x="298" y="3287"/>
                    </a:lnTo>
                    <a:lnTo>
                      <a:pt x="298" y="2620"/>
                    </a:lnTo>
                    <a:cubicBezTo>
                      <a:pt x="298" y="2227"/>
                      <a:pt x="619" y="1918"/>
                      <a:pt x="1000" y="1918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12" y="430"/>
                      <a:pt x="512" y="965"/>
                    </a:cubicBezTo>
                    <a:cubicBezTo>
                      <a:pt x="512" y="1227"/>
                      <a:pt x="619" y="1465"/>
                      <a:pt x="798" y="1632"/>
                    </a:cubicBezTo>
                    <a:cubicBezTo>
                      <a:pt x="346" y="1739"/>
                      <a:pt x="0" y="2144"/>
                      <a:pt x="0" y="2632"/>
                    </a:cubicBezTo>
                    <a:lnTo>
                      <a:pt x="0" y="3299"/>
                    </a:lnTo>
                    <a:cubicBezTo>
                      <a:pt x="0" y="3466"/>
                      <a:pt x="143" y="3597"/>
                      <a:pt x="298" y="3597"/>
                    </a:cubicBezTo>
                    <a:lnTo>
                      <a:pt x="2643" y="3597"/>
                    </a:lnTo>
                    <a:cubicBezTo>
                      <a:pt x="2798" y="3597"/>
                      <a:pt x="2941" y="3466"/>
                      <a:pt x="2941" y="3299"/>
                    </a:cubicBezTo>
                    <a:lnTo>
                      <a:pt x="2941" y="2632"/>
                    </a:lnTo>
                    <a:cubicBezTo>
                      <a:pt x="2953" y="2144"/>
                      <a:pt x="2620" y="1739"/>
                      <a:pt x="2167" y="1632"/>
                    </a:cubicBezTo>
                    <a:cubicBezTo>
                      <a:pt x="2322" y="1453"/>
                      <a:pt x="2441" y="1215"/>
                      <a:pt x="2441" y="965"/>
                    </a:cubicBezTo>
                    <a:cubicBezTo>
                      <a:pt x="2441" y="430"/>
                      <a:pt x="2012" y="1"/>
                      <a:pt x="14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p81"/>
              <p:cNvSpPr/>
              <p:nvPr/>
            </p:nvSpPr>
            <p:spPr>
              <a:xfrm>
                <a:off x="4426167" y="2098561"/>
                <a:ext cx="114111" cy="113474"/>
              </a:xfrm>
              <a:custGeom>
                <a:rect b="b" l="l" r="r" t="t"/>
                <a:pathLst>
                  <a:path extrusionOk="0" h="3565" w="3585">
                    <a:moveTo>
                      <a:pt x="3401" y="1"/>
                    </a:moveTo>
                    <a:cubicBezTo>
                      <a:pt x="3330" y="1"/>
                      <a:pt x="3272" y="73"/>
                      <a:pt x="3251" y="136"/>
                    </a:cubicBezTo>
                    <a:cubicBezTo>
                      <a:pt x="3097" y="1767"/>
                      <a:pt x="1799" y="3077"/>
                      <a:pt x="144" y="3244"/>
                    </a:cubicBezTo>
                    <a:cubicBezTo>
                      <a:pt x="61" y="3255"/>
                      <a:pt x="1" y="3339"/>
                      <a:pt x="13" y="3422"/>
                    </a:cubicBezTo>
                    <a:cubicBezTo>
                      <a:pt x="25" y="3494"/>
                      <a:pt x="84" y="3565"/>
                      <a:pt x="180" y="3565"/>
                    </a:cubicBezTo>
                    <a:lnTo>
                      <a:pt x="191" y="3565"/>
                    </a:lnTo>
                    <a:cubicBezTo>
                      <a:pt x="1966" y="3398"/>
                      <a:pt x="3394" y="1970"/>
                      <a:pt x="3573" y="184"/>
                    </a:cubicBezTo>
                    <a:cubicBezTo>
                      <a:pt x="3585" y="88"/>
                      <a:pt x="3513" y="17"/>
                      <a:pt x="3430" y="5"/>
                    </a:cubicBezTo>
                    <a:cubicBezTo>
                      <a:pt x="3420" y="2"/>
                      <a:pt x="3410" y="1"/>
                      <a:pt x="34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7" name="Google Shape;3067;p81"/>
            <p:cNvGrpSpPr/>
            <p:nvPr/>
          </p:nvGrpSpPr>
          <p:grpSpPr>
            <a:xfrm>
              <a:off x="906973" y="3993137"/>
              <a:ext cx="138875" cy="222570"/>
              <a:chOff x="3316159" y="1515085"/>
              <a:chExt cx="211893" cy="339594"/>
            </a:xfrm>
          </p:grpSpPr>
          <p:sp>
            <p:nvSpPr>
              <p:cNvPr id="3068" name="Google Shape;3068;p81"/>
              <p:cNvSpPr/>
              <p:nvPr/>
            </p:nvSpPr>
            <p:spPr>
              <a:xfrm>
                <a:off x="3316159" y="1557514"/>
                <a:ext cx="169049" cy="297165"/>
              </a:xfrm>
              <a:custGeom>
                <a:rect b="b" l="l" r="r" t="t"/>
                <a:pathLst>
                  <a:path extrusionOk="0" h="9336" w="5311">
                    <a:moveTo>
                      <a:pt x="4656" y="310"/>
                    </a:moveTo>
                    <a:cubicBezTo>
                      <a:pt x="4846" y="310"/>
                      <a:pt x="5001" y="477"/>
                      <a:pt x="5001" y="668"/>
                    </a:cubicBezTo>
                    <a:lnTo>
                      <a:pt x="298" y="668"/>
                    </a:lnTo>
                    <a:lnTo>
                      <a:pt x="298" y="656"/>
                    </a:lnTo>
                    <a:cubicBezTo>
                      <a:pt x="298" y="465"/>
                      <a:pt x="441" y="310"/>
                      <a:pt x="632" y="310"/>
                    </a:cubicBezTo>
                    <a:close/>
                    <a:moveTo>
                      <a:pt x="5001" y="989"/>
                    </a:moveTo>
                    <a:lnTo>
                      <a:pt x="5001" y="7680"/>
                    </a:lnTo>
                    <a:lnTo>
                      <a:pt x="298" y="7680"/>
                    </a:lnTo>
                    <a:lnTo>
                      <a:pt x="298" y="989"/>
                    </a:lnTo>
                    <a:close/>
                    <a:moveTo>
                      <a:pt x="5013" y="7990"/>
                    </a:moveTo>
                    <a:lnTo>
                      <a:pt x="5013" y="8681"/>
                    </a:lnTo>
                    <a:lnTo>
                      <a:pt x="5001" y="8681"/>
                    </a:lnTo>
                    <a:cubicBezTo>
                      <a:pt x="5001" y="8871"/>
                      <a:pt x="4846" y="9026"/>
                      <a:pt x="4656" y="9026"/>
                    </a:cubicBezTo>
                    <a:lnTo>
                      <a:pt x="655" y="9026"/>
                    </a:lnTo>
                    <a:cubicBezTo>
                      <a:pt x="465" y="9026"/>
                      <a:pt x="310" y="8871"/>
                      <a:pt x="310" y="8681"/>
                    </a:cubicBezTo>
                    <a:lnTo>
                      <a:pt x="310" y="7990"/>
                    </a:lnTo>
                    <a:close/>
                    <a:moveTo>
                      <a:pt x="655" y="1"/>
                    </a:moveTo>
                    <a:cubicBezTo>
                      <a:pt x="298" y="1"/>
                      <a:pt x="1" y="299"/>
                      <a:pt x="1" y="656"/>
                    </a:cubicBezTo>
                    <a:lnTo>
                      <a:pt x="1" y="8681"/>
                    </a:lnTo>
                    <a:cubicBezTo>
                      <a:pt x="1" y="9038"/>
                      <a:pt x="298" y="9335"/>
                      <a:pt x="655" y="9335"/>
                    </a:cubicBezTo>
                    <a:lnTo>
                      <a:pt x="4656" y="9335"/>
                    </a:lnTo>
                    <a:cubicBezTo>
                      <a:pt x="5013" y="9335"/>
                      <a:pt x="5311" y="9038"/>
                      <a:pt x="5311" y="8681"/>
                    </a:cubicBezTo>
                    <a:lnTo>
                      <a:pt x="5311" y="656"/>
                    </a:lnTo>
                    <a:cubicBezTo>
                      <a:pt x="5311" y="299"/>
                      <a:pt x="5025" y="1"/>
                      <a:pt x="46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81"/>
              <p:cNvSpPr/>
              <p:nvPr/>
            </p:nvSpPr>
            <p:spPr>
              <a:xfrm>
                <a:off x="3337772" y="1610161"/>
                <a:ext cx="132667" cy="127415"/>
              </a:xfrm>
              <a:custGeom>
                <a:rect b="b" l="l" r="r" t="t"/>
                <a:pathLst>
                  <a:path extrusionOk="0" h="4003" w="4168">
                    <a:moveTo>
                      <a:pt x="2131" y="1014"/>
                    </a:moveTo>
                    <a:cubicBezTo>
                      <a:pt x="2322" y="1014"/>
                      <a:pt x="2477" y="1157"/>
                      <a:pt x="2477" y="1359"/>
                    </a:cubicBezTo>
                    <a:lnTo>
                      <a:pt x="2477" y="1681"/>
                    </a:lnTo>
                    <a:cubicBezTo>
                      <a:pt x="2477" y="1966"/>
                      <a:pt x="2251" y="2181"/>
                      <a:pt x="1965" y="2181"/>
                    </a:cubicBezTo>
                    <a:cubicBezTo>
                      <a:pt x="1958" y="2181"/>
                      <a:pt x="1952" y="2181"/>
                      <a:pt x="1945" y="2181"/>
                    </a:cubicBezTo>
                    <a:cubicBezTo>
                      <a:pt x="1691" y="2181"/>
                      <a:pt x="1465" y="1959"/>
                      <a:pt x="1465" y="1681"/>
                    </a:cubicBezTo>
                    <a:lnTo>
                      <a:pt x="1465" y="1359"/>
                    </a:lnTo>
                    <a:cubicBezTo>
                      <a:pt x="1465" y="1157"/>
                      <a:pt x="1608" y="1014"/>
                      <a:pt x="1810" y="1014"/>
                    </a:cubicBezTo>
                    <a:close/>
                    <a:moveTo>
                      <a:pt x="2143" y="2478"/>
                    </a:moveTo>
                    <a:lnTo>
                      <a:pt x="2143" y="2574"/>
                    </a:lnTo>
                    <a:cubicBezTo>
                      <a:pt x="2167" y="2633"/>
                      <a:pt x="2179" y="2693"/>
                      <a:pt x="2191" y="2740"/>
                    </a:cubicBezTo>
                    <a:lnTo>
                      <a:pt x="1989" y="2943"/>
                    </a:lnTo>
                    <a:lnTo>
                      <a:pt x="1953" y="2943"/>
                    </a:lnTo>
                    <a:lnTo>
                      <a:pt x="1750" y="2740"/>
                    </a:lnTo>
                    <a:cubicBezTo>
                      <a:pt x="1774" y="2693"/>
                      <a:pt x="1786" y="2633"/>
                      <a:pt x="1786" y="2574"/>
                    </a:cubicBezTo>
                    <a:lnTo>
                      <a:pt x="1786" y="2478"/>
                    </a:lnTo>
                    <a:cubicBezTo>
                      <a:pt x="1846" y="2502"/>
                      <a:pt x="1905" y="2502"/>
                      <a:pt x="1965" y="2502"/>
                    </a:cubicBezTo>
                    <a:cubicBezTo>
                      <a:pt x="2024" y="2502"/>
                      <a:pt x="2084" y="2502"/>
                      <a:pt x="2143" y="2478"/>
                    </a:cubicBezTo>
                    <a:close/>
                    <a:moveTo>
                      <a:pt x="2441" y="2931"/>
                    </a:moveTo>
                    <a:lnTo>
                      <a:pt x="2715" y="3062"/>
                    </a:lnTo>
                    <a:cubicBezTo>
                      <a:pt x="2774" y="3098"/>
                      <a:pt x="2822" y="3157"/>
                      <a:pt x="2822" y="3228"/>
                    </a:cubicBezTo>
                    <a:lnTo>
                      <a:pt x="2822" y="3467"/>
                    </a:lnTo>
                    <a:cubicBezTo>
                      <a:pt x="2560" y="3609"/>
                      <a:pt x="2262" y="3693"/>
                      <a:pt x="1965" y="3693"/>
                    </a:cubicBezTo>
                    <a:cubicBezTo>
                      <a:pt x="1667" y="3693"/>
                      <a:pt x="1369" y="3609"/>
                      <a:pt x="1119" y="3467"/>
                    </a:cubicBezTo>
                    <a:lnTo>
                      <a:pt x="1119" y="3228"/>
                    </a:lnTo>
                    <a:cubicBezTo>
                      <a:pt x="1119" y="3157"/>
                      <a:pt x="1167" y="3098"/>
                      <a:pt x="1227" y="3062"/>
                    </a:cubicBezTo>
                    <a:lnTo>
                      <a:pt x="1489" y="2931"/>
                    </a:lnTo>
                    <a:lnTo>
                      <a:pt x="1750" y="3181"/>
                    </a:lnTo>
                    <a:cubicBezTo>
                      <a:pt x="1810" y="3240"/>
                      <a:pt x="1893" y="3276"/>
                      <a:pt x="1965" y="3276"/>
                    </a:cubicBezTo>
                    <a:cubicBezTo>
                      <a:pt x="2048" y="3276"/>
                      <a:pt x="2131" y="3240"/>
                      <a:pt x="2191" y="3181"/>
                    </a:cubicBezTo>
                    <a:lnTo>
                      <a:pt x="2441" y="2931"/>
                    </a:lnTo>
                    <a:close/>
                    <a:moveTo>
                      <a:pt x="2009" y="0"/>
                    </a:moveTo>
                    <a:cubicBezTo>
                      <a:pt x="1492" y="0"/>
                      <a:pt x="976" y="204"/>
                      <a:pt x="584" y="597"/>
                    </a:cubicBezTo>
                    <a:cubicBezTo>
                      <a:pt x="215" y="966"/>
                      <a:pt x="0" y="1466"/>
                      <a:pt x="0" y="2002"/>
                    </a:cubicBezTo>
                    <a:cubicBezTo>
                      <a:pt x="0" y="2550"/>
                      <a:pt x="215" y="3038"/>
                      <a:pt x="584" y="3419"/>
                    </a:cubicBezTo>
                    <a:cubicBezTo>
                      <a:pt x="977" y="3812"/>
                      <a:pt x="1477" y="4002"/>
                      <a:pt x="2000" y="4002"/>
                    </a:cubicBezTo>
                    <a:cubicBezTo>
                      <a:pt x="2501" y="4002"/>
                      <a:pt x="3024" y="3812"/>
                      <a:pt x="3417" y="3419"/>
                    </a:cubicBezTo>
                    <a:cubicBezTo>
                      <a:pt x="4072" y="2740"/>
                      <a:pt x="4167" y="1681"/>
                      <a:pt x="3620" y="883"/>
                    </a:cubicBezTo>
                    <a:cubicBezTo>
                      <a:pt x="3590" y="832"/>
                      <a:pt x="3543" y="807"/>
                      <a:pt x="3492" y="807"/>
                    </a:cubicBezTo>
                    <a:cubicBezTo>
                      <a:pt x="3459" y="807"/>
                      <a:pt x="3426" y="817"/>
                      <a:pt x="3394" y="835"/>
                    </a:cubicBezTo>
                    <a:cubicBezTo>
                      <a:pt x="3322" y="883"/>
                      <a:pt x="3310" y="978"/>
                      <a:pt x="3358" y="1062"/>
                    </a:cubicBezTo>
                    <a:cubicBezTo>
                      <a:pt x="3810" y="1728"/>
                      <a:pt x="3727" y="2621"/>
                      <a:pt x="3155" y="3193"/>
                    </a:cubicBezTo>
                    <a:lnTo>
                      <a:pt x="3132" y="3228"/>
                    </a:lnTo>
                    <a:lnTo>
                      <a:pt x="3132" y="3217"/>
                    </a:lnTo>
                    <a:cubicBezTo>
                      <a:pt x="3132" y="3014"/>
                      <a:pt x="3024" y="2859"/>
                      <a:pt x="2858" y="2776"/>
                    </a:cubicBezTo>
                    <a:lnTo>
                      <a:pt x="2477" y="2586"/>
                    </a:lnTo>
                    <a:lnTo>
                      <a:pt x="2477" y="2574"/>
                    </a:lnTo>
                    <a:lnTo>
                      <a:pt x="2477" y="2336"/>
                    </a:lnTo>
                    <a:cubicBezTo>
                      <a:pt x="2679" y="2181"/>
                      <a:pt x="2798" y="1943"/>
                      <a:pt x="2798" y="1681"/>
                    </a:cubicBezTo>
                    <a:lnTo>
                      <a:pt x="2798" y="1347"/>
                    </a:lnTo>
                    <a:cubicBezTo>
                      <a:pt x="2798" y="990"/>
                      <a:pt x="2501" y="692"/>
                      <a:pt x="2143" y="692"/>
                    </a:cubicBezTo>
                    <a:lnTo>
                      <a:pt x="1822" y="692"/>
                    </a:lnTo>
                    <a:cubicBezTo>
                      <a:pt x="1465" y="692"/>
                      <a:pt x="1167" y="990"/>
                      <a:pt x="1167" y="1347"/>
                    </a:cubicBezTo>
                    <a:lnTo>
                      <a:pt x="1167" y="1681"/>
                    </a:lnTo>
                    <a:cubicBezTo>
                      <a:pt x="1167" y="1943"/>
                      <a:pt x="1298" y="2181"/>
                      <a:pt x="1489" y="2336"/>
                    </a:cubicBezTo>
                    <a:lnTo>
                      <a:pt x="1489" y="2574"/>
                    </a:lnTo>
                    <a:lnTo>
                      <a:pt x="1489" y="2586"/>
                    </a:lnTo>
                    <a:lnTo>
                      <a:pt x="1108" y="2776"/>
                    </a:lnTo>
                    <a:cubicBezTo>
                      <a:pt x="941" y="2871"/>
                      <a:pt x="834" y="3038"/>
                      <a:pt x="834" y="3217"/>
                    </a:cubicBezTo>
                    <a:lnTo>
                      <a:pt x="834" y="3228"/>
                    </a:lnTo>
                    <a:lnTo>
                      <a:pt x="810" y="3193"/>
                    </a:lnTo>
                    <a:cubicBezTo>
                      <a:pt x="500" y="2883"/>
                      <a:pt x="322" y="2455"/>
                      <a:pt x="322" y="2002"/>
                    </a:cubicBezTo>
                    <a:cubicBezTo>
                      <a:pt x="322" y="1562"/>
                      <a:pt x="500" y="1133"/>
                      <a:pt x="810" y="812"/>
                    </a:cubicBezTo>
                    <a:cubicBezTo>
                      <a:pt x="1139" y="489"/>
                      <a:pt x="1566" y="326"/>
                      <a:pt x="1996" y="326"/>
                    </a:cubicBezTo>
                    <a:cubicBezTo>
                      <a:pt x="2328" y="326"/>
                      <a:pt x="2662" y="424"/>
                      <a:pt x="2953" y="621"/>
                    </a:cubicBezTo>
                    <a:cubicBezTo>
                      <a:pt x="2980" y="639"/>
                      <a:pt x="3012" y="649"/>
                      <a:pt x="3043" y="649"/>
                    </a:cubicBezTo>
                    <a:cubicBezTo>
                      <a:pt x="3092" y="649"/>
                      <a:pt x="3143" y="625"/>
                      <a:pt x="3179" y="573"/>
                    </a:cubicBezTo>
                    <a:cubicBezTo>
                      <a:pt x="3215" y="502"/>
                      <a:pt x="3203" y="419"/>
                      <a:pt x="3132" y="359"/>
                    </a:cubicBezTo>
                    <a:cubicBezTo>
                      <a:pt x="2793" y="118"/>
                      <a:pt x="2401" y="0"/>
                      <a:pt x="20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81"/>
              <p:cNvSpPr/>
              <p:nvPr/>
            </p:nvSpPr>
            <p:spPr>
              <a:xfrm>
                <a:off x="3343056" y="1749290"/>
                <a:ext cx="41729" cy="41729"/>
              </a:xfrm>
              <a:custGeom>
                <a:rect b="b" l="l" r="r" t="t"/>
                <a:pathLst>
                  <a:path extrusionOk="0" h="1311" w="1311"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3"/>
                      <a:pt x="299" y="1310"/>
                      <a:pt x="656" y="1310"/>
                    </a:cubicBezTo>
                    <a:cubicBezTo>
                      <a:pt x="1013" y="1310"/>
                      <a:pt x="1311" y="1013"/>
                      <a:pt x="1311" y="655"/>
                    </a:cubicBezTo>
                    <a:cubicBezTo>
                      <a:pt x="1299" y="560"/>
                      <a:pt x="1227" y="501"/>
                      <a:pt x="1144" y="501"/>
                    </a:cubicBezTo>
                    <a:cubicBezTo>
                      <a:pt x="1061" y="501"/>
                      <a:pt x="1001" y="572"/>
                      <a:pt x="1001" y="643"/>
                    </a:cubicBezTo>
                    <a:cubicBezTo>
                      <a:pt x="1001" y="834"/>
                      <a:pt x="846" y="989"/>
                      <a:pt x="656" y="989"/>
                    </a:cubicBezTo>
                    <a:cubicBezTo>
                      <a:pt x="465" y="989"/>
                      <a:pt x="310" y="834"/>
                      <a:pt x="310" y="643"/>
                    </a:cubicBezTo>
                    <a:cubicBezTo>
                      <a:pt x="310" y="453"/>
                      <a:pt x="465" y="298"/>
                      <a:pt x="656" y="298"/>
                    </a:cubicBezTo>
                    <a:cubicBezTo>
                      <a:pt x="751" y="298"/>
                      <a:pt x="811" y="227"/>
                      <a:pt x="811" y="155"/>
                    </a:cubicBezTo>
                    <a:cubicBezTo>
                      <a:pt x="811" y="84"/>
                      <a:pt x="727" y="0"/>
                      <a:pt x="6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81"/>
              <p:cNvSpPr/>
              <p:nvPr/>
            </p:nvSpPr>
            <p:spPr>
              <a:xfrm>
                <a:off x="3417347" y="1749290"/>
                <a:ext cx="41729" cy="41729"/>
              </a:xfrm>
              <a:custGeom>
                <a:rect b="b" l="l" r="r" t="t"/>
                <a:pathLst>
                  <a:path extrusionOk="0" h="1311" w="1311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3"/>
                      <a:pt x="298" y="1310"/>
                      <a:pt x="655" y="1310"/>
                    </a:cubicBezTo>
                    <a:cubicBezTo>
                      <a:pt x="1013" y="1310"/>
                      <a:pt x="1310" y="1013"/>
                      <a:pt x="1310" y="655"/>
                    </a:cubicBezTo>
                    <a:cubicBezTo>
                      <a:pt x="1298" y="560"/>
                      <a:pt x="1239" y="501"/>
                      <a:pt x="1155" y="501"/>
                    </a:cubicBezTo>
                    <a:cubicBezTo>
                      <a:pt x="1060" y="501"/>
                      <a:pt x="1001" y="572"/>
                      <a:pt x="1001" y="643"/>
                    </a:cubicBezTo>
                    <a:cubicBezTo>
                      <a:pt x="1001" y="834"/>
                      <a:pt x="858" y="989"/>
                      <a:pt x="655" y="989"/>
                    </a:cubicBezTo>
                    <a:cubicBezTo>
                      <a:pt x="465" y="989"/>
                      <a:pt x="322" y="834"/>
                      <a:pt x="322" y="643"/>
                    </a:cubicBezTo>
                    <a:cubicBezTo>
                      <a:pt x="322" y="453"/>
                      <a:pt x="465" y="298"/>
                      <a:pt x="655" y="298"/>
                    </a:cubicBezTo>
                    <a:cubicBezTo>
                      <a:pt x="751" y="298"/>
                      <a:pt x="810" y="227"/>
                      <a:pt x="810" y="155"/>
                    </a:cubicBezTo>
                    <a:cubicBezTo>
                      <a:pt x="810" y="84"/>
                      <a:pt x="739" y="0"/>
                      <a:pt x="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2" name="Google Shape;3072;p81"/>
              <p:cNvSpPr/>
              <p:nvPr/>
            </p:nvSpPr>
            <p:spPr>
              <a:xfrm>
                <a:off x="3464710" y="1536315"/>
                <a:ext cx="41729" cy="41315"/>
              </a:xfrm>
              <a:custGeom>
                <a:rect b="b" l="l" r="r" t="t"/>
                <a:pathLst>
                  <a:path extrusionOk="0" h="1298" w="1311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84" y="298"/>
                      <a:pt x="156" y="298"/>
                    </a:cubicBezTo>
                    <a:cubicBezTo>
                      <a:pt x="620" y="298"/>
                      <a:pt x="1001" y="667"/>
                      <a:pt x="1001" y="1143"/>
                    </a:cubicBezTo>
                    <a:cubicBezTo>
                      <a:pt x="1001" y="1238"/>
                      <a:pt x="1072" y="1298"/>
                      <a:pt x="1156" y="1298"/>
                    </a:cubicBezTo>
                    <a:cubicBezTo>
                      <a:pt x="1239" y="1298"/>
                      <a:pt x="1299" y="1215"/>
                      <a:pt x="1299" y="1143"/>
                    </a:cubicBezTo>
                    <a:cubicBezTo>
                      <a:pt x="1311" y="524"/>
                      <a:pt x="799" y="0"/>
                      <a:pt x="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81"/>
              <p:cNvSpPr/>
              <p:nvPr/>
            </p:nvSpPr>
            <p:spPr>
              <a:xfrm>
                <a:off x="3464710" y="1515085"/>
                <a:ext cx="63342" cy="62546"/>
              </a:xfrm>
              <a:custGeom>
                <a:rect b="b" l="l" r="r" t="t"/>
                <a:pathLst>
                  <a:path extrusionOk="0" h="1965" w="199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9"/>
                      <a:pt x="84" y="298"/>
                      <a:pt x="156" y="298"/>
                    </a:cubicBezTo>
                    <a:cubicBezTo>
                      <a:pt x="989" y="298"/>
                      <a:pt x="1668" y="977"/>
                      <a:pt x="1668" y="1810"/>
                    </a:cubicBezTo>
                    <a:cubicBezTo>
                      <a:pt x="1668" y="1905"/>
                      <a:pt x="1751" y="1965"/>
                      <a:pt x="1822" y="1965"/>
                    </a:cubicBezTo>
                    <a:cubicBezTo>
                      <a:pt x="1894" y="1965"/>
                      <a:pt x="1965" y="1882"/>
                      <a:pt x="1965" y="1810"/>
                    </a:cubicBezTo>
                    <a:cubicBezTo>
                      <a:pt x="1989" y="810"/>
                      <a:pt x="1168" y="0"/>
                      <a:pt x="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4" name="Google Shape;3074;p81"/>
            <p:cNvGrpSpPr/>
            <p:nvPr/>
          </p:nvGrpSpPr>
          <p:grpSpPr>
            <a:xfrm>
              <a:off x="1169263" y="3388667"/>
              <a:ext cx="237236" cy="206423"/>
              <a:chOff x="3716358" y="1544655"/>
              <a:chExt cx="361971" cy="314958"/>
            </a:xfrm>
          </p:grpSpPr>
          <p:sp>
            <p:nvSpPr>
              <p:cNvPr id="3075" name="Google Shape;3075;p81"/>
              <p:cNvSpPr/>
              <p:nvPr/>
            </p:nvSpPr>
            <p:spPr>
              <a:xfrm>
                <a:off x="3767509" y="1646957"/>
                <a:ext cx="231213" cy="10663"/>
              </a:xfrm>
              <a:custGeom>
                <a:rect b="b" l="l" r="r" t="t"/>
                <a:pathLst>
                  <a:path extrusionOk="0" h="335" w="7264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7097" y="334"/>
                    </a:lnTo>
                    <a:cubicBezTo>
                      <a:pt x="7192" y="334"/>
                      <a:pt x="7264" y="263"/>
                      <a:pt x="7264" y="167"/>
                    </a:cubicBezTo>
                    <a:cubicBezTo>
                      <a:pt x="7264" y="72"/>
                      <a:pt x="7192" y="1"/>
                      <a:pt x="70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p81"/>
              <p:cNvSpPr/>
              <p:nvPr/>
            </p:nvSpPr>
            <p:spPr>
              <a:xfrm>
                <a:off x="3767509" y="1618532"/>
                <a:ext cx="152020" cy="10663"/>
              </a:xfrm>
              <a:custGeom>
                <a:rect b="b" l="l" r="r" t="t"/>
                <a:pathLst>
                  <a:path extrusionOk="0" h="335" w="4776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4621" y="334"/>
                    </a:lnTo>
                    <a:cubicBezTo>
                      <a:pt x="4704" y="334"/>
                      <a:pt x="4775" y="263"/>
                      <a:pt x="4775" y="168"/>
                    </a:cubicBezTo>
                    <a:cubicBezTo>
                      <a:pt x="4775" y="72"/>
                      <a:pt x="4704" y="1"/>
                      <a:pt x="46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p81"/>
              <p:cNvSpPr/>
              <p:nvPr/>
            </p:nvSpPr>
            <p:spPr>
              <a:xfrm>
                <a:off x="3931624" y="1618532"/>
                <a:ext cx="67098" cy="10663"/>
              </a:xfrm>
              <a:custGeom>
                <a:rect b="b" l="l" r="r" t="t"/>
                <a:pathLst>
                  <a:path extrusionOk="0" h="335" w="2108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63"/>
                      <a:pt x="72" y="334"/>
                      <a:pt x="155" y="334"/>
                    </a:cubicBezTo>
                    <a:lnTo>
                      <a:pt x="1941" y="334"/>
                    </a:lnTo>
                    <a:cubicBezTo>
                      <a:pt x="2036" y="334"/>
                      <a:pt x="2108" y="263"/>
                      <a:pt x="2108" y="168"/>
                    </a:cubicBezTo>
                    <a:cubicBezTo>
                      <a:pt x="2108" y="72"/>
                      <a:pt x="2036" y="1"/>
                      <a:pt x="19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81"/>
              <p:cNvSpPr/>
              <p:nvPr/>
            </p:nvSpPr>
            <p:spPr>
              <a:xfrm>
                <a:off x="3767509" y="1590108"/>
                <a:ext cx="39087" cy="10663"/>
              </a:xfrm>
              <a:custGeom>
                <a:rect b="b" l="l" r="r" t="t"/>
                <a:pathLst>
                  <a:path extrusionOk="0" h="335" w="1228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1061" y="334"/>
                    </a:lnTo>
                    <a:cubicBezTo>
                      <a:pt x="1144" y="334"/>
                      <a:pt x="1227" y="263"/>
                      <a:pt x="1227" y="168"/>
                    </a:cubicBezTo>
                    <a:cubicBezTo>
                      <a:pt x="1227" y="72"/>
                      <a:pt x="1144" y="1"/>
                      <a:pt x="10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p81"/>
              <p:cNvSpPr/>
              <p:nvPr/>
            </p:nvSpPr>
            <p:spPr>
              <a:xfrm>
                <a:off x="3818309" y="1590108"/>
                <a:ext cx="180412" cy="10663"/>
              </a:xfrm>
              <a:custGeom>
                <a:rect b="b" l="l" r="r" t="t"/>
                <a:pathLst>
                  <a:path extrusionOk="0" h="335" w="5668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5501" y="334"/>
                    </a:lnTo>
                    <a:cubicBezTo>
                      <a:pt x="5596" y="334"/>
                      <a:pt x="5668" y="263"/>
                      <a:pt x="5668" y="168"/>
                    </a:cubicBezTo>
                    <a:cubicBezTo>
                      <a:pt x="5668" y="72"/>
                      <a:pt x="5596" y="1"/>
                      <a:pt x="55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80" name="Google Shape;3080;p81"/>
              <p:cNvGrpSpPr/>
              <p:nvPr/>
            </p:nvGrpSpPr>
            <p:grpSpPr>
              <a:xfrm>
                <a:off x="3716358" y="1544655"/>
                <a:ext cx="361971" cy="314958"/>
                <a:chOff x="3716358" y="1544655"/>
                <a:chExt cx="361971" cy="314958"/>
              </a:xfrm>
            </p:grpSpPr>
            <p:sp>
              <p:nvSpPr>
                <p:cNvPr id="3081" name="Google Shape;3081;p81"/>
                <p:cNvSpPr/>
                <p:nvPr/>
              </p:nvSpPr>
              <p:spPr>
                <a:xfrm>
                  <a:off x="3767509" y="1675381"/>
                  <a:ext cx="84540" cy="10663"/>
                </a:xfrm>
                <a:custGeom>
                  <a:rect b="b" l="l" r="r" t="t"/>
                  <a:pathLst>
                    <a:path extrusionOk="0" h="335" w="2656">
                      <a:moveTo>
                        <a:pt x="168" y="1"/>
                      </a:moveTo>
                      <a:cubicBezTo>
                        <a:pt x="72" y="1"/>
                        <a:pt x="1" y="72"/>
                        <a:pt x="1" y="167"/>
                      </a:cubicBezTo>
                      <a:cubicBezTo>
                        <a:pt x="1" y="263"/>
                        <a:pt x="72" y="334"/>
                        <a:pt x="168" y="334"/>
                      </a:cubicBezTo>
                      <a:lnTo>
                        <a:pt x="2477" y="334"/>
                      </a:lnTo>
                      <a:cubicBezTo>
                        <a:pt x="2561" y="334"/>
                        <a:pt x="2632" y="263"/>
                        <a:pt x="2632" y="167"/>
                      </a:cubicBezTo>
                      <a:cubicBezTo>
                        <a:pt x="2656" y="72"/>
                        <a:pt x="2573" y="1"/>
                        <a:pt x="24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2" name="Google Shape;3082;p81"/>
                <p:cNvSpPr/>
                <p:nvPr/>
              </p:nvSpPr>
              <p:spPr>
                <a:xfrm>
                  <a:off x="3875158" y="1675381"/>
                  <a:ext cx="123564" cy="10663"/>
                </a:xfrm>
                <a:custGeom>
                  <a:rect b="b" l="l" r="r" t="t"/>
                  <a:pathLst>
                    <a:path extrusionOk="0" h="335" w="3882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67"/>
                      </a:cubicBezTo>
                      <a:cubicBezTo>
                        <a:pt x="0" y="263"/>
                        <a:pt x="72" y="334"/>
                        <a:pt x="167" y="334"/>
                      </a:cubicBezTo>
                      <a:lnTo>
                        <a:pt x="3715" y="334"/>
                      </a:lnTo>
                      <a:cubicBezTo>
                        <a:pt x="3810" y="334"/>
                        <a:pt x="3882" y="263"/>
                        <a:pt x="3882" y="167"/>
                      </a:cubicBezTo>
                      <a:cubicBezTo>
                        <a:pt x="3882" y="72"/>
                        <a:pt x="3810" y="1"/>
                        <a:pt x="37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3" name="Google Shape;3083;p81"/>
                <p:cNvSpPr/>
                <p:nvPr/>
              </p:nvSpPr>
              <p:spPr>
                <a:xfrm>
                  <a:off x="3767509" y="1703423"/>
                  <a:ext cx="174747" cy="10663"/>
                </a:xfrm>
                <a:custGeom>
                  <a:rect b="b" l="l" r="r" t="t"/>
                  <a:pathLst>
                    <a:path extrusionOk="0" h="335" w="5490">
                      <a:moveTo>
                        <a:pt x="168" y="1"/>
                      </a:moveTo>
                      <a:cubicBezTo>
                        <a:pt x="72" y="1"/>
                        <a:pt x="1" y="72"/>
                        <a:pt x="1" y="168"/>
                      </a:cubicBezTo>
                      <a:cubicBezTo>
                        <a:pt x="1" y="251"/>
                        <a:pt x="72" y="334"/>
                        <a:pt x="168" y="334"/>
                      </a:cubicBezTo>
                      <a:lnTo>
                        <a:pt x="5335" y="334"/>
                      </a:lnTo>
                      <a:cubicBezTo>
                        <a:pt x="5418" y="334"/>
                        <a:pt x="5490" y="251"/>
                        <a:pt x="5490" y="168"/>
                      </a:cubicBezTo>
                      <a:cubicBezTo>
                        <a:pt x="5490" y="72"/>
                        <a:pt x="5418" y="1"/>
                        <a:pt x="53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4" name="Google Shape;3084;p81"/>
                <p:cNvSpPr/>
                <p:nvPr/>
              </p:nvSpPr>
              <p:spPr>
                <a:xfrm>
                  <a:off x="3954351" y="1703423"/>
                  <a:ext cx="44371" cy="10663"/>
                </a:xfrm>
                <a:custGeom>
                  <a:rect b="b" l="l" r="r" t="t"/>
                  <a:pathLst>
                    <a:path extrusionOk="0" h="335" w="1394">
                      <a:moveTo>
                        <a:pt x="155" y="1"/>
                      </a:moveTo>
                      <a:cubicBezTo>
                        <a:pt x="72" y="1"/>
                        <a:pt x="1" y="72"/>
                        <a:pt x="1" y="168"/>
                      </a:cubicBezTo>
                      <a:cubicBezTo>
                        <a:pt x="1" y="251"/>
                        <a:pt x="72" y="334"/>
                        <a:pt x="155" y="334"/>
                      </a:cubicBezTo>
                      <a:lnTo>
                        <a:pt x="1227" y="334"/>
                      </a:lnTo>
                      <a:cubicBezTo>
                        <a:pt x="1322" y="334"/>
                        <a:pt x="1394" y="251"/>
                        <a:pt x="1394" y="168"/>
                      </a:cubicBezTo>
                      <a:cubicBezTo>
                        <a:pt x="1394" y="72"/>
                        <a:pt x="1322" y="1"/>
                        <a:pt x="122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5" name="Google Shape;3085;p81"/>
                <p:cNvSpPr/>
                <p:nvPr/>
              </p:nvSpPr>
              <p:spPr>
                <a:xfrm>
                  <a:off x="3716358" y="1544655"/>
                  <a:ext cx="361971" cy="314958"/>
                </a:xfrm>
                <a:custGeom>
                  <a:rect b="b" l="l" r="r" t="t"/>
                  <a:pathLst>
                    <a:path extrusionOk="0" h="9895" w="11372">
                      <a:moveTo>
                        <a:pt x="3513" y="6751"/>
                      </a:moveTo>
                      <a:lnTo>
                        <a:pt x="3346" y="7477"/>
                      </a:lnTo>
                      <a:lnTo>
                        <a:pt x="1953" y="7477"/>
                      </a:lnTo>
                      <a:lnTo>
                        <a:pt x="1953" y="7489"/>
                      </a:lnTo>
                      <a:cubicBezTo>
                        <a:pt x="1656" y="7489"/>
                        <a:pt x="1394" y="7251"/>
                        <a:pt x="1394" y="6941"/>
                      </a:cubicBezTo>
                      <a:lnTo>
                        <a:pt x="1394" y="6751"/>
                      </a:lnTo>
                      <a:close/>
                      <a:moveTo>
                        <a:pt x="9430" y="333"/>
                      </a:moveTo>
                      <a:cubicBezTo>
                        <a:pt x="9728" y="333"/>
                        <a:pt x="9990" y="572"/>
                        <a:pt x="9990" y="881"/>
                      </a:cubicBezTo>
                      <a:lnTo>
                        <a:pt x="9990" y="5870"/>
                      </a:lnTo>
                      <a:cubicBezTo>
                        <a:pt x="9990" y="6168"/>
                        <a:pt x="9752" y="6418"/>
                        <a:pt x="9430" y="6418"/>
                      </a:cubicBezTo>
                      <a:lnTo>
                        <a:pt x="6597" y="6418"/>
                      </a:lnTo>
                      <a:cubicBezTo>
                        <a:pt x="6561" y="6418"/>
                        <a:pt x="6537" y="6429"/>
                        <a:pt x="6501" y="6441"/>
                      </a:cubicBezTo>
                      <a:lnTo>
                        <a:pt x="3489" y="8501"/>
                      </a:lnTo>
                      <a:cubicBezTo>
                        <a:pt x="3465" y="8501"/>
                        <a:pt x="3465" y="8489"/>
                        <a:pt x="3465" y="8489"/>
                      </a:cubicBezTo>
                      <a:lnTo>
                        <a:pt x="3906" y="6608"/>
                      </a:lnTo>
                      <a:cubicBezTo>
                        <a:pt x="3918" y="6560"/>
                        <a:pt x="3906" y="6501"/>
                        <a:pt x="3870" y="6477"/>
                      </a:cubicBezTo>
                      <a:cubicBezTo>
                        <a:pt x="3834" y="6429"/>
                        <a:pt x="3799" y="6418"/>
                        <a:pt x="3739" y="6418"/>
                      </a:cubicBezTo>
                      <a:lnTo>
                        <a:pt x="894" y="6418"/>
                      </a:lnTo>
                      <a:cubicBezTo>
                        <a:pt x="596" y="6418"/>
                        <a:pt x="346" y="6179"/>
                        <a:pt x="346" y="5870"/>
                      </a:cubicBezTo>
                      <a:lnTo>
                        <a:pt x="346" y="881"/>
                      </a:lnTo>
                      <a:cubicBezTo>
                        <a:pt x="346" y="584"/>
                        <a:pt x="584" y="333"/>
                        <a:pt x="894" y="333"/>
                      </a:cubicBezTo>
                      <a:close/>
                      <a:moveTo>
                        <a:pt x="10502" y="1405"/>
                      </a:moveTo>
                      <a:cubicBezTo>
                        <a:pt x="10800" y="1405"/>
                        <a:pt x="11061" y="1643"/>
                        <a:pt x="11061" y="1953"/>
                      </a:cubicBezTo>
                      <a:lnTo>
                        <a:pt x="11061" y="6941"/>
                      </a:lnTo>
                      <a:cubicBezTo>
                        <a:pt x="11050" y="7239"/>
                        <a:pt x="10788" y="7489"/>
                        <a:pt x="10490" y="7489"/>
                      </a:cubicBezTo>
                      <a:lnTo>
                        <a:pt x="7656" y="7489"/>
                      </a:lnTo>
                      <a:cubicBezTo>
                        <a:pt x="7609" y="7489"/>
                        <a:pt x="7549" y="7525"/>
                        <a:pt x="7513" y="7549"/>
                      </a:cubicBezTo>
                      <a:cubicBezTo>
                        <a:pt x="7490" y="7596"/>
                        <a:pt x="7478" y="7644"/>
                        <a:pt x="7490" y="7680"/>
                      </a:cubicBezTo>
                      <a:lnTo>
                        <a:pt x="7918" y="9561"/>
                      </a:lnTo>
                      <a:lnTo>
                        <a:pt x="7918" y="9573"/>
                      </a:lnTo>
                      <a:lnTo>
                        <a:pt x="7906" y="9573"/>
                      </a:lnTo>
                      <a:lnTo>
                        <a:pt x="5216" y="7727"/>
                      </a:lnTo>
                      <a:lnTo>
                        <a:pt x="6644" y="6751"/>
                      </a:lnTo>
                      <a:lnTo>
                        <a:pt x="9430" y="6751"/>
                      </a:lnTo>
                      <a:cubicBezTo>
                        <a:pt x="9930" y="6751"/>
                        <a:pt x="10311" y="6358"/>
                        <a:pt x="10311" y="5870"/>
                      </a:cubicBezTo>
                      <a:lnTo>
                        <a:pt x="10311" y="1405"/>
                      </a:lnTo>
                      <a:close/>
                      <a:moveTo>
                        <a:pt x="882" y="0"/>
                      </a:moveTo>
                      <a:cubicBezTo>
                        <a:pt x="393" y="0"/>
                        <a:pt x="1" y="393"/>
                        <a:pt x="1" y="881"/>
                      </a:cubicBezTo>
                      <a:lnTo>
                        <a:pt x="1" y="5870"/>
                      </a:lnTo>
                      <a:cubicBezTo>
                        <a:pt x="1" y="6358"/>
                        <a:pt x="393" y="6739"/>
                        <a:pt x="882" y="6739"/>
                      </a:cubicBezTo>
                      <a:lnTo>
                        <a:pt x="1072" y="6739"/>
                      </a:lnTo>
                      <a:lnTo>
                        <a:pt x="1072" y="6941"/>
                      </a:lnTo>
                      <a:cubicBezTo>
                        <a:pt x="1072" y="7430"/>
                        <a:pt x="1465" y="7811"/>
                        <a:pt x="1953" y="7811"/>
                      </a:cubicBezTo>
                      <a:lnTo>
                        <a:pt x="3275" y="7811"/>
                      </a:lnTo>
                      <a:lnTo>
                        <a:pt x="3144" y="8406"/>
                      </a:lnTo>
                      <a:cubicBezTo>
                        <a:pt x="3108" y="8549"/>
                        <a:pt x="3168" y="8692"/>
                        <a:pt x="3287" y="8763"/>
                      </a:cubicBezTo>
                      <a:cubicBezTo>
                        <a:pt x="3346" y="8811"/>
                        <a:pt x="3430" y="8823"/>
                        <a:pt x="3489" y="8823"/>
                      </a:cubicBezTo>
                      <a:cubicBezTo>
                        <a:pt x="3561" y="8823"/>
                        <a:pt x="3620" y="8811"/>
                        <a:pt x="3680" y="8763"/>
                      </a:cubicBezTo>
                      <a:lnTo>
                        <a:pt x="4918" y="7918"/>
                      </a:lnTo>
                      <a:lnTo>
                        <a:pt x="7704" y="9835"/>
                      </a:lnTo>
                      <a:cubicBezTo>
                        <a:pt x="7763" y="9882"/>
                        <a:pt x="7847" y="9894"/>
                        <a:pt x="7906" y="9894"/>
                      </a:cubicBezTo>
                      <a:cubicBezTo>
                        <a:pt x="7978" y="9894"/>
                        <a:pt x="8037" y="9882"/>
                        <a:pt x="8097" y="9835"/>
                      </a:cubicBezTo>
                      <a:cubicBezTo>
                        <a:pt x="8216" y="9763"/>
                        <a:pt x="8275" y="9620"/>
                        <a:pt x="8240" y="9477"/>
                      </a:cubicBezTo>
                      <a:lnTo>
                        <a:pt x="7859" y="7811"/>
                      </a:lnTo>
                      <a:lnTo>
                        <a:pt x="10490" y="7811"/>
                      </a:lnTo>
                      <a:cubicBezTo>
                        <a:pt x="10978" y="7811"/>
                        <a:pt x="11371" y="7430"/>
                        <a:pt x="11371" y="6941"/>
                      </a:cubicBezTo>
                      <a:lnTo>
                        <a:pt x="11371" y="1953"/>
                      </a:lnTo>
                      <a:cubicBezTo>
                        <a:pt x="11371" y="1476"/>
                        <a:pt x="10966" y="1072"/>
                        <a:pt x="10490" y="1072"/>
                      </a:cubicBezTo>
                      <a:lnTo>
                        <a:pt x="10299" y="1072"/>
                      </a:lnTo>
                      <a:lnTo>
                        <a:pt x="10299" y="881"/>
                      </a:lnTo>
                      <a:cubicBezTo>
                        <a:pt x="10299" y="393"/>
                        <a:pt x="9918" y="0"/>
                        <a:pt x="941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086" name="Google Shape;3086;p81"/>
          <p:cNvGrpSpPr/>
          <p:nvPr/>
        </p:nvGrpSpPr>
        <p:grpSpPr>
          <a:xfrm>
            <a:off x="906454" y="4117375"/>
            <a:ext cx="2190250" cy="230100"/>
            <a:chOff x="1002525" y="4157200"/>
            <a:chExt cx="2190250" cy="230100"/>
          </a:xfrm>
        </p:grpSpPr>
        <p:sp>
          <p:nvSpPr>
            <p:cNvPr id="3087" name="Google Shape;3087;p81"/>
            <p:cNvSpPr txBox="1"/>
            <p:nvPr/>
          </p:nvSpPr>
          <p:spPr>
            <a:xfrm>
              <a:off x="1197775" y="4157200"/>
              <a:ext cx="19950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a small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88" name="Google Shape;3088;p81"/>
            <p:cNvSpPr/>
            <p:nvPr/>
          </p:nvSpPr>
          <p:spPr>
            <a:xfrm>
              <a:off x="1002525" y="4229050"/>
              <a:ext cx="86400" cy="864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9" name="Google Shape;3089;p81"/>
          <p:cNvGrpSpPr/>
          <p:nvPr/>
        </p:nvGrpSpPr>
        <p:grpSpPr>
          <a:xfrm>
            <a:off x="906454" y="4462025"/>
            <a:ext cx="2190250" cy="230100"/>
            <a:chOff x="829600" y="3090900"/>
            <a:chExt cx="2190250" cy="230100"/>
          </a:xfrm>
        </p:grpSpPr>
        <p:sp>
          <p:nvSpPr>
            <p:cNvPr id="3090" name="Google Shape;3090;p81"/>
            <p:cNvSpPr txBox="1"/>
            <p:nvPr/>
          </p:nvSpPr>
          <p:spPr>
            <a:xfrm>
              <a:off x="1024850" y="3090900"/>
              <a:ext cx="19950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Mars is a cold place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1" name="Google Shape;3091;p81"/>
            <p:cNvSpPr/>
            <p:nvPr/>
          </p:nvSpPr>
          <p:spPr>
            <a:xfrm>
              <a:off x="829600" y="3162750"/>
              <a:ext cx="86400" cy="86400"/>
            </a:xfrm>
            <a:prstGeom prst="ellipse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2" name="Google Shape;3092;p81"/>
          <p:cNvGrpSpPr/>
          <p:nvPr/>
        </p:nvGrpSpPr>
        <p:grpSpPr>
          <a:xfrm>
            <a:off x="3553729" y="4117375"/>
            <a:ext cx="2200370" cy="230100"/>
            <a:chOff x="3649800" y="4157200"/>
            <a:chExt cx="2200370" cy="230100"/>
          </a:xfrm>
        </p:grpSpPr>
        <p:sp>
          <p:nvSpPr>
            <p:cNvPr id="3093" name="Google Shape;3093;p81"/>
            <p:cNvSpPr txBox="1"/>
            <p:nvPr/>
          </p:nvSpPr>
          <p:spPr>
            <a:xfrm>
              <a:off x="3855170" y="4157200"/>
              <a:ext cx="19950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beautiful name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4" name="Google Shape;3094;p81"/>
            <p:cNvSpPr/>
            <p:nvPr/>
          </p:nvSpPr>
          <p:spPr>
            <a:xfrm>
              <a:off x="3649800" y="4229050"/>
              <a:ext cx="86400" cy="864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5" name="Google Shape;3095;p81"/>
          <p:cNvGrpSpPr/>
          <p:nvPr/>
        </p:nvGrpSpPr>
        <p:grpSpPr>
          <a:xfrm>
            <a:off x="3553729" y="4462025"/>
            <a:ext cx="2198584" cy="230100"/>
            <a:chOff x="3649800" y="4501850"/>
            <a:chExt cx="2198584" cy="230100"/>
          </a:xfrm>
        </p:grpSpPr>
        <p:sp>
          <p:nvSpPr>
            <p:cNvPr id="3096" name="Google Shape;3096;p81"/>
            <p:cNvSpPr txBox="1"/>
            <p:nvPr/>
          </p:nvSpPr>
          <p:spPr>
            <a:xfrm>
              <a:off x="3853384" y="4501850"/>
              <a:ext cx="19950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7" name="Google Shape;3097;p81"/>
            <p:cNvSpPr/>
            <p:nvPr/>
          </p:nvSpPr>
          <p:spPr>
            <a:xfrm>
              <a:off x="3649800" y="4573700"/>
              <a:ext cx="86400" cy="86400"/>
            </a:xfrm>
            <a:prstGeom prst="ellipse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8" name="Google Shape;3098;p81"/>
          <p:cNvGrpSpPr/>
          <p:nvPr/>
        </p:nvGrpSpPr>
        <p:grpSpPr>
          <a:xfrm>
            <a:off x="6201004" y="4117375"/>
            <a:ext cx="2196798" cy="230100"/>
            <a:chOff x="6297075" y="4157200"/>
            <a:chExt cx="2196798" cy="230100"/>
          </a:xfrm>
        </p:grpSpPr>
        <p:sp>
          <p:nvSpPr>
            <p:cNvPr id="3099" name="Google Shape;3099;p81"/>
            <p:cNvSpPr txBox="1"/>
            <p:nvPr/>
          </p:nvSpPr>
          <p:spPr>
            <a:xfrm>
              <a:off x="6498873" y="4157200"/>
              <a:ext cx="19950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0" name="Google Shape;3100;p81"/>
            <p:cNvSpPr/>
            <p:nvPr/>
          </p:nvSpPr>
          <p:spPr>
            <a:xfrm>
              <a:off x="6297075" y="4229050"/>
              <a:ext cx="86400" cy="864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1" name="Google Shape;3101;p81"/>
          <p:cNvGrpSpPr/>
          <p:nvPr/>
        </p:nvGrpSpPr>
        <p:grpSpPr>
          <a:xfrm>
            <a:off x="6201004" y="4462025"/>
            <a:ext cx="2189655" cy="230100"/>
            <a:chOff x="829600" y="3090900"/>
            <a:chExt cx="2189655" cy="230100"/>
          </a:xfrm>
        </p:grpSpPr>
        <p:sp>
          <p:nvSpPr>
            <p:cNvPr id="3102" name="Google Shape;3102;p81"/>
            <p:cNvSpPr txBox="1"/>
            <p:nvPr/>
          </p:nvSpPr>
          <p:spPr>
            <a:xfrm>
              <a:off x="1024255" y="3090900"/>
              <a:ext cx="1995000" cy="2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3" name="Google Shape;3103;p81"/>
            <p:cNvSpPr/>
            <p:nvPr/>
          </p:nvSpPr>
          <p:spPr>
            <a:xfrm>
              <a:off x="829600" y="3162750"/>
              <a:ext cx="86400" cy="864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4" name="Google Shape;3104;p81"/>
          <p:cNvGrpSpPr/>
          <p:nvPr/>
        </p:nvGrpSpPr>
        <p:grpSpPr>
          <a:xfrm>
            <a:off x="6614975" y="2460855"/>
            <a:ext cx="530344" cy="110923"/>
            <a:chOff x="6614975" y="2460855"/>
            <a:chExt cx="530344" cy="110923"/>
          </a:xfrm>
        </p:grpSpPr>
        <p:sp>
          <p:nvSpPr>
            <p:cNvPr id="3105" name="Google Shape;3105;p81"/>
            <p:cNvSpPr/>
            <p:nvPr/>
          </p:nvSpPr>
          <p:spPr>
            <a:xfrm>
              <a:off x="6614975" y="2460855"/>
              <a:ext cx="221829" cy="110923"/>
            </a:xfrm>
            <a:custGeom>
              <a:rect b="b" l="l" r="r" t="t"/>
              <a:pathLst>
                <a:path extrusionOk="0"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81"/>
            <p:cNvSpPr/>
            <p:nvPr/>
          </p:nvSpPr>
          <p:spPr>
            <a:xfrm flipH="1" rot="4724499">
              <a:off x="6963266" y="2361350"/>
              <a:ext cx="48128" cy="312598"/>
            </a:xfrm>
            <a:custGeom>
              <a:rect b="b" l="l" r="r" t="t"/>
              <a:pathLst>
                <a:path extrusionOk="0"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7" name="Google Shape;3107;p81"/>
          <p:cNvSpPr/>
          <p:nvPr/>
        </p:nvSpPr>
        <p:spPr>
          <a:xfrm>
            <a:off x="2488175" y="2482950"/>
            <a:ext cx="177600" cy="177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8" name="Google Shape;3108;p81"/>
          <p:cNvCxnSpPr>
            <a:stCxn id="3107" idx="0"/>
          </p:cNvCxnSpPr>
          <p:nvPr/>
        </p:nvCxnSpPr>
        <p:spPr>
          <a:xfrm flipH="1" rot="10800000">
            <a:off x="2576975" y="2334150"/>
            <a:ext cx="459300" cy="148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82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3114" name="Google Shape;3114;p82"/>
          <p:cNvGrpSpPr/>
          <p:nvPr/>
        </p:nvGrpSpPr>
        <p:grpSpPr>
          <a:xfrm>
            <a:off x="677325" y="1023450"/>
            <a:ext cx="3318513" cy="1205341"/>
            <a:chOff x="677325" y="1023450"/>
            <a:chExt cx="3318513" cy="1205341"/>
          </a:xfrm>
        </p:grpSpPr>
        <p:grpSp>
          <p:nvGrpSpPr>
            <p:cNvPr id="3115" name="Google Shape;3115;p82"/>
            <p:cNvGrpSpPr/>
            <p:nvPr/>
          </p:nvGrpSpPr>
          <p:grpSpPr>
            <a:xfrm>
              <a:off x="677325" y="1023450"/>
              <a:ext cx="1209271" cy="1205341"/>
              <a:chOff x="1160012" y="1093400"/>
              <a:chExt cx="1209271" cy="1205341"/>
            </a:xfrm>
          </p:grpSpPr>
          <p:grpSp>
            <p:nvGrpSpPr>
              <p:cNvPr id="3116" name="Google Shape;3116;p82"/>
              <p:cNvGrpSpPr/>
              <p:nvPr/>
            </p:nvGrpSpPr>
            <p:grpSpPr>
              <a:xfrm>
                <a:off x="1160012" y="1133163"/>
                <a:ext cx="631913" cy="1165578"/>
                <a:chOff x="1160012" y="1133163"/>
                <a:chExt cx="631913" cy="1165578"/>
              </a:xfrm>
            </p:grpSpPr>
            <p:sp>
              <p:nvSpPr>
                <p:cNvPr id="3117" name="Google Shape;3117;p82"/>
                <p:cNvSpPr/>
                <p:nvPr/>
              </p:nvSpPr>
              <p:spPr>
                <a:xfrm>
                  <a:off x="1170001" y="1517441"/>
                  <a:ext cx="217296" cy="107623"/>
                </a:xfrm>
                <a:custGeom>
                  <a:rect b="b" l="l" r="r" t="t"/>
                  <a:pathLst>
                    <a:path extrusionOk="0" h="701" w="1414">
                      <a:moveTo>
                        <a:pt x="108" y="0"/>
                      </a:moveTo>
                      <a:lnTo>
                        <a:pt x="51" y="224"/>
                      </a:lnTo>
                      <a:cubicBezTo>
                        <a:pt x="29" y="303"/>
                        <a:pt x="7" y="375"/>
                        <a:pt x="0" y="455"/>
                      </a:cubicBezTo>
                      <a:lnTo>
                        <a:pt x="1342" y="700"/>
                      </a:lnTo>
                      <a:cubicBezTo>
                        <a:pt x="1349" y="650"/>
                        <a:pt x="1363" y="599"/>
                        <a:pt x="1378" y="549"/>
                      </a:cubicBezTo>
                      <a:lnTo>
                        <a:pt x="1414" y="397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8" name="Google Shape;3118;p82"/>
                <p:cNvSpPr/>
                <p:nvPr/>
              </p:nvSpPr>
              <p:spPr>
                <a:xfrm>
                  <a:off x="1227630" y="1354703"/>
                  <a:ext cx="210688" cy="159515"/>
                </a:xfrm>
                <a:custGeom>
                  <a:rect b="b" l="l" r="r" t="t"/>
                  <a:pathLst>
                    <a:path extrusionOk="0" h="1039" w="1371">
                      <a:moveTo>
                        <a:pt x="245" y="0"/>
                      </a:moveTo>
                      <a:cubicBezTo>
                        <a:pt x="159" y="137"/>
                        <a:pt x="72" y="267"/>
                        <a:pt x="0" y="404"/>
                      </a:cubicBezTo>
                      <a:lnTo>
                        <a:pt x="1219" y="1039"/>
                      </a:lnTo>
                      <a:cubicBezTo>
                        <a:pt x="1262" y="945"/>
                        <a:pt x="1320" y="866"/>
                        <a:pt x="1371" y="772"/>
                      </a:cubicBez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9" name="Google Shape;3119;p82"/>
                <p:cNvSpPr/>
                <p:nvPr/>
              </p:nvSpPr>
              <p:spPr>
                <a:xfrm>
                  <a:off x="1333973" y="1222823"/>
                  <a:ext cx="185332" cy="196208"/>
                </a:xfrm>
                <a:custGeom>
                  <a:rect b="b" l="l" r="r" t="t"/>
                  <a:pathLst>
                    <a:path extrusionOk="0" h="1278" w="1206">
                      <a:moveTo>
                        <a:pt x="347" y="1"/>
                      </a:moveTo>
                      <a:cubicBezTo>
                        <a:pt x="224" y="95"/>
                        <a:pt x="116" y="210"/>
                        <a:pt x="1" y="318"/>
                      </a:cubicBezTo>
                      <a:lnTo>
                        <a:pt x="974" y="1278"/>
                      </a:lnTo>
                      <a:cubicBezTo>
                        <a:pt x="1046" y="1205"/>
                        <a:pt x="1126" y="1133"/>
                        <a:pt x="1205" y="1068"/>
                      </a:cubicBezTo>
                      <a:lnTo>
                        <a:pt x="3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0" name="Google Shape;3120;p82"/>
                <p:cNvSpPr/>
                <p:nvPr/>
              </p:nvSpPr>
              <p:spPr>
                <a:xfrm>
                  <a:off x="1478120" y="1133163"/>
                  <a:ext cx="143071" cy="214939"/>
                </a:xfrm>
                <a:custGeom>
                  <a:rect b="b" l="l" r="r" t="t"/>
                  <a:pathLst>
                    <a:path extrusionOk="0" h="1400" w="931">
                      <a:moveTo>
                        <a:pt x="426" y="1"/>
                      </a:moveTo>
                      <a:cubicBezTo>
                        <a:pt x="354" y="22"/>
                        <a:pt x="282" y="58"/>
                        <a:pt x="209" y="94"/>
                      </a:cubicBezTo>
                      <a:lnTo>
                        <a:pt x="0" y="195"/>
                      </a:lnTo>
                      <a:lnTo>
                        <a:pt x="649" y="1400"/>
                      </a:lnTo>
                      <a:lnTo>
                        <a:pt x="786" y="1335"/>
                      </a:lnTo>
                      <a:cubicBezTo>
                        <a:pt x="830" y="1306"/>
                        <a:pt x="880" y="1285"/>
                        <a:pt x="931" y="1270"/>
                      </a:cubicBez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1" name="Google Shape;3121;p82"/>
                <p:cNvSpPr/>
                <p:nvPr/>
              </p:nvSpPr>
              <p:spPr>
                <a:xfrm>
                  <a:off x="1719698" y="2087641"/>
                  <a:ext cx="72227" cy="211100"/>
                </a:xfrm>
                <a:custGeom>
                  <a:rect b="b" l="l" r="r" t="t"/>
                  <a:pathLst>
                    <a:path extrusionOk="0" h="1375" w="470">
                      <a:moveTo>
                        <a:pt x="102" y="1"/>
                      </a:moveTo>
                      <a:lnTo>
                        <a:pt x="1" y="1364"/>
                      </a:lnTo>
                      <a:cubicBezTo>
                        <a:pt x="113" y="1369"/>
                        <a:pt x="221" y="1374"/>
                        <a:pt x="331" y="1374"/>
                      </a:cubicBezTo>
                      <a:cubicBezTo>
                        <a:pt x="377" y="1374"/>
                        <a:pt x="423" y="1373"/>
                        <a:pt x="469" y="1371"/>
                      </a:cubicBezTo>
                      <a:lnTo>
                        <a:pt x="412" y="1"/>
                      </a:lnTo>
                      <a:cubicBezTo>
                        <a:pt x="361" y="4"/>
                        <a:pt x="309" y="6"/>
                        <a:pt x="257" y="6"/>
                      </a:cubicBezTo>
                      <a:cubicBezTo>
                        <a:pt x="204" y="6"/>
                        <a:pt x="152" y="4"/>
                        <a:pt x="10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2" name="Google Shape;3122;p82"/>
                <p:cNvSpPr/>
                <p:nvPr/>
              </p:nvSpPr>
              <p:spPr>
                <a:xfrm>
                  <a:off x="1543432" y="2062155"/>
                  <a:ext cx="122172" cy="217241"/>
                </a:xfrm>
                <a:custGeom>
                  <a:rect b="b" l="l" r="r" t="t"/>
                  <a:pathLst>
                    <a:path extrusionOk="0" h="1415" w="795">
                      <a:moveTo>
                        <a:pt x="506" y="1"/>
                      </a:moveTo>
                      <a:lnTo>
                        <a:pt x="1" y="1270"/>
                      </a:lnTo>
                      <a:cubicBezTo>
                        <a:pt x="145" y="1328"/>
                        <a:pt x="296" y="1379"/>
                        <a:pt x="448" y="1415"/>
                      </a:cubicBezTo>
                      <a:lnTo>
                        <a:pt x="794" y="95"/>
                      </a:lnTo>
                      <a:cubicBezTo>
                        <a:pt x="693" y="66"/>
                        <a:pt x="599" y="37"/>
                        <a:pt x="5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3" name="Google Shape;3123;p82"/>
                <p:cNvSpPr/>
                <p:nvPr/>
              </p:nvSpPr>
              <p:spPr>
                <a:xfrm>
                  <a:off x="1387144" y="2003508"/>
                  <a:ext cx="170887" cy="206187"/>
                </a:xfrm>
                <a:custGeom>
                  <a:rect b="b" l="l" r="r" t="t"/>
                  <a:pathLst>
                    <a:path extrusionOk="0" h="1343" w="1112">
                      <a:moveTo>
                        <a:pt x="859" y="1"/>
                      </a:moveTo>
                      <a:lnTo>
                        <a:pt x="1" y="1068"/>
                      </a:lnTo>
                      <a:cubicBezTo>
                        <a:pt x="123" y="1169"/>
                        <a:pt x="253" y="1256"/>
                        <a:pt x="390" y="1342"/>
                      </a:cubicBezTo>
                      <a:lnTo>
                        <a:pt x="1112" y="174"/>
                      </a:lnTo>
                      <a:cubicBezTo>
                        <a:pt x="1018" y="123"/>
                        <a:pt x="938" y="66"/>
                        <a:pt x="8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4" name="Google Shape;3124;p82"/>
                <p:cNvSpPr/>
                <p:nvPr/>
              </p:nvSpPr>
              <p:spPr>
                <a:xfrm>
                  <a:off x="1265280" y="1917226"/>
                  <a:ext cx="203005" cy="176096"/>
                </a:xfrm>
                <a:custGeom>
                  <a:rect b="b" l="l" r="r" t="t"/>
                  <a:pathLst>
                    <a:path extrusionOk="0" h="1147" w="1321">
                      <a:moveTo>
                        <a:pt x="1126" y="0"/>
                      </a:moveTo>
                      <a:lnTo>
                        <a:pt x="0" y="772"/>
                      </a:lnTo>
                      <a:lnTo>
                        <a:pt x="137" y="959"/>
                      </a:lnTo>
                      <a:lnTo>
                        <a:pt x="210" y="1053"/>
                      </a:lnTo>
                      <a:lnTo>
                        <a:pt x="289" y="1147"/>
                      </a:lnTo>
                      <a:lnTo>
                        <a:pt x="1320" y="245"/>
                      </a:lnTo>
                      <a:lnTo>
                        <a:pt x="1263" y="188"/>
                      </a:lnTo>
                      <a:lnTo>
                        <a:pt x="1219" y="123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5" name="Google Shape;3125;p82"/>
                <p:cNvSpPr/>
                <p:nvPr/>
              </p:nvSpPr>
              <p:spPr>
                <a:xfrm>
                  <a:off x="1186598" y="1811906"/>
                  <a:ext cx="217296" cy="129731"/>
                </a:xfrm>
                <a:custGeom>
                  <a:rect b="b" l="l" r="r" t="t"/>
                  <a:pathLst>
                    <a:path extrusionOk="0" h="845" w="1414">
                      <a:moveTo>
                        <a:pt x="1306" y="1"/>
                      </a:moveTo>
                      <a:lnTo>
                        <a:pt x="0" y="405"/>
                      </a:lnTo>
                      <a:cubicBezTo>
                        <a:pt x="51" y="549"/>
                        <a:pt x="101" y="701"/>
                        <a:pt x="166" y="845"/>
                      </a:cubicBezTo>
                      <a:lnTo>
                        <a:pt x="1414" y="282"/>
                      </a:lnTo>
                      <a:cubicBezTo>
                        <a:pt x="1371" y="196"/>
                        <a:pt x="1342" y="95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6" name="Google Shape;3126;p82"/>
                <p:cNvSpPr/>
                <p:nvPr/>
              </p:nvSpPr>
              <p:spPr>
                <a:xfrm>
                  <a:off x="1160012" y="1695686"/>
                  <a:ext cx="212994" cy="72158"/>
                </a:xfrm>
                <a:custGeom>
                  <a:rect b="b" l="l" r="r" t="t"/>
                  <a:pathLst>
                    <a:path extrusionOk="0" h="470" w="1386">
                      <a:moveTo>
                        <a:pt x="0" y="1"/>
                      </a:moveTo>
                      <a:cubicBezTo>
                        <a:pt x="7" y="152"/>
                        <a:pt x="7" y="311"/>
                        <a:pt x="29" y="469"/>
                      </a:cubicBezTo>
                      <a:lnTo>
                        <a:pt x="1385" y="304"/>
                      </a:lnTo>
                      <a:cubicBezTo>
                        <a:pt x="1371" y="203"/>
                        <a:pt x="1378" y="102"/>
                        <a:pt x="13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27" name="Google Shape;3127;p82"/>
              <p:cNvGrpSpPr/>
              <p:nvPr/>
            </p:nvGrpSpPr>
            <p:grpSpPr>
              <a:xfrm>
                <a:off x="1647624" y="1093400"/>
                <a:ext cx="721659" cy="1190449"/>
                <a:chOff x="1647624" y="1093400"/>
                <a:chExt cx="721659" cy="1190449"/>
              </a:xfrm>
            </p:grpSpPr>
            <p:sp>
              <p:nvSpPr>
                <p:cNvPr id="3128" name="Google Shape;3128;p82"/>
                <p:cNvSpPr/>
                <p:nvPr/>
              </p:nvSpPr>
              <p:spPr>
                <a:xfrm>
                  <a:off x="1647624" y="1093400"/>
                  <a:ext cx="87748" cy="214939"/>
                </a:xfrm>
                <a:custGeom>
                  <a:rect b="b" l="l" r="r" t="t"/>
                  <a:pathLst>
                    <a:path extrusionOk="0" h="1400" w="571">
                      <a:moveTo>
                        <a:pt x="470" y="0"/>
                      </a:moveTo>
                      <a:cubicBezTo>
                        <a:pt x="390" y="0"/>
                        <a:pt x="311" y="7"/>
                        <a:pt x="239" y="22"/>
                      </a:cubicBezTo>
                      <a:lnTo>
                        <a:pt x="1" y="58"/>
                      </a:lnTo>
                      <a:lnTo>
                        <a:pt x="268" y="1399"/>
                      </a:lnTo>
                      <a:lnTo>
                        <a:pt x="419" y="1378"/>
                      </a:lnTo>
                      <a:cubicBezTo>
                        <a:pt x="470" y="1370"/>
                        <a:pt x="520" y="1363"/>
                        <a:pt x="571" y="1363"/>
                      </a:cubicBezTo>
                      <a:lnTo>
                        <a:pt x="470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9" name="Google Shape;3129;p82"/>
                <p:cNvSpPr/>
                <p:nvPr/>
              </p:nvSpPr>
              <p:spPr>
                <a:xfrm>
                  <a:off x="1806217" y="1094474"/>
                  <a:ext cx="93127" cy="217088"/>
                </a:xfrm>
                <a:custGeom>
                  <a:rect b="b" l="l" r="r" t="t"/>
                  <a:pathLst>
                    <a:path extrusionOk="0" h="1414" w="606">
                      <a:moveTo>
                        <a:pt x="144" y="0"/>
                      </a:moveTo>
                      <a:lnTo>
                        <a:pt x="0" y="1356"/>
                      </a:lnTo>
                      <a:cubicBezTo>
                        <a:pt x="101" y="1378"/>
                        <a:pt x="202" y="1385"/>
                        <a:pt x="303" y="1414"/>
                      </a:cubicBezTo>
                      <a:lnTo>
                        <a:pt x="606" y="80"/>
                      </a:lnTo>
                      <a:cubicBezTo>
                        <a:pt x="454" y="36"/>
                        <a:pt x="296" y="22"/>
                        <a:pt x="144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0" name="Google Shape;3130;p82"/>
                <p:cNvSpPr/>
                <p:nvPr/>
              </p:nvSpPr>
              <p:spPr>
                <a:xfrm>
                  <a:off x="1920244" y="1139765"/>
                  <a:ext cx="147682" cy="215092"/>
                </a:xfrm>
                <a:custGeom>
                  <a:rect b="b" l="l" r="r" t="t"/>
                  <a:pathLst>
                    <a:path extrusionOk="0" h="1401" w="961">
                      <a:moveTo>
                        <a:pt x="542" y="1"/>
                      </a:moveTo>
                      <a:lnTo>
                        <a:pt x="1" y="1256"/>
                      </a:lnTo>
                      <a:lnTo>
                        <a:pt x="138" y="1321"/>
                      </a:lnTo>
                      <a:cubicBezTo>
                        <a:pt x="181" y="1343"/>
                        <a:pt x="232" y="1371"/>
                        <a:pt x="275" y="1400"/>
                      </a:cubicBezTo>
                      <a:lnTo>
                        <a:pt x="960" y="210"/>
                      </a:lnTo>
                      <a:cubicBezTo>
                        <a:pt x="895" y="174"/>
                        <a:pt x="823" y="131"/>
                        <a:pt x="751" y="102"/>
                      </a:cubicBezTo>
                      <a:lnTo>
                        <a:pt x="542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1" name="Google Shape;3131;p82"/>
                <p:cNvSpPr/>
                <p:nvPr/>
              </p:nvSpPr>
              <p:spPr>
                <a:xfrm>
                  <a:off x="2020133" y="1234030"/>
                  <a:ext cx="188559" cy="193905"/>
                </a:xfrm>
                <a:custGeom>
                  <a:rect b="b" l="l" r="r" t="t"/>
                  <a:pathLst>
                    <a:path extrusionOk="0" h="1263" w="1227">
                      <a:moveTo>
                        <a:pt x="887" y="0"/>
                      </a:moveTo>
                      <a:lnTo>
                        <a:pt x="0" y="1046"/>
                      </a:lnTo>
                      <a:cubicBezTo>
                        <a:pt x="79" y="1111"/>
                        <a:pt x="152" y="1183"/>
                        <a:pt x="224" y="1262"/>
                      </a:cubicBezTo>
                      <a:lnTo>
                        <a:pt x="1226" y="332"/>
                      </a:lnTo>
                      <a:cubicBezTo>
                        <a:pt x="1118" y="209"/>
                        <a:pt x="1003" y="101"/>
                        <a:pt x="88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2" name="Google Shape;3132;p82"/>
                <p:cNvSpPr/>
                <p:nvPr/>
              </p:nvSpPr>
              <p:spPr>
                <a:xfrm>
                  <a:off x="2144149" y="1535097"/>
                  <a:ext cx="218526" cy="102096"/>
                </a:xfrm>
                <a:custGeom>
                  <a:rect b="b" l="l" r="r" t="t"/>
                  <a:pathLst>
                    <a:path extrusionOk="0" h="665" w="1422">
                      <a:moveTo>
                        <a:pt x="1321" y="1"/>
                      </a:moveTo>
                      <a:lnTo>
                        <a:pt x="1" y="361"/>
                      </a:lnTo>
                      <a:lnTo>
                        <a:pt x="44" y="506"/>
                      </a:lnTo>
                      <a:cubicBezTo>
                        <a:pt x="51" y="556"/>
                        <a:pt x="59" y="614"/>
                        <a:pt x="66" y="664"/>
                      </a:cubicBezTo>
                      <a:lnTo>
                        <a:pt x="1422" y="462"/>
                      </a:lnTo>
                      <a:cubicBezTo>
                        <a:pt x="1407" y="383"/>
                        <a:pt x="1400" y="304"/>
                        <a:pt x="1378" y="232"/>
                      </a:cubicBezTo>
                      <a:lnTo>
                        <a:pt x="1321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3" name="Google Shape;3133;p82"/>
                <p:cNvSpPr/>
                <p:nvPr/>
              </p:nvSpPr>
              <p:spPr>
                <a:xfrm>
                  <a:off x="2154138" y="1706740"/>
                  <a:ext cx="215145" cy="78760"/>
                </a:xfrm>
                <a:custGeom>
                  <a:rect b="b" l="l" r="r" t="t"/>
                  <a:pathLst>
                    <a:path extrusionOk="0" h="513" w="1400">
                      <a:moveTo>
                        <a:pt x="30" y="1"/>
                      </a:moveTo>
                      <a:cubicBezTo>
                        <a:pt x="30" y="109"/>
                        <a:pt x="15" y="210"/>
                        <a:pt x="1" y="311"/>
                      </a:cubicBezTo>
                      <a:lnTo>
                        <a:pt x="1357" y="513"/>
                      </a:lnTo>
                      <a:cubicBezTo>
                        <a:pt x="1378" y="354"/>
                        <a:pt x="1393" y="203"/>
                        <a:pt x="1400" y="44"/>
                      </a:cubicBezTo>
                      <a:lnTo>
                        <a:pt x="3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4" name="Google Shape;3134;p82"/>
                <p:cNvSpPr/>
                <p:nvPr/>
              </p:nvSpPr>
              <p:spPr>
                <a:xfrm>
                  <a:off x="2119868" y="1823114"/>
                  <a:ext cx="217296" cy="134030"/>
                </a:xfrm>
                <a:custGeom>
                  <a:rect b="b" l="l" r="r" t="t"/>
                  <a:pathLst>
                    <a:path extrusionOk="0" h="873" w="1414">
                      <a:moveTo>
                        <a:pt x="123" y="0"/>
                      </a:moveTo>
                      <a:lnTo>
                        <a:pt x="65" y="144"/>
                      </a:lnTo>
                      <a:cubicBezTo>
                        <a:pt x="51" y="195"/>
                        <a:pt x="22" y="238"/>
                        <a:pt x="0" y="281"/>
                      </a:cubicBezTo>
                      <a:lnTo>
                        <a:pt x="1234" y="873"/>
                      </a:lnTo>
                      <a:cubicBezTo>
                        <a:pt x="1270" y="801"/>
                        <a:pt x="1306" y="736"/>
                        <a:pt x="1335" y="664"/>
                      </a:cubicBezTo>
                      <a:lnTo>
                        <a:pt x="1414" y="440"/>
                      </a:lnTo>
                      <a:lnTo>
                        <a:pt x="123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5" name="Google Shape;3135;p82"/>
                <p:cNvSpPr/>
                <p:nvPr/>
              </p:nvSpPr>
              <p:spPr>
                <a:xfrm>
                  <a:off x="2054402" y="1927205"/>
                  <a:ext cx="199624" cy="179474"/>
                </a:xfrm>
                <a:custGeom>
                  <a:rect b="b" l="l" r="r" t="t"/>
                  <a:pathLst>
                    <a:path extrusionOk="0" h="1169" w="1299">
                      <a:moveTo>
                        <a:pt x="195" y="0"/>
                      </a:moveTo>
                      <a:lnTo>
                        <a:pt x="102" y="123"/>
                      </a:lnTo>
                      <a:lnTo>
                        <a:pt x="1" y="238"/>
                      </a:lnTo>
                      <a:lnTo>
                        <a:pt x="1003" y="1168"/>
                      </a:lnTo>
                      <a:lnTo>
                        <a:pt x="1155" y="988"/>
                      </a:lnTo>
                      <a:lnTo>
                        <a:pt x="1299" y="801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6" name="Google Shape;3136;p82"/>
                <p:cNvSpPr/>
                <p:nvPr/>
              </p:nvSpPr>
              <p:spPr>
                <a:xfrm>
                  <a:off x="1962505" y="2010110"/>
                  <a:ext cx="165201" cy="208337"/>
                </a:xfrm>
                <a:custGeom>
                  <a:rect b="b" l="l" r="r" t="t"/>
                  <a:pathLst>
                    <a:path extrusionOk="0" h="1357" w="1075">
                      <a:moveTo>
                        <a:pt x="252" y="1"/>
                      </a:moveTo>
                      <a:cubicBezTo>
                        <a:pt x="209" y="37"/>
                        <a:pt x="173" y="66"/>
                        <a:pt x="130" y="95"/>
                      </a:cubicBezTo>
                      <a:lnTo>
                        <a:pt x="0" y="174"/>
                      </a:lnTo>
                      <a:lnTo>
                        <a:pt x="685" y="1357"/>
                      </a:lnTo>
                      <a:lnTo>
                        <a:pt x="880" y="1234"/>
                      </a:lnTo>
                      <a:cubicBezTo>
                        <a:pt x="952" y="1191"/>
                        <a:pt x="1010" y="1141"/>
                        <a:pt x="1075" y="1097"/>
                      </a:cubicBezTo>
                      <a:lnTo>
                        <a:pt x="252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7" name="Google Shape;3137;p82"/>
                <p:cNvSpPr/>
                <p:nvPr/>
              </p:nvSpPr>
              <p:spPr>
                <a:xfrm>
                  <a:off x="1852780" y="2065533"/>
                  <a:ext cx="116486" cy="218316"/>
                </a:xfrm>
                <a:custGeom>
                  <a:rect b="b" l="l" r="r" t="t"/>
                  <a:pathLst>
                    <a:path extrusionOk="0" h="1422" w="758">
                      <a:moveTo>
                        <a:pt x="296" y="1"/>
                      </a:moveTo>
                      <a:cubicBezTo>
                        <a:pt x="195" y="37"/>
                        <a:pt x="101" y="73"/>
                        <a:pt x="0" y="94"/>
                      </a:cubicBezTo>
                      <a:lnTo>
                        <a:pt x="303" y="1421"/>
                      </a:lnTo>
                      <a:cubicBezTo>
                        <a:pt x="454" y="1393"/>
                        <a:pt x="606" y="1342"/>
                        <a:pt x="757" y="1292"/>
                      </a:cubicBezTo>
                      <a:lnTo>
                        <a:pt x="296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8" name="Google Shape;3138;p82"/>
                <p:cNvSpPr/>
                <p:nvPr/>
              </p:nvSpPr>
              <p:spPr>
                <a:xfrm>
                  <a:off x="2097585" y="1370209"/>
                  <a:ext cx="211918" cy="153988"/>
                </a:xfrm>
                <a:custGeom>
                  <a:rect b="b" l="l" r="r" t="t"/>
                  <a:pathLst>
                    <a:path extrusionOk="0" h="1003" w="1379">
                      <a:moveTo>
                        <a:pt x="1155" y="0"/>
                      </a:moveTo>
                      <a:lnTo>
                        <a:pt x="1" y="736"/>
                      </a:lnTo>
                      <a:lnTo>
                        <a:pt x="80" y="866"/>
                      </a:lnTo>
                      <a:cubicBezTo>
                        <a:pt x="102" y="909"/>
                        <a:pt x="131" y="959"/>
                        <a:pt x="145" y="1003"/>
                      </a:cubicBezTo>
                      <a:lnTo>
                        <a:pt x="1379" y="411"/>
                      </a:lnTo>
                      <a:cubicBezTo>
                        <a:pt x="1342" y="339"/>
                        <a:pt x="1314" y="267"/>
                        <a:pt x="1278" y="202"/>
                      </a:cubicBezTo>
                      <a:lnTo>
                        <a:pt x="1155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39" name="Google Shape;3139;p82"/>
            <p:cNvCxnSpPr/>
            <p:nvPr/>
          </p:nvCxnSpPr>
          <p:spPr>
            <a:xfrm>
              <a:off x="2006119" y="1626125"/>
              <a:ext cx="343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140" name="Google Shape;3140;p82"/>
            <p:cNvSpPr txBox="1"/>
            <p:nvPr/>
          </p:nvSpPr>
          <p:spPr>
            <a:xfrm>
              <a:off x="2469438" y="1318775"/>
              <a:ext cx="15264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141" name="Google Shape;3141;p82"/>
            <p:cNvGrpSpPr/>
            <p:nvPr/>
          </p:nvGrpSpPr>
          <p:grpSpPr>
            <a:xfrm>
              <a:off x="1096002" y="1443277"/>
              <a:ext cx="371883" cy="365691"/>
              <a:chOff x="860940" y="2746477"/>
              <a:chExt cx="371883" cy="365691"/>
            </a:xfrm>
          </p:grpSpPr>
          <p:sp>
            <p:nvSpPr>
              <p:cNvPr id="3142" name="Google Shape;3142;p82"/>
              <p:cNvSpPr/>
              <p:nvPr/>
            </p:nvSpPr>
            <p:spPr>
              <a:xfrm>
                <a:off x="908191" y="3026302"/>
                <a:ext cx="30294" cy="28961"/>
              </a:xfrm>
              <a:custGeom>
                <a:rect b="b" l="l" r="r" t="t"/>
                <a:pathLst>
                  <a:path extrusionOk="0" h="912" w="954">
                    <a:moveTo>
                      <a:pt x="763" y="1"/>
                    </a:moveTo>
                    <a:cubicBezTo>
                      <a:pt x="718" y="1"/>
                      <a:pt x="674" y="16"/>
                      <a:pt x="644" y="45"/>
                    </a:cubicBezTo>
                    <a:lnTo>
                      <a:pt x="60" y="629"/>
                    </a:lnTo>
                    <a:cubicBezTo>
                      <a:pt x="1" y="688"/>
                      <a:pt x="1" y="807"/>
                      <a:pt x="60" y="867"/>
                    </a:cubicBezTo>
                    <a:cubicBezTo>
                      <a:pt x="90" y="897"/>
                      <a:pt x="135" y="911"/>
                      <a:pt x="179" y="911"/>
                    </a:cubicBezTo>
                    <a:cubicBezTo>
                      <a:pt x="224" y="911"/>
                      <a:pt x="269" y="897"/>
                      <a:pt x="299" y="867"/>
                    </a:cubicBezTo>
                    <a:lnTo>
                      <a:pt x="882" y="283"/>
                    </a:lnTo>
                    <a:cubicBezTo>
                      <a:pt x="953" y="224"/>
                      <a:pt x="953" y="105"/>
                      <a:pt x="882" y="45"/>
                    </a:cubicBezTo>
                    <a:cubicBezTo>
                      <a:pt x="852" y="16"/>
                      <a:pt x="807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3" name="Google Shape;3143;p82"/>
              <p:cNvSpPr/>
              <p:nvPr/>
            </p:nvSpPr>
            <p:spPr>
              <a:xfrm>
                <a:off x="943757" y="3061836"/>
                <a:ext cx="30263" cy="28961"/>
              </a:xfrm>
              <a:custGeom>
                <a:rect b="b" l="l" r="r" t="t"/>
                <a:pathLst>
                  <a:path extrusionOk="0" h="912" w="953">
                    <a:moveTo>
                      <a:pt x="762" y="1"/>
                    </a:moveTo>
                    <a:cubicBezTo>
                      <a:pt x="717" y="1"/>
                      <a:pt x="673" y="16"/>
                      <a:pt x="643" y="46"/>
                    </a:cubicBezTo>
                    <a:lnTo>
                      <a:pt x="60" y="629"/>
                    </a:lnTo>
                    <a:cubicBezTo>
                      <a:pt x="0" y="688"/>
                      <a:pt x="0" y="807"/>
                      <a:pt x="60" y="867"/>
                    </a:cubicBezTo>
                    <a:cubicBezTo>
                      <a:pt x="89" y="897"/>
                      <a:pt x="134" y="912"/>
                      <a:pt x="179" y="912"/>
                    </a:cubicBezTo>
                    <a:cubicBezTo>
                      <a:pt x="223" y="912"/>
                      <a:pt x="268" y="897"/>
                      <a:pt x="298" y="867"/>
                    </a:cubicBezTo>
                    <a:lnTo>
                      <a:pt x="881" y="284"/>
                    </a:lnTo>
                    <a:cubicBezTo>
                      <a:pt x="953" y="224"/>
                      <a:pt x="953" y="105"/>
                      <a:pt x="881" y="46"/>
                    </a:cubicBezTo>
                    <a:cubicBezTo>
                      <a:pt x="851" y="16"/>
                      <a:pt x="807" y="1"/>
                      <a:pt x="7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p82"/>
              <p:cNvSpPr/>
              <p:nvPr/>
            </p:nvSpPr>
            <p:spPr>
              <a:xfrm>
                <a:off x="926355" y="3044085"/>
                <a:ext cx="29881" cy="28579"/>
              </a:xfrm>
              <a:custGeom>
                <a:rect b="b" l="l" r="r" t="t"/>
                <a:pathLst>
                  <a:path extrusionOk="0" h="900" w="941">
                    <a:moveTo>
                      <a:pt x="762" y="0"/>
                    </a:moveTo>
                    <a:cubicBezTo>
                      <a:pt x="718" y="0"/>
                      <a:pt x="673" y="15"/>
                      <a:pt x="643" y="45"/>
                    </a:cubicBezTo>
                    <a:lnTo>
                      <a:pt x="60" y="616"/>
                    </a:lnTo>
                    <a:cubicBezTo>
                      <a:pt x="0" y="676"/>
                      <a:pt x="0" y="795"/>
                      <a:pt x="60" y="855"/>
                    </a:cubicBezTo>
                    <a:cubicBezTo>
                      <a:pt x="90" y="884"/>
                      <a:pt x="134" y="899"/>
                      <a:pt x="179" y="899"/>
                    </a:cubicBezTo>
                    <a:cubicBezTo>
                      <a:pt x="224" y="899"/>
                      <a:pt x="268" y="884"/>
                      <a:pt x="298" y="855"/>
                    </a:cubicBezTo>
                    <a:lnTo>
                      <a:pt x="881" y="283"/>
                    </a:lnTo>
                    <a:cubicBezTo>
                      <a:pt x="941" y="224"/>
                      <a:pt x="941" y="116"/>
                      <a:pt x="881" y="45"/>
                    </a:cubicBezTo>
                    <a:cubicBezTo>
                      <a:pt x="852" y="15"/>
                      <a:pt x="807" y="0"/>
                      <a:pt x="7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p82"/>
              <p:cNvSpPr/>
              <p:nvPr/>
            </p:nvSpPr>
            <p:spPr>
              <a:xfrm>
                <a:off x="860940" y="2746477"/>
                <a:ext cx="371883" cy="365691"/>
              </a:xfrm>
              <a:custGeom>
                <a:rect b="b" l="l" r="r" t="t"/>
                <a:pathLst>
                  <a:path extrusionOk="0" h="11516" w="11711">
                    <a:moveTo>
                      <a:pt x="11312" y="344"/>
                    </a:moveTo>
                    <a:lnTo>
                      <a:pt x="10835" y="1987"/>
                    </a:lnTo>
                    <a:lnTo>
                      <a:pt x="9680" y="821"/>
                    </a:lnTo>
                    <a:lnTo>
                      <a:pt x="11312" y="344"/>
                    </a:lnTo>
                    <a:close/>
                    <a:moveTo>
                      <a:pt x="4882" y="3821"/>
                    </a:moveTo>
                    <a:lnTo>
                      <a:pt x="2822" y="5881"/>
                    </a:lnTo>
                    <a:lnTo>
                      <a:pt x="477" y="5690"/>
                    </a:lnTo>
                    <a:cubicBezTo>
                      <a:pt x="453" y="5690"/>
                      <a:pt x="429" y="5643"/>
                      <a:pt x="465" y="5631"/>
                    </a:cubicBezTo>
                    <a:cubicBezTo>
                      <a:pt x="1477" y="4619"/>
                      <a:pt x="2822" y="4000"/>
                      <a:pt x="4227" y="3881"/>
                    </a:cubicBezTo>
                    <a:lnTo>
                      <a:pt x="4882" y="3821"/>
                    </a:lnTo>
                    <a:close/>
                    <a:moveTo>
                      <a:pt x="2894" y="6297"/>
                    </a:moveTo>
                    <a:lnTo>
                      <a:pt x="3811" y="7226"/>
                    </a:lnTo>
                    <a:lnTo>
                      <a:pt x="3477" y="7571"/>
                    </a:lnTo>
                    <a:lnTo>
                      <a:pt x="2549" y="6643"/>
                    </a:lnTo>
                    <a:lnTo>
                      <a:pt x="2894" y="6297"/>
                    </a:lnTo>
                    <a:close/>
                    <a:moveTo>
                      <a:pt x="2727" y="7333"/>
                    </a:moveTo>
                    <a:lnTo>
                      <a:pt x="3203" y="7810"/>
                    </a:lnTo>
                    <a:lnTo>
                      <a:pt x="2799" y="8226"/>
                    </a:lnTo>
                    <a:cubicBezTo>
                      <a:pt x="2787" y="8238"/>
                      <a:pt x="2763" y="8262"/>
                      <a:pt x="2739" y="8298"/>
                    </a:cubicBezTo>
                    <a:lnTo>
                      <a:pt x="2310" y="7869"/>
                    </a:lnTo>
                    <a:cubicBezTo>
                      <a:pt x="2287" y="7833"/>
                      <a:pt x="2287" y="7774"/>
                      <a:pt x="2310" y="7750"/>
                    </a:cubicBezTo>
                    <a:lnTo>
                      <a:pt x="2727" y="7333"/>
                    </a:lnTo>
                    <a:close/>
                    <a:moveTo>
                      <a:pt x="9311" y="916"/>
                    </a:moveTo>
                    <a:lnTo>
                      <a:pt x="10740" y="2345"/>
                    </a:lnTo>
                    <a:lnTo>
                      <a:pt x="10299" y="3821"/>
                    </a:lnTo>
                    <a:lnTo>
                      <a:pt x="5597" y="8524"/>
                    </a:lnTo>
                    <a:lnTo>
                      <a:pt x="4680" y="7595"/>
                    </a:lnTo>
                    <a:lnTo>
                      <a:pt x="6823" y="5452"/>
                    </a:lnTo>
                    <a:cubicBezTo>
                      <a:pt x="6966" y="5309"/>
                      <a:pt x="7001" y="5035"/>
                      <a:pt x="6811" y="4833"/>
                    </a:cubicBezTo>
                    <a:cubicBezTo>
                      <a:pt x="6728" y="4750"/>
                      <a:pt x="6617" y="4708"/>
                      <a:pt x="6506" y="4708"/>
                    </a:cubicBezTo>
                    <a:cubicBezTo>
                      <a:pt x="6394" y="4708"/>
                      <a:pt x="6281" y="4750"/>
                      <a:pt x="6192" y="4833"/>
                    </a:cubicBezTo>
                    <a:lnTo>
                      <a:pt x="4049" y="6976"/>
                    </a:lnTo>
                    <a:lnTo>
                      <a:pt x="3132" y="6047"/>
                    </a:lnTo>
                    <a:lnTo>
                      <a:pt x="7835" y="1344"/>
                    </a:lnTo>
                    <a:lnTo>
                      <a:pt x="9311" y="916"/>
                    </a:lnTo>
                    <a:close/>
                    <a:moveTo>
                      <a:pt x="6495" y="5047"/>
                    </a:moveTo>
                    <a:cubicBezTo>
                      <a:pt x="6522" y="5047"/>
                      <a:pt x="6549" y="5059"/>
                      <a:pt x="6573" y="5083"/>
                    </a:cubicBezTo>
                    <a:cubicBezTo>
                      <a:pt x="6609" y="5131"/>
                      <a:pt x="6609" y="5178"/>
                      <a:pt x="6573" y="5226"/>
                    </a:cubicBezTo>
                    <a:lnTo>
                      <a:pt x="4311" y="7488"/>
                    </a:lnTo>
                    <a:lnTo>
                      <a:pt x="3203" y="8595"/>
                    </a:lnTo>
                    <a:cubicBezTo>
                      <a:pt x="3180" y="8619"/>
                      <a:pt x="3153" y="8631"/>
                      <a:pt x="3127" y="8631"/>
                    </a:cubicBezTo>
                    <a:cubicBezTo>
                      <a:pt x="3102" y="8631"/>
                      <a:pt x="3078" y="8619"/>
                      <a:pt x="3060" y="8595"/>
                    </a:cubicBezTo>
                    <a:cubicBezTo>
                      <a:pt x="3013" y="8548"/>
                      <a:pt x="3013" y="8488"/>
                      <a:pt x="3060" y="8441"/>
                    </a:cubicBezTo>
                    <a:lnTo>
                      <a:pt x="6418" y="5083"/>
                    </a:lnTo>
                    <a:cubicBezTo>
                      <a:pt x="6442" y="5059"/>
                      <a:pt x="6469" y="5047"/>
                      <a:pt x="6495" y="5047"/>
                    </a:cubicBezTo>
                    <a:close/>
                    <a:moveTo>
                      <a:pt x="4430" y="7857"/>
                    </a:moveTo>
                    <a:lnTo>
                      <a:pt x="5346" y="8786"/>
                    </a:lnTo>
                    <a:lnTo>
                      <a:pt x="5001" y="9119"/>
                    </a:lnTo>
                    <a:lnTo>
                      <a:pt x="4989" y="9119"/>
                    </a:lnTo>
                    <a:lnTo>
                      <a:pt x="4084" y="8202"/>
                    </a:lnTo>
                    <a:lnTo>
                      <a:pt x="4430" y="7857"/>
                    </a:lnTo>
                    <a:close/>
                    <a:moveTo>
                      <a:pt x="3846" y="8429"/>
                    </a:moveTo>
                    <a:lnTo>
                      <a:pt x="4323" y="8905"/>
                    </a:lnTo>
                    <a:lnTo>
                      <a:pt x="3906" y="9322"/>
                    </a:lnTo>
                    <a:cubicBezTo>
                      <a:pt x="3894" y="9334"/>
                      <a:pt x="3858" y="9357"/>
                      <a:pt x="3846" y="9357"/>
                    </a:cubicBezTo>
                    <a:cubicBezTo>
                      <a:pt x="3834" y="9357"/>
                      <a:pt x="3811" y="9357"/>
                      <a:pt x="3787" y="9322"/>
                    </a:cubicBezTo>
                    <a:lnTo>
                      <a:pt x="3358" y="8905"/>
                    </a:lnTo>
                    <a:cubicBezTo>
                      <a:pt x="3382" y="8893"/>
                      <a:pt x="3394" y="8881"/>
                      <a:pt x="3430" y="8845"/>
                    </a:cubicBezTo>
                    <a:lnTo>
                      <a:pt x="3846" y="8429"/>
                    </a:lnTo>
                    <a:close/>
                    <a:moveTo>
                      <a:pt x="11322" y="1"/>
                    </a:moveTo>
                    <a:cubicBezTo>
                      <a:pt x="11295" y="1"/>
                      <a:pt x="11267" y="4"/>
                      <a:pt x="11240" y="11"/>
                    </a:cubicBezTo>
                    <a:cubicBezTo>
                      <a:pt x="10514" y="213"/>
                      <a:pt x="8394" y="844"/>
                      <a:pt x="7704" y="1035"/>
                    </a:cubicBezTo>
                    <a:cubicBezTo>
                      <a:pt x="7668" y="1047"/>
                      <a:pt x="7656" y="1059"/>
                      <a:pt x="7621" y="1083"/>
                    </a:cubicBezTo>
                    <a:lnTo>
                      <a:pt x="5263" y="3440"/>
                    </a:lnTo>
                    <a:lnTo>
                      <a:pt x="4203" y="3535"/>
                    </a:lnTo>
                    <a:cubicBezTo>
                      <a:pt x="2703" y="3654"/>
                      <a:pt x="1286" y="4321"/>
                      <a:pt x="227" y="5381"/>
                    </a:cubicBezTo>
                    <a:cubicBezTo>
                      <a:pt x="1" y="5595"/>
                      <a:pt x="143" y="5988"/>
                      <a:pt x="465" y="6024"/>
                    </a:cubicBezTo>
                    <a:lnTo>
                      <a:pt x="2525" y="6190"/>
                    </a:lnTo>
                    <a:lnTo>
                      <a:pt x="2310" y="6405"/>
                    </a:lnTo>
                    <a:cubicBezTo>
                      <a:pt x="2179" y="6536"/>
                      <a:pt x="2179" y="6750"/>
                      <a:pt x="2310" y="6881"/>
                    </a:cubicBezTo>
                    <a:lnTo>
                      <a:pt x="2525" y="7083"/>
                    </a:lnTo>
                    <a:lnTo>
                      <a:pt x="2108" y="7500"/>
                    </a:lnTo>
                    <a:cubicBezTo>
                      <a:pt x="1941" y="7667"/>
                      <a:pt x="1941" y="7941"/>
                      <a:pt x="2108" y="8095"/>
                    </a:cubicBezTo>
                    <a:lnTo>
                      <a:pt x="3561" y="9560"/>
                    </a:lnTo>
                    <a:cubicBezTo>
                      <a:pt x="3644" y="9643"/>
                      <a:pt x="3751" y="9685"/>
                      <a:pt x="3858" y="9685"/>
                    </a:cubicBezTo>
                    <a:cubicBezTo>
                      <a:pt x="3965" y="9685"/>
                      <a:pt x="4073" y="9643"/>
                      <a:pt x="4156" y="9560"/>
                    </a:cubicBezTo>
                    <a:lnTo>
                      <a:pt x="4573" y="9143"/>
                    </a:lnTo>
                    <a:lnTo>
                      <a:pt x="4763" y="9334"/>
                    </a:lnTo>
                    <a:cubicBezTo>
                      <a:pt x="4835" y="9399"/>
                      <a:pt x="4924" y="9432"/>
                      <a:pt x="5015" y="9432"/>
                    </a:cubicBezTo>
                    <a:cubicBezTo>
                      <a:pt x="5105" y="9432"/>
                      <a:pt x="5198" y="9399"/>
                      <a:pt x="5275" y="9334"/>
                    </a:cubicBezTo>
                    <a:lnTo>
                      <a:pt x="5477" y="9131"/>
                    </a:lnTo>
                    <a:lnTo>
                      <a:pt x="5656" y="11179"/>
                    </a:lnTo>
                    <a:cubicBezTo>
                      <a:pt x="5680" y="11334"/>
                      <a:pt x="5763" y="11453"/>
                      <a:pt x="5894" y="11500"/>
                    </a:cubicBezTo>
                    <a:cubicBezTo>
                      <a:pt x="5935" y="11511"/>
                      <a:pt x="5975" y="11516"/>
                      <a:pt x="6015" y="11516"/>
                    </a:cubicBezTo>
                    <a:cubicBezTo>
                      <a:pt x="6115" y="11516"/>
                      <a:pt x="6210" y="11482"/>
                      <a:pt x="6287" y="11405"/>
                    </a:cubicBezTo>
                    <a:cubicBezTo>
                      <a:pt x="6942" y="10750"/>
                      <a:pt x="7430" y="9977"/>
                      <a:pt x="7763" y="9119"/>
                    </a:cubicBezTo>
                    <a:cubicBezTo>
                      <a:pt x="7787" y="9024"/>
                      <a:pt x="7740" y="8941"/>
                      <a:pt x="7656" y="8893"/>
                    </a:cubicBezTo>
                    <a:cubicBezTo>
                      <a:pt x="7635" y="8885"/>
                      <a:pt x="7614" y="8881"/>
                      <a:pt x="7594" y="8881"/>
                    </a:cubicBezTo>
                    <a:cubicBezTo>
                      <a:pt x="7525" y="8881"/>
                      <a:pt x="7467" y="8926"/>
                      <a:pt x="7430" y="9000"/>
                    </a:cubicBezTo>
                    <a:cubicBezTo>
                      <a:pt x="7132" y="9810"/>
                      <a:pt x="6656" y="10560"/>
                      <a:pt x="6037" y="11167"/>
                    </a:cubicBezTo>
                    <a:cubicBezTo>
                      <a:pt x="6027" y="11172"/>
                      <a:pt x="6015" y="11175"/>
                      <a:pt x="6005" y="11175"/>
                    </a:cubicBezTo>
                    <a:cubicBezTo>
                      <a:pt x="5990" y="11175"/>
                      <a:pt x="5978" y="11169"/>
                      <a:pt x="5978" y="11155"/>
                    </a:cubicBezTo>
                    <a:lnTo>
                      <a:pt x="5763" y="8822"/>
                    </a:lnTo>
                    <a:lnTo>
                      <a:pt x="7835" y="6750"/>
                    </a:lnTo>
                    <a:lnTo>
                      <a:pt x="7835" y="6750"/>
                    </a:lnTo>
                    <a:cubicBezTo>
                      <a:pt x="7763" y="7583"/>
                      <a:pt x="7740" y="7810"/>
                      <a:pt x="7656" y="8238"/>
                    </a:cubicBezTo>
                    <a:cubicBezTo>
                      <a:pt x="7644" y="8322"/>
                      <a:pt x="7680" y="8417"/>
                      <a:pt x="7787" y="8441"/>
                    </a:cubicBezTo>
                    <a:cubicBezTo>
                      <a:pt x="7803" y="8445"/>
                      <a:pt x="7819" y="8447"/>
                      <a:pt x="7834" y="8447"/>
                    </a:cubicBezTo>
                    <a:cubicBezTo>
                      <a:pt x="7909" y="8447"/>
                      <a:pt x="7972" y="8399"/>
                      <a:pt x="8002" y="8310"/>
                    </a:cubicBezTo>
                    <a:cubicBezTo>
                      <a:pt x="8121" y="7786"/>
                      <a:pt x="8121" y="7548"/>
                      <a:pt x="8216" y="6393"/>
                    </a:cubicBezTo>
                    <a:lnTo>
                      <a:pt x="10585" y="4023"/>
                    </a:lnTo>
                    <a:cubicBezTo>
                      <a:pt x="10597" y="4011"/>
                      <a:pt x="10621" y="3976"/>
                      <a:pt x="10633" y="3952"/>
                    </a:cubicBezTo>
                    <a:lnTo>
                      <a:pt x="11109" y="2345"/>
                    </a:lnTo>
                    <a:lnTo>
                      <a:pt x="11669" y="404"/>
                    </a:lnTo>
                    <a:cubicBezTo>
                      <a:pt x="11711" y="193"/>
                      <a:pt x="11529" y="1"/>
                      <a:pt x="11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p82"/>
              <p:cNvSpPr/>
              <p:nvPr/>
            </p:nvSpPr>
            <p:spPr>
              <a:xfrm>
                <a:off x="1070396" y="2832057"/>
                <a:ext cx="90406" cy="69035"/>
              </a:xfrm>
              <a:custGeom>
                <a:rect b="b" l="l" r="r" t="t"/>
                <a:pathLst>
                  <a:path extrusionOk="0" h="2174" w="2847">
                    <a:moveTo>
                      <a:pt x="1730" y="0"/>
                    </a:moveTo>
                    <a:cubicBezTo>
                      <a:pt x="1668" y="0"/>
                      <a:pt x="1610" y="44"/>
                      <a:pt x="1584" y="114"/>
                    </a:cubicBezTo>
                    <a:cubicBezTo>
                      <a:pt x="1537" y="197"/>
                      <a:pt x="1584" y="293"/>
                      <a:pt x="1668" y="328"/>
                    </a:cubicBezTo>
                    <a:cubicBezTo>
                      <a:pt x="2179" y="554"/>
                      <a:pt x="2299" y="1221"/>
                      <a:pt x="1906" y="1614"/>
                    </a:cubicBezTo>
                    <a:cubicBezTo>
                      <a:pt x="1751" y="1769"/>
                      <a:pt x="1551" y="1846"/>
                      <a:pt x="1350" y="1846"/>
                    </a:cubicBezTo>
                    <a:cubicBezTo>
                      <a:pt x="1150" y="1846"/>
                      <a:pt x="947" y="1769"/>
                      <a:pt x="786" y="1614"/>
                    </a:cubicBezTo>
                    <a:cubicBezTo>
                      <a:pt x="405" y="1221"/>
                      <a:pt x="525" y="566"/>
                      <a:pt x="1025" y="328"/>
                    </a:cubicBezTo>
                    <a:cubicBezTo>
                      <a:pt x="1120" y="293"/>
                      <a:pt x="1144" y="197"/>
                      <a:pt x="1120" y="114"/>
                    </a:cubicBezTo>
                    <a:cubicBezTo>
                      <a:pt x="1083" y="41"/>
                      <a:pt x="1019" y="10"/>
                      <a:pt x="954" y="10"/>
                    </a:cubicBezTo>
                    <a:cubicBezTo>
                      <a:pt x="934" y="10"/>
                      <a:pt x="913" y="13"/>
                      <a:pt x="894" y="19"/>
                    </a:cubicBezTo>
                    <a:cubicBezTo>
                      <a:pt x="179" y="352"/>
                      <a:pt x="1" y="1281"/>
                      <a:pt x="572" y="1852"/>
                    </a:cubicBezTo>
                    <a:cubicBezTo>
                      <a:pt x="786" y="2078"/>
                      <a:pt x="1072" y="2174"/>
                      <a:pt x="1370" y="2174"/>
                    </a:cubicBezTo>
                    <a:cubicBezTo>
                      <a:pt x="2334" y="2162"/>
                      <a:pt x="2846" y="947"/>
                      <a:pt x="2132" y="245"/>
                    </a:cubicBezTo>
                    <a:cubicBezTo>
                      <a:pt x="2037" y="150"/>
                      <a:pt x="1918" y="66"/>
                      <a:pt x="1798" y="19"/>
                    </a:cubicBezTo>
                    <a:cubicBezTo>
                      <a:pt x="1776" y="6"/>
                      <a:pt x="1753" y="0"/>
                      <a:pt x="1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47" name="Google Shape;3147;p82"/>
          <p:cNvGrpSpPr/>
          <p:nvPr/>
        </p:nvGrpSpPr>
        <p:grpSpPr>
          <a:xfrm>
            <a:off x="677325" y="2464875"/>
            <a:ext cx="3318513" cy="1205341"/>
            <a:chOff x="677325" y="2464875"/>
            <a:chExt cx="3318513" cy="1205341"/>
          </a:xfrm>
        </p:grpSpPr>
        <p:grpSp>
          <p:nvGrpSpPr>
            <p:cNvPr id="3148" name="Google Shape;3148;p82"/>
            <p:cNvGrpSpPr/>
            <p:nvPr/>
          </p:nvGrpSpPr>
          <p:grpSpPr>
            <a:xfrm>
              <a:off x="677325" y="2464875"/>
              <a:ext cx="1209271" cy="1205341"/>
              <a:chOff x="1160012" y="2580050"/>
              <a:chExt cx="1209271" cy="1205341"/>
            </a:xfrm>
          </p:grpSpPr>
          <p:grpSp>
            <p:nvGrpSpPr>
              <p:cNvPr id="3149" name="Google Shape;3149;p82"/>
              <p:cNvGrpSpPr/>
              <p:nvPr/>
            </p:nvGrpSpPr>
            <p:grpSpPr>
              <a:xfrm>
                <a:off x="1160012" y="2580050"/>
                <a:ext cx="1048680" cy="1205341"/>
                <a:chOff x="1160012" y="2580050"/>
                <a:chExt cx="1048680" cy="1205341"/>
              </a:xfrm>
            </p:grpSpPr>
            <p:sp>
              <p:nvSpPr>
                <p:cNvPr id="3150" name="Google Shape;3150;p82"/>
                <p:cNvSpPr/>
                <p:nvPr/>
              </p:nvSpPr>
              <p:spPr>
                <a:xfrm>
                  <a:off x="1170001" y="3004091"/>
                  <a:ext cx="217296" cy="107623"/>
                </a:xfrm>
                <a:custGeom>
                  <a:rect b="b" l="l" r="r" t="t"/>
                  <a:pathLst>
                    <a:path extrusionOk="0" h="701" w="1414">
                      <a:moveTo>
                        <a:pt x="108" y="0"/>
                      </a:moveTo>
                      <a:lnTo>
                        <a:pt x="51" y="224"/>
                      </a:lnTo>
                      <a:cubicBezTo>
                        <a:pt x="29" y="303"/>
                        <a:pt x="7" y="375"/>
                        <a:pt x="0" y="455"/>
                      </a:cubicBezTo>
                      <a:lnTo>
                        <a:pt x="1342" y="700"/>
                      </a:lnTo>
                      <a:cubicBezTo>
                        <a:pt x="1349" y="650"/>
                        <a:pt x="1363" y="599"/>
                        <a:pt x="1378" y="549"/>
                      </a:cubicBezTo>
                      <a:lnTo>
                        <a:pt x="1414" y="397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1" name="Google Shape;3151;p82"/>
                <p:cNvSpPr/>
                <p:nvPr/>
              </p:nvSpPr>
              <p:spPr>
                <a:xfrm>
                  <a:off x="1227630" y="2841353"/>
                  <a:ext cx="210688" cy="159515"/>
                </a:xfrm>
                <a:custGeom>
                  <a:rect b="b" l="l" r="r" t="t"/>
                  <a:pathLst>
                    <a:path extrusionOk="0" h="1039" w="1371">
                      <a:moveTo>
                        <a:pt x="245" y="0"/>
                      </a:moveTo>
                      <a:cubicBezTo>
                        <a:pt x="159" y="137"/>
                        <a:pt x="72" y="267"/>
                        <a:pt x="0" y="404"/>
                      </a:cubicBezTo>
                      <a:lnTo>
                        <a:pt x="1219" y="1039"/>
                      </a:lnTo>
                      <a:cubicBezTo>
                        <a:pt x="1262" y="945"/>
                        <a:pt x="1320" y="866"/>
                        <a:pt x="1371" y="772"/>
                      </a:cubicBez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2" name="Google Shape;3152;p82"/>
                <p:cNvSpPr/>
                <p:nvPr/>
              </p:nvSpPr>
              <p:spPr>
                <a:xfrm>
                  <a:off x="1333973" y="2709473"/>
                  <a:ext cx="185332" cy="196208"/>
                </a:xfrm>
                <a:custGeom>
                  <a:rect b="b" l="l" r="r" t="t"/>
                  <a:pathLst>
                    <a:path extrusionOk="0" h="1278" w="1206">
                      <a:moveTo>
                        <a:pt x="347" y="1"/>
                      </a:moveTo>
                      <a:cubicBezTo>
                        <a:pt x="224" y="95"/>
                        <a:pt x="116" y="210"/>
                        <a:pt x="1" y="318"/>
                      </a:cubicBezTo>
                      <a:lnTo>
                        <a:pt x="974" y="1278"/>
                      </a:lnTo>
                      <a:cubicBezTo>
                        <a:pt x="1046" y="1205"/>
                        <a:pt x="1126" y="1133"/>
                        <a:pt x="1205" y="1068"/>
                      </a:cubicBezTo>
                      <a:lnTo>
                        <a:pt x="34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3" name="Google Shape;3153;p82"/>
                <p:cNvSpPr/>
                <p:nvPr/>
              </p:nvSpPr>
              <p:spPr>
                <a:xfrm>
                  <a:off x="1478120" y="2619813"/>
                  <a:ext cx="143071" cy="214938"/>
                </a:xfrm>
                <a:custGeom>
                  <a:rect b="b" l="l" r="r" t="t"/>
                  <a:pathLst>
                    <a:path extrusionOk="0" h="1400" w="931">
                      <a:moveTo>
                        <a:pt x="426" y="1"/>
                      </a:moveTo>
                      <a:cubicBezTo>
                        <a:pt x="354" y="22"/>
                        <a:pt x="282" y="58"/>
                        <a:pt x="209" y="94"/>
                      </a:cubicBezTo>
                      <a:lnTo>
                        <a:pt x="0" y="195"/>
                      </a:lnTo>
                      <a:lnTo>
                        <a:pt x="649" y="1400"/>
                      </a:lnTo>
                      <a:lnTo>
                        <a:pt x="786" y="1335"/>
                      </a:lnTo>
                      <a:cubicBezTo>
                        <a:pt x="830" y="1306"/>
                        <a:pt x="880" y="1285"/>
                        <a:pt x="931" y="1270"/>
                      </a:cubicBez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4" name="Google Shape;3154;p82"/>
                <p:cNvSpPr/>
                <p:nvPr/>
              </p:nvSpPr>
              <p:spPr>
                <a:xfrm>
                  <a:off x="1719698" y="3574291"/>
                  <a:ext cx="72227" cy="211100"/>
                </a:xfrm>
                <a:custGeom>
                  <a:rect b="b" l="l" r="r" t="t"/>
                  <a:pathLst>
                    <a:path extrusionOk="0" h="1375" w="470">
                      <a:moveTo>
                        <a:pt x="102" y="1"/>
                      </a:moveTo>
                      <a:lnTo>
                        <a:pt x="1" y="1364"/>
                      </a:lnTo>
                      <a:cubicBezTo>
                        <a:pt x="113" y="1369"/>
                        <a:pt x="221" y="1374"/>
                        <a:pt x="331" y="1374"/>
                      </a:cubicBezTo>
                      <a:cubicBezTo>
                        <a:pt x="377" y="1374"/>
                        <a:pt x="423" y="1373"/>
                        <a:pt x="469" y="1371"/>
                      </a:cubicBezTo>
                      <a:lnTo>
                        <a:pt x="412" y="1"/>
                      </a:lnTo>
                      <a:cubicBezTo>
                        <a:pt x="361" y="4"/>
                        <a:pt x="309" y="6"/>
                        <a:pt x="257" y="6"/>
                      </a:cubicBezTo>
                      <a:cubicBezTo>
                        <a:pt x="204" y="6"/>
                        <a:pt x="152" y="4"/>
                        <a:pt x="1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5" name="Google Shape;3155;p82"/>
                <p:cNvSpPr/>
                <p:nvPr/>
              </p:nvSpPr>
              <p:spPr>
                <a:xfrm>
                  <a:off x="1543432" y="3548805"/>
                  <a:ext cx="122172" cy="217241"/>
                </a:xfrm>
                <a:custGeom>
                  <a:rect b="b" l="l" r="r" t="t"/>
                  <a:pathLst>
                    <a:path extrusionOk="0" h="1415" w="795">
                      <a:moveTo>
                        <a:pt x="506" y="1"/>
                      </a:moveTo>
                      <a:lnTo>
                        <a:pt x="1" y="1270"/>
                      </a:lnTo>
                      <a:cubicBezTo>
                        <a:pt x="145" y="1328"/>
                        <a:pt x="296" y="1379"/>
                        <a:pt x="448" y="1415"/>
                      </a:cubicBezTo>
                      <a:lnTo>
                        <a:pt x="794" y="95"/>
                      </a:lnTo>
                      <a:cubicBezTo>
                        <a:pt x="693" y="66"/>
                        <a:pt x="599" y="37"/>
                        <a:pt x="5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6" name="Google Shape;3156;p82"/>
                <p:cNvSpPr/>
                <p:nvPr/>
              </p:nvSpPr>
              <p:spPr>
                <a:xfrm>
                  <a:off x="1387144" y="3490158"/>
                  <a:ext cx="170887" cy="206187"/>
                </a:xfrm>
                <a:custGeom>
                  <a:rect b="b" l="l" r="r" t="t"/>
                  <a:pathLst>
                    <a:path extrusionOk="0" h="1343" w="1112">
                      <a:moveTo>
                        <a:pt x="859" y="1"/>
                      </a:moveTo>
                      <a:lnTo>
                        <a:pt x="1" y="1068"/>
                      </a:lnTo>
                      <a:cubicBezTo>
                        <a:pt x="123" y="1169"/>
                        <a:pt x="253" y="1256"/>
                        <a:pt x="390" y="1342"/>
                      </a:cubicBezTo>
                      <a:lnTo>
                        <a:pt x="1112" y="174"/>
                      </a:lnTo>
                      <a:cubicBezTo>
                        <a:pt x="1018" y="123"/>
                        <a:pt x="938" y="66"/>
                        <a:pt x="8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7" name="Google Shape;3157;p82"/>
                <p:cNvSpPr/>
                <p:nvPr/>
              </p:nvSpPr>
              <p:spPr>
                <a:xfrm>
                  <a:off x="1265280" y="3403876"/>
                  <a:ext cx="203005" cy="176096"/>
                </a:xfrm>
                <a:custGeom>
                  <a:rect b="b" l="l" r="r" t="t"/>
                  <a:pathLst>
                    <a:path extrusionOk="0" h="1147" w="1321">
                      <a:moveTo>
                        <a:pt x="1126" y="0"/>
                      </a:moveTo>
                      <a:lnTo>
                        <a:pt x="0" y="772"/>
                      </a:lnTo>
                      <a:lnTo>
                        <a:pt x="137" y="959"/>
                      </a:lnTo>
                      <a:lnTo>
                        <a:pt x="210" y="1053"/>
                      </a:lnTo>
                      <a:lnTo>
                        <a:pt x="289" y="1147"/>
                      </a:lnTo>
                      <a:lnTo>
                        <a:pt x="1320" y="245"/>
                      </a:lnTo>
                      <a:lnTo>
                        <a:pt x="1263" y="188"/>
                      </a:lnTo>
                      <a:lnTo>
                        <a:pt x="1219" y="123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8" name="Google Shape;3158;p82"/>
                <p:cNvSpPr/>
                <p:nvPr/>
              </p:nvSpPr>
              <p:spPr>
                <a:xfrm>
                  <a:off x="1186598" y="3298556"/>
                  <a:ext cx="217296" cy="129731"/>
                </a:xfrm>
                <a:custGeom>
                  <a:rect b="b" l="l" r="r" t="t"/>
                  <a:pathLst>
                    <a:path extrusionOk="0" h="845" w="1414">
                      <a:moveTo>
                        <a:pt x="1306" y="1"/>
                      </a:moveTo>
                      <a:lnTo>
                        <a:pt x="0" y="405"/>
                      </a:lnTo>
                      <a:cubicBezTo>
                        <a:pt x="51" y="549"/>
                        <a:pt x="101" y="701"/>
                        <a:pt x="166" y="845"/>
                      </a:cubicBezTo>
                      <a:lnTo>
                        <a:pt x="1414" y="282"/>
                      </a:lnTo>
                      <a:cubicBezTo>
                        <a:pt x="1371" y="196"/>
                        <a:pt x="1342" y="95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9" name="Google Shape;3159;p82"/>
                <p:cNvSpPr/>
                <p:nvPr/>
              </p:nvSpPr>
              <p:spPr>
                <a:xfrm>
                  <a:off x="1160012" y="3182336"/>
                  <a:ext cx="212994" cy="72158"/>
                </a:xfrm>
                <a:custGeom>
                  <a:rect b="b" l="l" r="r" t="t"/>
                  <a:pathLst>
                    <a:path extrusionOk="0" h="470" w="1386">
                      <a:moveTo>
                        <a:pt x="0" y="1"/>
                      </a:moveTo>
                      <a:cubicBezTo>
                        <a:pt x="7" y="152"/>
                        <a:pt x="7" y="311"/>
                        <a:pt x="29" y="469"/>
                      </a:cubicBezTo>
                      <a:lnTo>
                        <a:pt x="1385" y="304"/>
                      </a:lnTo>
                      <a:cubicBezTo>
                        <a:pt x="1371" y="203"/>
                        <a:pt x="1378" y="102"/>
                        <a:pt x="13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0" name="Google Shape;3160;p82"/>
                <p:cNvSpPr/>
                <p:nvPr/>
              </p:nvSpPr>
              <p:spPr>
                <a:xfrm>
                  <a:off x="1647624" y="2580050"/>
                  <a:ext cx="87748" cy="214938"/>
                </a:xfrm>
                <a:custGeom>
                  <a:rect b="b" l="l" r="r" t="t"/>
                  <a:pathLst>
                    <a:path extrusionOk="0" h="1400" w="571">
                      <a:moveTo>
                        <a:pt x="470" y="0"/>
                      </a:moveTo>
                      <a:cubicBezTo>
                        <a:pt x="390" y="0"/>
                        <a:pt x="311" y="7"/>
                        <a:pt x="239" y="22"/>
                      </a:cubicBezTo>
                      <a:lnTo>
                        <a:pt x="1" y="58"/>
                      </a:lnTo>
                      <a:lnTo>
                        <a:pt x="268" y="1399"/>
                      </a:lnTo>
                      <a:lnTo>
                        <a:pt x="419" y="1378"/>
                      </a:lnTo>
                      <a:cubicBezTo>
                        <a:pt x="470" y="1370"/>
                        <a:pt x="520" y="1363"/>
                        <a:pt x="571" y="1363"/>
                      </a:cubicBezTo>
                      <a:lnTo>
                        <a:pt x="4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1" name="Google Shape;3161;p82"/>
                <p:cNvSpPr/>
                <p:nvPr/>
              </p:nvSpPr>
              <p:spPr>
                <a:xfrm>
                  <a:off x="1806217" y="2581124"/>
                  <a:ext cx="93127" cy="217088"/>
                </a:xfrm>
                <a:custGeom>
                  <a:rect b="b" l="l" r="r" t="t"/>
                  <a:pathLst>
                    <a:path extrusionOk="0" h="1414" w="606">
                      <a:moveTo>
                        <a:pt x="144" y="0"/>
                      </a:moveTo>
                      <a:lnTo>
                        <a:pt x="0" y="1356"/>
                      </a:lnTo>
                      <a:cubicBezTo>
                        <a:pt x="101" y="1378"/>
                        <a:pt x="202" y="1385"/>
                        <a:pt x="303" y="1414"/>
                      </a:cubicBezTo>
                      <a:lnTo>
                        <a:pt x="606" y="80"/>
                      </a:lnTo>
                      <a:cubicBezTo>
                        <a:pt x="454" y="36"/>
                        <a:pt x="296" y="2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2" name="Google Shape;3162;p82"/>
                <p:cNvSpPr/>
                <p:nvPr/>
              </p:nvSpPr>
              <p:spPr>
                <a:xfrm>
                  <a:off x="1920244" y="2626415"/>
                  <a:ext cx="147682" cy="215092"/>
                </a:xfrm>
                <a:custGeom>
                  <a:rect b="b" l="l" r="r" t="t"/>
                  <a:pathLst>
                    <a:path extrusionOk="0" h="1401" w="961">
                      <a:moveTo>
                        <a:pt x="542" y="1"/>
                      </a:moveTo>
                      <a:lnTo>
                        <a:pt x="1" y="1256"/>
                      </a:lnTo>
                      <a:lnTo>
                        <a:pt x="138" y="1321"/>
                      </a:lnTo>
                      <a:cubicBezTo>
                        <a:pt x="181" y="1343"/>
                        <a:pt x="232" y="1371"/>
                        <a:pt x="275" y="1400"/>
                      </a:cubicBezTo>
                      <a:lnTo>
                        <a:pt x="960" y="210"/>
                      </a:lnTo>
                      <a:cubicBezTo>
                        <a:pt x="895" y="174"/>
                        <a:pt x="823" y="131"/>
                        <a:pt x="751" y="102"/>
                      </a:cubicBezTo>
                      <a:lnTo>
                        <a:pt x="54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3" name="Google Shape;3163;p82"/>
                <p:cNvSpPr/>
                <p:nvPr/>
              </p:nvSpPr>
              <p:spPr>
                <a:xfrm>
                  <a:off x="2020133" y="2720680"/>
                  <a:ext cx="188559" cy="193905"/>
                </a:xfrm>
                <a:custGeom>
                  <a:rect b="b" l="l" r="r" t="t"/>
                  <a:pathLst>
                    <a:path extrusionOk="0" h="1263" w="1227">
                      <a:moveTo>
                        <a:pt x="887" y="0"/>
                      </a:moveTo>
                      <a:lnTo>
                        <a:pt x="0" y="1046"/>
                      </a:lnTo>
                      <a:cubicBezTo>
                        <a:pt x="79" y="1111"/>
                        <a:pt x="152" y="1183"/>
                        <a:pt x="224" y="1262"/>
                      </a:cubicBezTo>
                      <a:lnTo>
                        <a:pt x="1226" y="332"/>
                      </a:lnTo>
                      <a:cubicBezTo>
                        <a:pt x="1118" y="209"/>
                        <a:pt x="1003" y="101"/>
                        <a:pt x="8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64" name="Google Shape;3164;p82"/>
              <p:cNvGrpSpPr/>
              <p:nvPr/>
            </p:nvGrpSpPr>
            <p:grpSpPr>
              <a:xfrm>
                <a:off x="1852780" y="2856859"/>
                <a:ext cx="516503" cy="913640"/>
                <a:chOff x="1852780" y="2856859"/>
                <a:chExt cx="516503" cy="913640"/>
              </a:xfrm>
            </p:grpSpPr>
            <p:sp>
              <p:nvSpPr>
                <p:cNvPr id="3165" name="Google Shape;3165;p82"/>
                <p:cNvSpPr/>
                <p:nvPr/>
              </p:nvSpPr>
              <p:spPr>
                <a:xfrm>
                  <a:off x="2144149" y="3021747"/>
                  <a:ext cx="218526" cy="102096"/>
                </a:xfrm>
                <a:custGeom>
                  <a:rect b="b" l="l" r="r" t="t"/>
                  <a:pathLst>
                    <a:path extrusionOk="0" h="665" w="1422">
                      <a:moveTo>
                        <a:pt x="1321" y="1"/>
                      </a:moveTo>
                      <a:lnTo>
                        <a:pt x="1" y="361"/>
                      </a:lnTo>
                      <a:lnTo>
                        <a:pt x="44" y="506"/>
                      </a:lnTo>
                      <a:cubicBezTo>
                        <a:pt x="51" y="556"/>
                        <a:pt x="59" y="614"/>
                        <a:pt x="66" y="664"/>
                      </a:cubicBezTo>
                      <a:lnTo>
                        <a:pt x="1422" y="462"/>
                      </a:lnTo>
                      <a:cubicBezTo>
                        <a:pt x="1407" y="383"/>
                        <a:pt x="1400" y="304"/>
                        <a:pt x="1378" y="232"/>
                      </a:cubicBezTo>
                      <a:lnTo>
                        <a:pt x="1321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6" name="Google Shape;3166;p82"/>
                <p:cNvSpPr/>
                <p:nvPr/>
              </p:nvSpPr>
              <p:spPr>
                <a:xfrm>
                  <a:off x="2154138" y="3193390"/>
                  <a:ext cx="215145" cy="78760"/>
                </a:xfrm>
                <a:custGeom>
                  <a:rect b="b" l="l" r="r" t="t"/>
                  <a:pathLst>
                    <a:path extrusionOk="0" h="513" w="1400">
                      <a:moveTo>
                        <a:pt x="30" y="1"/>
                      </a:moveTo>
                      <a:cubicBezTo>
                        <a:pt x="30" y="109"/>
                        <a:pt x="15" y="210"/>
                        <a:pt x="1" y="311"/>
                      </a:cubicBezTo>
                      <a:lnTo>
                        <a:pt x="1357" y="513"/>
                      </a:lnTo>
                      <a:cubicBezTo>
                        <a:pt x="1378" y="354"/>
                        <a:pt x="1393" y="203"/>
                        <a:pt x="1400" y="44"/>
                      </a:cubicBezTo>
                      <a:lnTo>
                        <a:pt x="3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7" name="Google Shape;3167;p82"/>
                <p:cNvSpPr/>
                <p:nvPr/>
              </p:nvSpPr>
              <p:spPr>
                <a:xfrm>
                  <a:off x="2119868" y="3309764"/>
                  <a:ext cx="217296" cy="134030"/>
                </a:xfrm>
                <a:custGeom>
                  <a:rect b="b" l="l" r="r" t="t"/>
                  <a:pathLst>
                    <a:path extrusionOk="0" h="873" w="1414">
                      <a:moveTo>
                        <a:pt x="123" y="0"/>
                      </a:moveTo>
                      <a:lnTo>
                        <a:pt x="65" y="144"/>
                      </a:lnTo>
                      <a:cubicBezTo>
                        <a:pt x="51" y="195"/>
                        <a:pt x="22" y="238"/>
                        <a:pt x="0" y="281"/>
                      </a:cubicBezTo>
                      <a:lnTo>
                        <a:pt x="1234" y="873"/>
                      </a:lnTo>
                      <a:cubicBezTo>
                        <a:pt x="1270" y="801"/>
                        <a:pt x="1306" y="736"/>
                        <a:pt x="1335" y="664"/>
                      </a:cubicBezTo>
                      <a:lnTo>
                        <a:pt x="1414" y="440"/>
                      </a:lnTo>
                      <a:lnTo>
                        <a:pt x="123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8" name="Google Shape;3168;p82"/>
                <p:cNvSpPr/>
                <p:nvPr/>
              </p:nvSpPr>
              <p:spPr>
                <a:xfrm>
                  <a:off x="2054402" y="3413855"/>
                  <a:ext cx="199624" cy="179474"/>
                </a:xfrm>
                <a:custGeom>
                  <a:rect b="b" l="l" r="r" t="t"/>
                  <a:pathLst>
                    <a:path extrusionOk="0" h="1169" w="1299">
                      <a:moveTo>
                        <a:pt x="195" y="0"/>
                      </a:moveTo>
                      <a:lnTo>
                        <a:pt x="102" y="123"/>
                      </a:lnTo>
                      <a:lnTo>
                        <a:pt x="1" y="238"/>
                      </a:lnTo>
                      <a:lnTo>
                        <a:pt x="1003" y="1168"/>
                      </a:lnTo>
                      <a:lnTo>
                        <a:pt x="1155" y="988"/>
                      </a:lnTo>
                      <a:lnTo>
                        <a:pt x="1299" y="801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9" name="Google Shape;3169;p82"/>
                <p:cNvSpPr/>
                <p:nvPr/>
              </p:nvSpPr>
              <p:spPr>
                <a:xfrm>
                  <a:off x="1962505" y="3496760"/>
                  <a:ext cx="165201" cy="208337"/>
                </a:xfrm>
                <a:custGeom>
                  <a:rect b="b" l="l" r="r" t="t"/>
                  <a:pathLst>
                    <a:path extrusionOk="0" h="1357" w="1075">
                      <a:moveTo>
                        <a:pt x="252" y="1"/>
                      </a:moveTo>
                      <a:cubicBezTo>
                        <a:pt x="209" y="37"/>
                        <a:pt x="173" y="66"/>
                        <a:pt x="130" y="95"/>
                      </a:cubicBezTo>
                      <a:lnTo>
                        <a:pt x="0" y="174"/>
                      </a:lnTo>
                      <a:lnTo>
                        <a:pt x="685" y="1357"/>
                      </a:lnTo>
                      <a:lnTo>
                        <a:pt x="880" y="1234"/>
                      </a:lnTo>
                      <a:cubicBezTo>
                        <a:pt x="952" y="1191"/>
                        <a:pt x="1010" y="1141"/>
                        <a:pt x="1075" y="1097"/>
                      </a:cubicBezTo>
                      <a:lnTo>
                        <a:pt x="252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0" name="Google Shape;3170;p82"/>
                <p:cNvSpPr/>
                <p:nvPr/>
              </p:nvSpPr>
              <p:spPr>
                <a:xfrm>
                  <a:off x="1852780" y="3552183"/>
                  <a:ext cx="116486" cy="218316"/>
                </a:xfrm>
                <a:custGeom>
                  <a:rect b="b" l="l" r="r" t="t"/>
                  <a:pathLst>
                    <a:path extrusionOk="0" h="1422" w="758">
                      <a:moveTo>
                        <a:pt x="296" y="1"/>
                      </a:moveTo>
                      <a:cubicBezTo>
                        <a:pt x="195" y="37"/>
                        <a:pt x="101" y="73"/>
                        <a:pt x="0" y="94"/>
                      </a:cubicBezTo>
                      <a:lnTo>
                        <a:pt x="303" y="1421"/>
                      </a:lnTo>
                      <a:cubicBezTo>
                        <a:pt x="454" y="1393"/>
                        <a:pt x="606" y="1342"/>
                        <a:pt x="757" y="1292"/>
                      </a:cubicBezTo>
                      <a:lnTo>
                        <a:pt x="296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1" name="Google Shape;3171;p82"/>
                <p:cNvSpPr/>
                <p:nvPr/>
              </p:nvSpPr>
              <p:spPr>
                <a:xfrm>
                  <a:off x="2097585" y="2856859"/>
                  <a:ext cx="211918" cy="153988"/>
                </a:xfrm>
                <a:custGeom>
                  <a:rect b="b" l="l" r="r" t="t"/>
                  <a:pathLst>
                    <a:path extrusionOk="0" h="1003" w="1379">
                      <a:moveTo>
                        <a:pt x="1155" y="0"/>
                      </a:moveTo>
                      <a:lnTo>
                        <a:pt x="1" y="736"/>
                      </a:lnTo>
                      <a:lnTo>
                        <a:pt x="80" y="866"/>
                      </a:lnTo>
                      <a:cubicBezTo>
                        <a:pt x="102" y="909"/>
                        <a:pt x="131" y="959"/>
                        <a:pt x="145" y="1003"/>
                      </a:cubicBezTo>
                      <a:lnTo>
                        <a:pt x="1379" y="411"/>
                      </a:lnTo>
                      <a:cubicBezTo>
                        <a:pt x="1342" y="339"/>
                        <a:pt x="1314" y="267"/>
                        <a:pt x="1278" y="202"/>
                      </a:cubicBezTo>
                      <a:lnTo>
                        <a:pt x="1155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72" name="Google Shape;3172;p82"/>
            <p:cNvCxnSpPr/>
            <p:nvPr/>
          </p:nvCxnSpPr>
          <p:spPr>
            <a:xfrm>
              <a:off x="2006119" y="3067550"/>
              <a:ext cx="343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173" name="Google Shape;3173;p82"/>
            <p:cNvSpPr txBox="1"/>
            <p:nvPr/>
          </p:nvSpPr>
          <p:spPr>
            <a:xfrm>
              <a:off x="2469438" y="2760200"/>
              <a:ext cx="15264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174" name="Google Shape;3174;p82"/>
            <p:cNvGrpSpPr/>
            <p:nvPr/>
          </p:nvGrpSpPr>
          <p:grpSpPr>
            <a:xfrm>
              <a:off x="1095922" y="2889931"/>
              <a:ext cx="372073" cy="355244"/>
              <a:chOff x="7390435" y="3680868"/>
              <a:chExt cx="372073" cy="355244"/>
            </a:xfrm>
          </p:grpSpPr>
          <p:sp>
            <p:nvSpPr>
              <p:cNvPr id="3175" name="Google Shape;3175;p82"/>
              <p:cNvSpPr/>
              <p:nvPr/>
            </p:nvSpPr>
            <p:spPr>
              <a:xfrm>
                <a:off x="7390435" y="3744950"/>
                <a:ext cx="294178" cy="291162"/>
              </a:xfrm>
              <a:custGeom>
                <a:rect b="b" l="l" r="r" t="t"/>
                <a:pathLst>
                  <a:path extrusionOk="0" h="9169" w="9264">
                    <a:moveTo>
                      <a:pt x="4668" y="0"/>
                    </a:moveTo>
                    <a:cubicBezTo>
                      <a:pt x="3441" y="0"/>
                      <a:pt x="2287" y="477"/>
                      <a:pt x="1417" y="1334"/>
                    </a:cubicBezTo>
                    <a:cubicBezTo>
                      <a:pt x="1358" y="1393"/>
                      <a:pt x="1358" y="1501"/>
                      <a:pt x="1417" y="1572"/>
                    </a:cubicBezTo>
                    <a:cubicBezTo>
                      <a:pt x="1447" y="1602"/>
                      <a:pt x="1489" y="1617"/>
                      <a:pt x="1532" y="1617"/>
                    </a:cubicBezTo>
                    <a:cubicBezTo>
                      <a:pt x="1575" y="1617"/>
                      <a:pt x="1620" y="1602"/>
                      <a:pt x="1655" y="1572"/>
                    </a:cubicBezTo>
                    <a:cubicBezTo>
                      <a:pt x="2465" y="774"/>
                      <a:pt x="3537" y="322"/>
                      <a:pt x="4668" y="322"/>
                    </a:cubicBezTo>
                    <a:cubicBezTo>
                      <a:pt x="5799" y="322"/>
                      <a:pt x="6870" y="774"/>
                      <a:pt x="7668" y="1572"/>
                    </a:cubicBezTo>
                    <a:cubicBezTo>
                      <a:pt x="8478" y="2382"/>
                      <a:pt x="8918" y="3453"/>
                      <a:pt x="8918" y="4584"/>
                    </a:cubicBezTo>
                    <a:cubicBezTo>
                      <a:pt x="8918" y="5715"/>
                      <a:pt x="8478" y="6787"/>
                      <a:pt x="7668" y="7585"/>
                    </a:cubicBezTo>
                    <a:cubicBezTo>
                      <a:pt x="6841" y="8412"/>
                      <a:pt x="5751" y="8826"/>
                      <a:pt x="4662" y="8826"/>
                    </a:cubicBezTo>
                    <a:cubicBezTo>
                      <a:pt x="3572" y="8826"/>
                      <a:pt x="2483" y="8412"/>
                      <a:pt x="1655" y="7585"/>
                    </a:cubicBezTo>
                    <a:cubicBezTo>
                      <a:pt x="953" y="6882"/>
                      <a:pt x="524" y="5965"/>
                      <a:pt x="441" y="4977"/>
                    </a:cubicBezTo>
                    <a:cubicBezTo>
                      <a:pt x="346" y="4013"/>
                      <a:pt x="596" y="3037"/>
                      <a:pt x="1132" y="2227"/>
                    </a:cubicBezTo>
                    <a:cubicBezTo>
                      <a:pt x="1179" y="2155"/>
                      <a:pt x="1167" y="2048"/>
                      <a:pt x="1096" y="1989"/>
                    </a:cubicBezTo>
                    <a:cubicBezTo>
                      <a:pt x="1066" y="1972"/>
                      <a:pt x="1035" y="1964"/>
                      <a:pt x="1005" y="1964"/>
                    </a:cubicBezTo>
                    <a:cubicBezTo>
                      <a:pt x="950" y="1964"/>
                      <a:pt x="896" y="1990"/>
                      <a:pt x="858" y="2036"/>
                    </a:cubicBezTo>
                    <a:cubicBezTo>
                      <a:pt x="274" y="2894"/>
                      <a:pt x="1" y="3953"/>
                      <a:pt x="108" y="5013"/>
                    </a:cubicBezTo>
                    <a:cubicBezTo>
                      <a:pt x="215" y="6073"/>
                      <a:pt x="679" y="7085"/>
                      <a:pt x="1429" y="7823"/>
                    </a:cubicBezTo>
                    <a:cubicBezTo>
                      <a:pt x="2322" y="8716"/>
                      <a:pt x="3501" y="9168"/>
                      <a:pt x="4680" y="9168"/>
                    </a:cubicBezTo>
                    <a:cubicBezTo>
                      <a:pt x="5858" y="9168"/>
                      <a:pt x="7025" y="8716"/>
                      <a:pt x="7918" y="7823"/>
                    </a:cubicBezTo>
                    <a:cubicBezTo>
                      <a:pt x="8787" y="6966"/>
                      <a:pt x="9264" y="5799"/>
                      <a:pt x="9264" y="4584"/>
                    </a:cubicBezTo>
                    <a:cubicBezTo>
                      <a:pt x="9264" y="3358"/>
                      <a:pt x="8787" y="2203"/>
                      <a:pt x="7906" y="1334"/>
                    </a:cubicBezTo>
                    <a:cubicBezTo>
                      <a:pt x="7049" y="477"/>
                      <a:pt x="5882" y="0"/>
                      <a:pt x="4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6" name="Google Shape;3176;p82"/>
              <p:cNvSpPr/>
              <p:nvPr/>
            </p:nvSpPr>
            <p:spPr>
              <a:xfrm>
                <a:off x="7408948" y="3772259"/>
                <a:ext cx="259407" cy="236257"/>
              </a:xfrm>
              <a:custGeom>
                <a:rect b="b" l="l" r="r" t="t"/>
                <a:pathLst>
                  <a:path extrusionOk="0" h="7440" w="8169">
                    <a:moveTo>
                      <a:pt x="4085" y="319"/>
                    </a:moveTo>
                    <a:cubicBezTo>
                      <a:pt x="4942" y="319"/>
                      <a:pt x="5823" y="653"/>
                      <a:pt x="6478" y="1319"/>
                    </a:cubicBezTo>
                    <a:cubicBezTo>
                      <a:pt x="7800" y="2653"/>
                      <a:pt x="7800" y="4796"/>
                      <a:pt x="6478" y="6117"/>
                    </a:cubicBezTo>
                    <a:cubicBezTo>
                      <a:pt x="5817" y="6778"/>
                      <a:pt x="4951" y="7109"/>
                      <a:pt x="4083" y="7109"/>
                    </a:cubicBezTo>
                    <a:cubicBezTo>
                      <a:pt x="3216" y="7109"/>
                      <a:pt x="2346" y="6778"/>
                      <a:pt x="1680" y="6117"/>
                    </a:cubicBezTo>
                    <a:cubicBezTo>
                      <a:pt x="358" y="4796"/>
                      <a:pt x="358" y="2653"/>
                      <a:pt x="1680" y="1319"/>
                    </a:cubicBezTo>
                    <a:cubicBezTo>
                      <a:pt x="2335" y="664"/>
                      <a:pt x="3216" y="319"/>
                      <a:pt x="4085" y="319"/>
                    </a:cubicBezTo>
                    <a:close/>
                    <a:moveTo>
                      <a:pt x="4088" y="1"/>
                    </a:moveTo>
                    <a:cubicBezTo>
                      <a:pt x="3132" y="1"/>
                      <a:pt x="2174" y="361"/>
                      <a:pt x="1442" y="1081"/>
                    </a:cubicBezTo>
                    <a:cubicBezTo>
                      <a:pt x="1" y="2534"/>
                      <a:pt x="1" y="4891"/>
                      <a:pt x="1442" y="6356"/>
                    </a:cubicBezTo>
                    <a:cubicBezTo>
                      <a:pt x="2180" y="7082"/>
                      <a:pt x="3120" y="7439"/>
                      <a:pt x="4085" y="7439"/>
                    </a:cubicBezTo>
                    <a:cubicBezTo>
                      <a:pt x="5037" y="7439"/>
                      <a:pt x="5978" y="7082"/>
                      <a:pt x="6716" y="6356"/>
                    </a:cubicBezTo>
                    <a:cubicBezTo>
                      <a:pt x="8169" y="4891"/>
                      <a:pt x="8169" y="2546"/>
                      <a:pt x="6716" y="1081"/>
                    </a:cubicBezTo>
                    <a:cubicBezTo>
                      <a:pt x="5996" y="361"/>
                      <a:pt x="5043" y="1"/>
                      <a:pt x="4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7" name="Google Shape;3177;p82"/>
              <p:cNvSpPr/>
              <p:nvPr/>
            </p:nvSpPr>
            <p:spPr>
              <a:xfrm>
                <a:off x="7487986" y="3680868"/>
                <a:ext cx="274522" cy="259565"/>
              </a:xfrm>
              <a:custGeom>
                <a:rect b="b" l="l" r="r" t="t"/>
                <a:pathLst>
                  <a:path extrusionOk="0" h="8174" w="8645">
                    <a:moveTo>
                      <a:pt x="3614" y="0"/>
                    </a:moveTo>
                    <a:cubicBezTo>
                      <a:pt x="2438" y="0"/>
                      <a:pt x="1262" y="447"/>
                      <a:pt x="369" y="1340"/>
                    </a:cubicBezTo>
                    <a:cubicBezTo>
                      <a:pt x="262" y="1447"/>
                      <a:pt x="167" y="1566"/>
                      <a:pt x="60" y="1685"/>
                    </a:cubicBezTo>
                    <a:cubicBezTo>
                      <a:pt x="0" y="1756"/>
                      <a:pt x="12" y="1864"/>
                      <a:pt x="84" y="1923"/>
                    </a:cubicBezTo>
                    <a:cubicBezTo>
                      <a:pt x="118" y="1948"/>
                      <a:pt x="155" y="1960"/>
                      <a:pt x="191" y="1960"/>
                    </a:cubicBezTo>
                    <a:cubicBezTo>
                      <a:pt x="240" y="1960"/>
                      <a:pt x="287" y="1936"/>
                      <a:pt x="322" y="1887"/>
                    </a:cubicBezTo>
                    <a:cubicBezTo>
                      <a:pt x="417" y="1792"/>
                      <a:pt x="500" y="1685"/>
                      <a:pt x="608" y="1578"/>
                    </a:cubicBezTo>
                    <a:cubicBezTo>
                      <a:pt x="1435" y="750"/>
                      <a:pt x="2524" y="337"/>
                      <a:pt x="3614" y="337"/>
                    </a:cubicBezTo>
                    <a:cubicBezTo>
                      <a:pt x="4703" y="337"/>
                      <a:pt x="5793" y="750"/>
                      <a:pt x="6620" y="1578"/>
                    </a:cubicBezTo>
                    <a:cubicBezTo>
                      <a:pt x="8275" y="3233"/>
                      <a:pt x="8275" y="5936"/>
                      <a:pt x="6620" y="7591"/>
                    </a:cubicBezTo>
                    <a:cubicBezTo>
                      <a:pt x="6513" y="7698"/>
                      <a:pt x="6418" y="7781"/>
                      <a:pt x="6311" y="7876"/>
                    </a:cubicBezTo>
                    <a:cubicBezTo>
                      <a:pt x="6239" y="7936"/>
                      <a:pt x="6215" y="8043"/>
                      <a:pt x="6275" y="8114"/>
                    </a:cubicBezTo>
                    <a:cubicBezTo>
                      <a:pt x="6311" y="8162"/>
                      <a:pt x="6358" y="8174"/>
                      <a:pt x="6418" y="8174"/>
                    </a:cubicBezTo>
                    <a:cubicBezTo>
                      <a:pt x="6454" y="8174"/>
                      <a:pt x="6489" y="8162"/>
                      <a:pt x="6513" y="8126"/>
                    </a:cubicBezTo>
                    <a:cubicBezTo>
                      <a:pt x="6632" y="8043"/>
                      <a:pt x="6751" y="7936"/>
                      <a:pt x="6858" y="7817"/>
                    </a:cubicBezTo>
                    <a:cubicBezTo>
                      <a:pt x="8644" y="6031"/>
                      <a:pt x="8644" y="3126"/>
                      <a:pt x="6858" y="1340"/>
                    </a:cubicBezTo>
                    <a:cubicBezTo>
                      <a:pt x="5965" y="447"/>
                      <a:pt x="4790" y="0"/>
                      <a:pt x="3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8" name="Google Shape;3178;p82"/>
              <p:cNvSpPr/>
              <p:nvPr/>
            </p:nvSpPr>
            <p:spPr>
              <a:xfrm>
                <a:off x="7691758" y="3789502"/>
                <a:ext cx="34073" cy="102918"/>
              </a:xfrm>
              <a:custGeom>
                <a:rect b="b" l="l" r="r" t="t"/>
                <a:pathLst>
                  <a:path extrusionOk="0" h="3241" w="1073">
                    <a:moveTo>
                      <a:pt x="589" y="1"/>
                    </a:moveTo>
                    <a:cubicBezTo>
                      <a:pt x="580" y="1"/>
                      <a:pt x="570" y="1"/>
                      <a:pt x="560" y="2"/>
                    </a:cubicBezTo>
                    <a:cubicBezTo>
                      <a:pt x="477" y="38"/>
                      <a:pt x="429" y="121"/>
                      <a:pt x="441" y="217"/>
                    </a:cubicBezTo>
                    <a:cubicBezTo>
                      <a:pt x="715" y="1157"/>
                      <a:pt x="560" y="2145"/>
                      <a:pt x="37" y="2967"/>
                    </a:cubicBezTo>
                    <a:cubicBezTo>
                      <a:pt x="1" y="3038"/>
                      <a:pt x="13" y="3146"/>
                      <a:pt x="84" y="3205"/>
                    </a:cubicBezTo>
                    <a:cubicBezTo>
                      <a:pt x="120" y="3217"/>
                      <a:pt x="144" y="3241"/>
                      <a:pt x="167" y="3241"/>
                    </a:cubicBezTo>
                    <a:cubicBezTo>
                      <a:pt x="239" y="3241"/>
                      <a:pt x="275" y="3205"/>
                      <a:pt x="310" y="3158"/>
                    </a:cubicBezTo>
                    <a:cubicBezTo>
                      <a:pt x="906" y="2265"/>
                      <a:pt x="1072" y="1169"/>
                      <a:pt x="775" y="121"/>
                    </a:cubicBezTo>
                    <a:cubicBezTo>
                      <a:pt x="743" y="47"/>
                      <a:pt x="672" y="1"/>
                      <a:pt x="5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9" name="Google Shape;3179;p82"/>
              <p:cNvSpPr/>
              <p:nvPr/>
            </p:nvSpPr>
            <p:spPr>
              <a:xfrm>
                <a:off x="7536000" y="3708082"/>
                <a:ext cx="173192" cy="72052"/>
              </a:xfrm>
              <a:custGeom>
                <a:rect b="b" l="l" r="r" t="t"/>
                <a:pathLst>
                  <a:path extrusionOk="0" h="2269" w="5454">
                    <a:moveTo>
                      <a:pt x="2121" y="0"/>
                    </a:moveTo>
                    <a:cubicBezTo>
                      <a:pt x="1410" y="0"/>
                      <a:pt x="707" y="204"/>
                      <a:pt x="108" y="590"/>
                    </a:cubicBezTo>
                    <a:cubicBezTo>
                      <a:pt x="36" y="638"/>
                      <a:pt x="0" y="733"/>
                      <a:pt x="60" y="828"/>
                    </a:cubicBezTo>
                    <a:cubicBezTo>
                      <a:pt x="91" y="874"/>
                      <a:pt x="147" y="906"/>
                      <a:pt x="205" y="906"/>
                    </a:cubicBezTo>
                    <a:cubicBezTo>
                      <a:pt x="237" y="906"/>
                      <a:pt x="269" y="897"/>
                      <a:pt x="298" y="876"/>
                    </a:cubicBezTo>
                    <a:cubicBezTo>
                      <a:pt x="841" y="534"/>
                      <a:pt x="1478" y="344"/>
                      <a:pt x="2123" y="344"/>
                    </a:cubicBezTo>
                    <a:cubicBezTo>
                      <a:pt x="2241" y="344"/>
                      <a:pt x="2359" y="351"/>
                      <a:pt x="2477" y="364"/>
                    </a:cubicBezTo>
                    <a:cubicBezTo>
                      <a:pt x="3251" y="435"/>
                      <a:pt x="3977" y="792"/>
                      <a:pt x="4513" y="1328"/>
                    </a:cubicBezTo>
                    <a:cubicBezTo>
                      <a:pt x="4763" y="1590"/>
                      <a:pt x="4977" y="1864"/>
                      <a:pt x="5120" y="2185"/>
                    </a:cubicBezTo>
                    <a:cubicBezTo>
                      <a:pt x="5156" y="2245"/>
                      <a:pt x="5215" y="2269"/>
                      <a:pt x="5275" y="2269"/>
                    </a:cubicBezTo>
                    <a:cubicBezTo>
                      <a:pt x="5299" y="2269"/>
                      <a:pt x="5323" y="2269"/>
                      <a:pt x="5346" y="2257"/>
                    </a:cubicBezTo>
                    <a:cubicBezTo>
                      <a:pt x="5418" y="2197"/>
                      <a:pt x="5453" y="2102"/>
                      <a:pt x="5406" y="2019"/>
                    </a:cubicBezTo>
                    <a:cubicBezTo>
                      <a:pt x="5227" y="1673"/>
                      <a:pt x="5001" y="1364"/>
                      <a:pt x="4739" y="1102"/>
                    </a:cubicBezTo>
                    <a:cubicBezTo>
                      <a:pt x="4144" y="507"/>
                      <a:pt x="3334" y="114"/>
                      <a:pt x="2489" y="18"/>
                    </a:cubicBezTo>
                    <a:cubicBezTo>
                      <a:pt x="2366" y="6"/>
                      <a:pt x="2243" y="0"/>
                      <a:pt x="2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0" name="Google Shape;3180;p82"/>
              <p:cNvSpPr/>
              <p:nvPr/>
            </p:nvSpPr>
            <p:spPr>
              <a:xfrm>
                <a:off x="7501228" y="3819415"/>
                <a:ext cx="75640" cy="141437"/>
              </a:xfrm>
              <a:custGeom>
                <a:rect b="b" l="l" r="r" t="t"/>
                <a:pathLst>
                  <a:path extrusionOk="0" h="4454" w="2382">
                    <a:moveTo>
                      <a:pt x="1012" y="692"/>
                    </a:moveTo>
                    <a:lnTo>
                      <a:pt x="1012" y="2061"/>
                    </a:lnTo>
                    <a:cubicBezTo>
                      <a:pt x="607" y="2001"/>
                      <a:pt x="310" y="1715"/>
                      <a:pt x="310" y="1370"/>
                    </a:cubicBezTo>
                    <a:cubicBezTo>
                      <a:pt x="310" y="1025"/>
                      <a:pt x="607" y="763"/>
                      <a:pt x="1012" y="692"/>
                    </a:cubicBezTo>
                    <a:close/>
                    <a:moveTo>
                      <a:pt x="1357" y="2418"/>
                    </a:moveTo>
                    <a:cubicBezTo>
                      <a:pt x="1750" y="2477"/>
                      <a:pt x="2048" y="2751"/>
                      <a:pt x="2048" y="3097"/>
                    </a:cubicBezTo>
                    <a:cubicBezTo>
                      <a:pt x="2048" y="3430"/>
                      <a:pt x="1738" y="3704"/>
                      <a:pt x="1357" y="3763"/>
                    </a:cubicBezTo>
                    <a:lnTo>
                      <a:pt x="1357" y="2418"/>
                    </a:lnTo>
                    <a:close/>
                    <a:moveTo>
                      <a:pt x="1191" y="1"/>
                    </a:moveTo>
                    <a:cubicBezTo>
                      <a:pt x="1095" y="1"/>
                      <a:pt x="1024" y="72"/>
                      <a:pt x="1024" y="168"/>
                    </a:cubicBezTo>
                    <a:lnTo>
                      <a:pt x="1024" y="358"/>
                    </a:lnTo>
                    <a:cubicBezTo>
                      <a:pt x="441" y="430"/>
                      <a:pt x="0" y="870"/>
                      <a:pt x="0" y="1370"/>
                    </a:cubicBezTo>
                    <a:cubicBezTo>
                      <a:pt x="0" y="1882"/>
                      <a:pt x="441" y="2323"/>
                      <a:pt x="1024" y="2382"/>
                    </a:cubicBezTo>
                    <a:lnTo>
                      <a:pt x="1024" y="3763"/>
                    </a:lnTo>
                    <a:cubicBezTo>
                      <a:pt x="619" y="3704"/>
                      <a:pt x="322" y="3430"/>
                      <a:pt x="322" y="3085"/>
                    </a:cubicBezTo>
                    <a:cubicBezTo>
                      <a:pt x="322" y="2989"/>
                      <a:pt x="250" y="2918"/>
                      <a:pt x="167" y="2918"/>
                    </a:cubicBezTo>
                    <a:cubicBezTo>
                      <a:pt x="71" y="2918"/>
                      <a:pt x="0" y="2989"/>
                      <a:pt x="0" y="3085"/>
                    </a:cubicBezTo>
                    <a:cubicBezTo>
                      <a:pt x="0" y="3609"/>
                      <a:pt x="441" y="4037"/>
                      <a:pt x="1024" y="4097"/>
                    </a:cubicBezTo>
                    <a:lnTo>
                      <a:pt x="1024" y="4287"/>
                    </a:lnTo>
                    <a:cubicBezTo>
                      <a:pt x="1024" y="4371"/>
                      <a:pt x="1095" y="4454"/>
                      <a:pt x="1191" y="4454"/>
                    </a:cubicBezTo>
                    <a:cubicBezTo>
                      <a:pt x="1274" y="4454"/>
                      <a:pt x="1357" y="4371"/>
                      <a:pt x="1357" y="4287"/>
                    </a:cubicBezTo>
                    <a:lnTo>
                      <a:pt x="1357" y="4097"/>
                    </a:lnTo>
                    <a:cubicBezTo>
                      <a:pt x="1929" y="4025"/>
                      <a:pt x="2381" y="3585"/>
                      <a:pt x="2381" y="3085"/>
                    </a:cubicBezTo>
                    <a:cubicBezTo>
                      <a:pt x="2381" y="2573"/>
                      <a:pt x="1929" y="2144"/>
                      <a:pt x="1357" y="2073"/>
                    </a:cubicBezTo>
                    <a:lnTo>
                      <a:pt x="1357" y="692"/>
                    </a:lnTo>
                    <a:cubicBezTo>
                      <a:pt x="1750" y="751"/>
                      <a:pt x="2048" y="1025"/>
                      <a:pt x="2048" y="1370"/>
                    </a:cubicBezTo>
                    <a:cubicBezTo>
                      <a:pt x="2048" y="1465"/>
                      <a:pt x="2131" y="1537"/>
                      <a:pt x="2215" y="1537"/>
                    </a:cubicBezTo>
                    <a:cubicBezTo>
                      <a:pt x="2298" y="1537"/>
                      <a:pt x="2381" y="1465"/>
                      <a:pt x="2381" y="1370"/>
                    </a:cubicBezTo>
                    <a:cubicBezTo>
                      <a:pt x="2381" y="846"/>
                      <a:pt x="1929" y="418"/>
                      <a:pt x="1345" y="358"/>
                    </a:cubicBezTo>
                    <a:lnTo>
                      <a:pt x="1345" y="168"/>
                    </a:lnTo>
                    <a:cubicBezTo>
                      <a:pt x="1345" y="72"/>
                      <a:pt x="1274" y="1"/>
                      <a:pt x="1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81" name="Google Shape;3181;p82"/>
          <p:cNvGrpSpPr/>
          <p:nvPr/>
        </p:nvGrpSpPr>
        <p:grpSpPr>
          <a:xfrm>
            <a:off x="674943" y="3937913"/>
            <a:ext cx="3780107" cy="630812"/>
            <a:chOff x="674943" y="4014113"/>
            <a:chExt cx="3780107" cy="630812"/>
          </a:xfrm>
        </p:grpSpPr>
        <p:grpSp>
          <p:nvGrpSpPr>
            <p:cNvPr id="3182" name="Google Shape;3182;p82"/>
            <p:cNvGrpSpPr/>
            <p:nvPr/>
          </p:nvGrpSpPr>
          <p:grpSpPr>
            <a:xfrm>
              <a:off x="677455" y="4397538"/>
              <a:ext cx="1635629" cy="187556"/>
              <a:chOff x="677455" y="4397538"/>
              <a:chExt cx="1635629" cy="187556"/>
            </a:xfrm>
          </p:grpSpPr>
          <p:sp>
            <p:nvSpPr>
              <p:cNvPr id="3183" name="Google Shape;3183;p82"/>
              <p:cNvSpPr/>
              <p:nvPr/>
            </p:nvSpPr>
            <p:spPr>
              <a:xfrm>
                <a:off x="677455" y="4397538"/>
                <a:ext cx="69049" cy="187556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4" name="Google Shape;3184;p82"/>
              <p:cNvSpPr/>
              <p:nvPr/>
            </p:nvSpPr>
            <p:spPr>
              <a:xfrm>
                <a:off x="769605" y="4397538"/>
                <a:ext cx="69049" cy="187556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5" name="Google Shape;3185;p82"/>
              <p:cNvSpPr/>
              <p:nvPr/>
            </p:nvSpPr>
            <p:spPr>
              <a:xfrm>
                <a:off x="861756" y="4397538"/>
                <a:ext cx="69049" cy="187556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6" name="Google Shape;3186;p82"/>
              <p:cNvSpPr/>
              <p:nvPr/>
            </p:nvSpPr>
            <p:spPr>
              <a:xfrm>
                <a:off x="953906" y="4397538"/>
                <a:ext cx="69057" cy="187556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7" name="Google Shape;3187;p82"/>
              <p:cNvSpPr/>
              <p:nvPr/>
            </p:nvSpPr>
            <p:spPr>
              <a:xfrm>
                <a:off x="1046065" y="4397538"/>
                <a:ext cx="69049" cy="187486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8" name="Google Shape;3188;p82"/>
              <p:cNvSpPr/>
              <p:nvPr/>
            </p:nvSpPr>
            <p:spPr>
              <a:xfrm>
                <a:off x="1138215" y="4397538"/>
                <a:ext cx="69049" cy="187556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p82"/>
              <p:cNvSpPr/>
              <p:nvPr/>
            </p:nvSpPr>
            <p:spPr>
              <a:xfrm>
                <a:off x="1230365" y="4397538"/>
                <a:ext cx="69049" cy="187556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p82"/>
              <p:cNvSpPr/>
              <p:nvPr/>
            </p:nvSpPr>
            <p:spPr>
              <a:xfrm>
                <a:off x="1322516" y="4397538"/>
                <a:ext cx="69057" cy="187556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p82"/>
              <p:cNvSpPr/>
              <p:nvPr/>
            </p:nvSpPr>
            <p:spPr>
              <a:xfrm>
                <a:off x="1414674" y="4397538"/>
                <a:ext cx="69049" cy="187486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p82"/>
              <p:cNvSpPr/>
              <p:nvPr/>
            </p:nvSpPr>
            <p:spPr>
              <a:xfrm>
                <a:off x="1506824" y="4397538"/>
                <a:ext cx="69049" cy="187556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p82"/>
              <p:cNvSpPr/>
              <p:nvPr/>
            </p:nvSpPr>
            <p:spPr>
              <a:xfrm>
                <a:off x="1598975" y="4397538"/>
                <a:ext cx="69049" cy="187486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p82"/>
              <p:cNvSpPr/>
              <p:nvPr/>
            </p:nvSpPr>
            <p:spPr>
              <a:xfrm>
                <a:off x="1691125" y="4397538"/>
                <a:ext cx="69049" cy="187556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82"/>
              <p:cNvSpPr/>
              <p:nvPr/>
            </p:nvSpPr>
            <p:spPr>
              <a:xfrm>
                <a:off x="1783275" y="4397538"/>
                <a:ext cx="69049" cy="187556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3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p82"/>
              <p:cNvSpPr/>
              <p:nvPr/>
            </p:nvSpPr>
            <p:spPr>
              <a:xfrm>
                <a:off x="1875426" y="4397538"/>
                <a:ext cx="69049" cy="187556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7" name="Google Shape;3197;p82"/>
              <p:cNvSpPr/>
              <p:nvPr/>
            </p:nvSpPr>
            <p:spPr>
              <a:xfrm>
                <a:off x="1967576" y="4397538"/>
                <a:ext cx="69049" cy="187556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8" name="Google Shape;3198;p82"/>
              <p:cNvSpPr/>
              <p:nvPr/>
            </p:nvSpPr>
            <p:spPr>
              <a:xfrm>
                <a:off x="2059727" y="4397538"/>
                <a:ext cx="69049" cy="187556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07" y="37890"/>
                    </a:cubicBezTo>
                    <a:lnTo>
                      <a:pt x="7937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3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9" name="Google Shape;3199;p82"/>
              <p:cNvSpPr/>
              <p:nvPr/>
            </p:nvSpPr>
            <p:spPr>
              <a:xfrm>
                <a:off x="2151877" y="4397538"/>
                <a:ext cx="69049" cy="187486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76"/>
                      <a:pt x="607" y="37876"/>
                    </a:cubicBezTo>
                    <a:lnTo>
                      <a:pt x="7923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0" name="Google Shape;3200;p82"/>
              <p:cNvSpPr/>
              <p:nvPr/>
            </p:nvSpPr>
            <p:spPr>
              <a:xfrm>
                <a:off x="2244027" y="4397538"/>
                <a:ext cx="69057" cy="187556"/>
              </a:xfrm>
              <a:custGeom>
                <a:rect b="b" l="l" r="r" t="t"/>
                <a:pathLst>
                  <a:path extrusionOk="0" h="37890" w="8544">
                    <a:moveTo>
                      <a:pt x="607" y="1"/>
                    </a:moveTo>
                    <a:cubicBezTo>
                      <a:pt x="263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1" name="Google Shape;3201;p82"/>
            <p:cNvGrpSpPr/>
            <p:nvPr/>
          </p:nvGrpSpPr>
          <p:grpSpPr>
            <a:xfrm>
              <a:off x="674943" y="4014113"/>
              <a:ext cx="1648687" cy="307212"/>
              <a:chOff x="674943" y="4014113"/>
              <a:chExt cx="1648687" cy="307212"/>
            </a:xfrm>
          </p:grpSpPr>
          <p:sp>
            <p:nvSpPr>
              <p:cNvPr id="3202" name="Google Shape;3202;p82"/>
              <p:cNvSpPr txBox="1"/>
              <p:nvPr/>
            </p:nvSpPr>
            <p:spPr>
              <a:xfrm>
                <a:off x="674943" y="4014125"/>
                <a:ext cx="8295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0" i="0" sz="20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03" name="Google Shape;3203;p82"/>
              <p:cNvSpPr txBox="1"/>
              <p:nvPr/>
            </p:nvSpPr>
            <p:spPr>
              <a:xfrm>
                <a:off x="1699630" y="4014113"/>
                <a:ext cx="6240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48%</a:t>
                </a:r>
                <a:endParaRPr b="0" i="0" sz="20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3204" name="Google Shape;3204;p82"/>
            <p:cNvSpPr txBox="1"/>
            <p:nvPr/>
          </p:nvSpPr>
          <p:spPr>
            <a:xfrm>
              <a:off x="2423450" y="4337725"/>
              <a:ext cx="2031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bit larger than the Moon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05" name="Google Shape;3205;p82"/>
          <p:cNvGrpSpPr/>
          <p:nvPr/>
        </p:nvGrpSpPr>
        <p:grpSpPr>
          <a:xfrm>
            <a:off x="4639495" y="3937925"/>
            <a:ext cx="3781667" cy="630775"/>
            <a:chOff x="5378466" y="4073950"/>
            <a:chExt cx="3781667" cy="630775"/>
          </a:xfrm>
        </p:grpSpPr>
        <p:grpSp>
          <p:nvGrpSpPr>
            <p:cNvPr id="3206" name="Google Shape;3206;p82"/>
            <p:cNvGrpSpPr/>
            <p:nvPr/>
          </p:nvGrpSpPr>
          <p:grpSpPr>
            <a:xfrm>
              <a:off x="5382980" y="4457363"/>
              <a:ext cx="1635638" cy="187592"/>
              <a:chOff x="5382840" y="3660136"/>
              <a:chExt cx="1387545" cy="159138"/>
            </a:xfrm>
          </p:grpSpPr>
          <p:sp>
            <p:nvSpPr>
              <p:cNvPr id="3207" name="Google Shape;3207;p82"/>
              <p:cNvSpPr/>
              <p:nvPr/>
            </p:nvSpPr>
            <p:spPr>
              <a:xfrm>
                <a:off x="5382840" y="3660136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8" name="Google Shape;3208;p82"/>
              <p:cNvSpPr/>
              <p:nvPr/>
            </p:nvSpPr>
            <p:spPr>
              <a:xfrm>
                <a:off x="5461013" y="3660136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9" name="Google Shape;3209;p82"/>
              <p:cNvSpPr/>
              <p:nvPr/>
            </p:nvSpPr>
            <p:spPr>
              <a:xfrm>
                <a:off x="5539186" y="3660136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0" name="Google Shape;3210;p82"/>
              <p:cNvSpPr/>
              <p:nvPr/>
            </p:nvSpPr>
            <p:spPr>
              <a:xfrm>
                <a:off x="5617359" y="3660136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1" name="Google Shape;3211;p82"/>
              <p:cNvSpPr/>
              <p:nvPr/>
            </p:nvSpPr>
            <p:spPr>
              <a:xfrm>
                <a:off x="5695539" y="3660136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2" name="Google Shape;3212;p82"/>
              <p:cNvSpPr/>
              <p:nvPr/>
            </p:nvSpPr>
            <p:spPr>
              <a:xfrm>
                <a:off x="5773712" y="3660136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3" name="Google Shape;3213;p82"/>
              <p:cNvSpPr/>
              <p:nvPr/>
            </p:nvSpPr>
            <p:spPr>
              <a:xfrm>
                <a:off x="5851885" y="3660136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4" name="Google Shape;3214;p82"/>
              <p:cNvSpPr/>
              <p:nvPr/>
            </p:nvSpPr>
            <p:spPr>
              <a:xfrm>
                <a:off x="5930058" y="3660136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5" name="Google Shape;3215;p82"/>
              <p:cNvSpPr/>
              <p:nvPr/>
            </p:nvSpPr>
            <p:spPr>
              <a:xfrm>
                <a:off x="6008238" y="3660136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6" name="Google Shape;3216;p82"/>
              <p:cNvSpPr/>
              <p:nvPr/>
            </p:nvSpPr>
            <p:spPr>
              <a:xfrm>
                <a:off x="6086411" y="3660136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p82"/>
              <p:cNvSpPr/>
              <p:nvPr/>
            </p:nvSpPr>
            <p:spPr>
              <a:xfrm>
                <a:off x="6164584" y="3660136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8" name="Google Shape;3218;p82"/>
              <p:cNvSpPr/>
              <p:nvPr/>
            </p:nvSpPr>
            <p:spPr>
              <a:xfrm>
                <a:off x="6242757" y="3660136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9" name="Google Shape;3219;p82"/>
              <p:cNvSpPr/>
              <p:nvPr/>
            </p:nvSpPr>
            <p:spPr>
              <a:xfrm>
                <a:off x="6320930" y="3660136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3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p82"/>
              <p:cNvSpPr/>
              <p:nvPr/>
            </p:nvSpPr>
            <p:spPr>
              <a:xfrm>
                <a:off x="6399103" y="3660136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82"/>
              <p:cNvSpPr/>
              <p:nvPr/>
            </p:nvSpPr>
            <p:spPr>
              <a:xfrm>
                <a:off x="6477276" y="3660136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20" y="37890"/>
                    </a:cubicBezTo>
                    <a:lnTo>
                      <a:pt x="7936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p82"/>
              <p:cNvSpPr/>
              <p:nvPr/>
            </p:nvSpPr>
            <p:spPr>
              <a:xfrm>
                <a:off x="6555449" y="3660136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07" y="37890"/>
                    </a:cubicBezTo>
                    <a:lnTo>
                      <a:pt x="7937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3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p82"/>
              <p:cNvSpPr/>
              <p:nvPr/>
            </p:nvSpPr>
            <p:spPr>
              <a:xfrm>
                <a:off x="6633622" y="3660136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76"/>
                      <a:pt x="607" y="37876"/>
                    </a:cubicBezTo>
                    <a:lnTo>
                      <a:pt x="7923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82"/>
              <p:cNvSpPr/>
              <p:nvPr/>
            </p:nvSpPr>
            <p:spPr>
              <a:xfrm>
                <a:off x="6711795" y="3660136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07" y="1"/>
                    </a:moveTo>
                    <a:cubicBezTo>
                      <a:pt x="263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3" y="37890"/>
                      <a:pt x="607" y="37890"/>
                    </a:cubicBezTo>
                    <a:lnTo>
                      <a:pt x="7923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5" name="Google Shape;3225;p82"/>
            <p:cNvGrpSpPr/>
            <p:nvPr/>
          </p:nvGrpSpPr>
          <p:grpSpPr>
            <a:xfrm>
              <a:off x="5378466" y="4073950"/>
              <a:ext cx="1650284" cy="307200"/>
              <a:chOff x="5378466" y="4073950"/>
              <a:chExt cx="1650284" cy="307200"/>
            </a:xfrm>
          </p:grpSpPr>
          <p:sp>
            <p:nvSpPr>
              <p:cNvPr id="3226" name="Google Shape;3226;p82"/>
              <p:cNvSpPr txBox="1"/>
              <p:nvPr/>
            </p:nvSpPr>
            <p:spPr>
              <a:xfrm>
                <a:off x="5378466" y="4073950"/>
                <a:ext cx="8295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b="0" i="0" sz="20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7" name="Google Shape;3227;p82"/>
              <p:cNvSpPr txBox="1"/>
              <p:nvPr/>
            </p:nvSpPr>
            <p:spPr>
              <a:xfrm>
                <a:off x="6404750" y="4073950"/>
                <a:ext cx="6240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GB" sz="20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72%</a:t>
                </a:r>
                <a:endParaRPr b="0" i="0" sz="20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3228" name="Google Shape;3228;p82"/>
            <p:cNvSpPr txBox="1"/>
            <p:nvPr/>
          </p:nvSpPr>
          <p:spPr>
            <a:xfrm>
              <a:off x="7128533" y="4397525"/>
              <a:ext cx="2031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Mars is full of iron oxide dust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29" name="Google Shape;3229;p82"/>
          <p:cNvGrpSpPr/>
          <p:nvPr/>
        </p:nvGrpSpPr>
        <p:grpSpPr>
          <a:xfrm>
            <a:off x="4644017" y="1023477"/>
            <a:ext cx="3693678" cy="1963888"/>
            <a:chOff x="4644017" y="1023477"/>
            <a:chExt cx="3693678" cy="1963888"/>
          </a:xfrm>
        </p:grpSpPr>
        <p:grpSp>
          <p:nvGrpSpPr>
            <p:cNvPr id="3230" name="Google Shape;3230;p82"/>
            <p:cNvGrpSpPr/>
            <p:nvPr/>
          </p:nvGrpSpPr>
          <p:grpSpPr>
            <a:xfrm>
              <a:off x="4644017" y="1023477"/>
              <a:ext cx="3693678" cy="1963888"/>
              <a:chOff x="233350" y="949250"/>
              <a:chExt cx="7123776" cy="3802300"/>
            </a:xfrm>
          </p:grpSpPr>
          <p:sp>
            <p:nvSpPr>
              <p:cNvPr id="3231" name="Google Shape;3231;p82"/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rect b="b" l="l" r="r" t="t"/>
                <a:pathLst>
                  <a:path extrusionOk="0" h="13204" w="59156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82"/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rect b="b" l="l" r="r" t="t"/>
                <a:pathLst>
                  <a:path extrusionOk="0" h="124369" w="164746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82"/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rect b="b" l="l" r="r" t="t"/>
                <a:pathLst>
                  <a:path extrusionOk="0" h="32555" w="44363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p82"/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rect b="b" l="l" r="r" t="t"/>
                <a:pathLst>
                  <a:path extrusionOk="0" h="12472" w="22865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82"/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rect b="b" l="l" r="r" t="t"/>
                <a:pathLst>
                  <a:path extrusionOk="0" h="12738" w="11286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p82"/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rect b="b" l="l" r="r" t="t"/>
                <a:pathLst>
                  <a:path extrusionOk="0" h="17228" w="21672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p82"/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rect b="b" l="l" r="r" t="t"/>
                <a:pathLst>
                  <a:path extrusionOk="0" h="15817" w="9091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82"/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rect b="b" l="l" r="r" t="t"/>
                <a:pathLst>
                  <a:path extrusionOk="0" h="16731" w="10698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82"/>
              <p:cNvSpPr/>
              <p:nvPr/>
            </p:nvSpPr>
            <p:spPr>
              <a:xfrm>
                <a:off x="6888351" y="4220725"/>
                <a:ext cx="468775" cy="354550"/>
              </a:xfrm>
              <a:custGeom>
                <a:rect b="b" l="l" r="r" t="t"/>
                <a:pathLst>
                  <a:path extrusionOk="0" h="14182" w="18751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82"/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rect b="b" l="l" r="r" t="t"/>
                <a:pathLst>
                  <a:path extrusionOk="0" h="15417" w="9315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82"/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rect b="b" l="l" r="r" t="t"/>
                <a:pathLst>
                  <a:path extrusionOk="0" h="9097" w="7415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82"/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rect b="b" l="l" r="r" t="t"/>
                <a:pathLst>
                  <a:path extrusionOk="0" h="6520" w="10405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82"/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rect b="b" l="l" r="r" t="t"/>
                <a:pathLst>
                  <a:path extrusionOk="0" h="3551" w="9851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82"/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rect b="b" l="l" r="r" t="t"/>
                <a:pathLst>
                  <a:path extrusionOk="0" h="4633" w="4633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82"/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rect b="b" l="l" r="r" t="t"/>
                <a:pathLst>
                  <a:path extrusionOk="0" h="3295" w="8614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82"/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rect b="b" l="l" r="r" t="t"/>
                <a:pathLst>
                  <a:path extrusionOk="0" h="2193" w="10487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82"/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rect b="b" l="l" r="r" t="t"/>
                <a:pathLst>
                  <a:path extrusionOk="0" h="3895" w="5029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82"/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rect b="b" l="l" r="r" t="t"/>
                <a:pathLst>
                  <a:path extrusionOk="0" h="5122" w="3284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82"/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rect b="b" l="l" r="r" t="t"/>
                <a:pathLst>
                  <a:path extrusionOk="0" h="2646" w="643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82"/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rect b="b" l="l" r="r" t="t"/>
                <a:pathLst>
                  <a:path extrusionOk="0" h="2229" w="4719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82"/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rect b="b" l="l" r="r" t="t"/>
                <a:pathLst>
                  <a:path extrusionOk="0" h="3066" w="5116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82"/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rect b="b" l="l" r="r" t="t"/>
                <a:pathLst>
                  <a:path extrusionOk="0" h="3754" w="2711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82"/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rect b="b" l="l" r="r" t="t"/>
                <a:pathLst>
                  <a:path extrusionOk="0" h="3891" w="3025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82"/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rect b="b" l="l" r="r" t="t"/>
                <a:pathLst>
                  <a:path extrusionOk="0" h="1893" w="446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82"/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rect b="b" l="l" r="r" t="t"/>
                <a:pathLst>
                  <a:path extrusionOk="0" h="3202" w="2963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82"/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rect b="b" l="l" r="r" t="t"/>
                <a:pathLst>
                  <a:path extrusionOk="0" h="3192" w="2643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82"/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rect b="b" l="l" r="r" t="t"/>
                <a:pathLst>
                  <a:path extrusionOk="0" h="2006" w="3489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82"/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rect b="b" l="l" r="r" t="t"/>
                <a:pathLst>
                  <a:path extrusionOk="0" h="1672" w="3243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82"/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rect b="b" l="l" r="r" t="t"/>
                <a:pathLst>
                  <a:path extrusionOk="0" h="1879" w="3262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82"/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rect b="b" l="l" r="r" t="t"/>
                <a:pathLst>
                  <a:path extrusionOk="0" h="1609" w="3112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82"/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rect b="b" l="l" r="r" t="t"/>
                <a:pathLst>
                  <a:path extrusionOk="0" h="1591" w="2481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82"/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rect b="b" l="l" r="r" t="t"/>
                <a:pathLst>
                  <a:path extrusionOk="0" h="3802" w="20808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82"/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rect b="b" l="l" r="r" t="t"/>
                <a:pathLst>
                  <a:path extrusionOk="0" h="152092" w="129302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82"/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rect b="b" l="l" r="r" t="t"/>
                <a:pathLst>
                  <a:path extrusionOk="0" h="3667" w="1132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82"/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rect b="b" l="l" r="r" t="t"/>
                <a:pathLst>
                  <a:path extrusionOk="0" h="3823" w="8538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82"/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rect b="b" l="l" r="r" t="t"/>
                <a:pathLst>
                  <a:path extrusionOk="0" h="4524" w="10543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p82"/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rect b="b" l="l" r="r" t="t"/>
                <a:pathLst>
                  <a:path extrusionOk="0" h="4481" w="6481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8" name="Google Shape;3268;p82"/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rect b="b" l="l" r="r" t="t"/>
                <a:pathLst>
                  <a:path extrusionOk="0" h="2958" w="6602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p82"/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rect b="b" l="l" r="r" t="t"/>
                <a:pathLst>
                  <a:path extrusionOk="0" h="2581" w="5185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p82"/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rect b="b" l="l" r="r" t="t"/>
                <a:pathLst>
                  <a:path extrusionOk="0" h="1793" w="377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82"/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rect b="b" l="l" r="r" t="t"/>
                <a:pathLst>
                  <a:path extrusionOk="0" h="1773" w="2369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p82"/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rect b="b" l="l" r="r" t="t"/>
                <a:pathLst>
                  <a:path extrusionOk="0" h="1569" w="2507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p82"/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rect b="b" l="l" r="r" t="t"/>
                <a:pathLst>
                  <a:path extrusionOk="0" h="1531" w="2247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82"/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rect b="b" l="l" r="r" t="t"/>
                <a:pathLst>
                  <a:path extrusionOk="0" h="2142" w="1895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5" name="Google Shape;3275;p82"/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rect b="b" l="l" r="r" t="t"/>
                <a:pathLst>
                  <a:path extrusionOk="0" h="1516" w="2196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p82"/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rect b="b" l="l" r="r" t="t"/>
                <a:pathLst>
                  <a:path extrusionOk="0" h="1493" w="2005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p82"/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rect b="b" l="l" r="r" t="t"/>
                <a:pathLst>
                  <a:path extrusionOk="0" h="1688" w="1843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p82"/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rect b="b" l="l" r="r" t="t"/>
                <a:pathLst>
                  <a:path extrusionOk="0" h="5047" w="2144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9" name="Google Shape;3279;p82"/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rect b="b" l="l" r="r" t="t"/>
                <a:pathLst>
                  <a:path extrusionOk="0" h="1816" w="3751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0" name="Google Shape;3280;p82"/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rect b="b" l="l" r="r" t="t"/>
                <a:pathLst>
                  <a:path extrusionOk="0" h="1504" w="2023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1" name="Google Shape;3281;p82"/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rect b="b" l="l" r="r" t="t"/>
                <a:pathLst>
                  <a:path extrusionOk="0" h="1527" w="1797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2" name="Google Shape;3282;p82"/>
            <p:cNvGrpSpPr/>
            <p:nvPr/>
          </p:nvGrpSpPr>
          <p:grpSpPr>
            <a:xfrm>
              <a:off x="4913163" y="1400964"/>
              <a:ext cx="210378" cy="210378"/>
              <a:chOff x="8565775" y="671075"/>
              <a:chExt cx="441000" cy="441000"/>
            </a:xfrm>
          </p:grpSpPr>
          <p:sp>
            <p:nvSpPr>
              <p:cNvPr id="3283" name="Google Shape;3283;p82"/>
              <p:cNvSpPr/>
              <p:nvPr/>
            </p:nvSpPr>
            <p:spPr>
              <a:xfrm>
                <a:off x="8565775" y="671075"/>
                <a:ext cx="441000" cy="441000"/>
              </a:xfrm>
              <a:prstGeom prst="ellipse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4" name="Google Shape;3284;p82"/>
              <p:cNvSpPr/>
              <p:nvPr/>
            </p:nvSpPr>
            <p:spPr>
              <a:xfrm>
                <a:off x="8706625" y="811925"/>
                <a:ext cx="159300" cy="159300"/>
              </a:xfrm>
              <a:prstGeom prst="ellipse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5" name="Google Shape;3285;p82"/>
            <p:cNvGrpSpPr/>
            <p:nvPr/>
          </p:nvGrpSpPr>
          <p:grpSpPr>
            <a:xfrm>
              <a:off x="6021470" y="1489051"/>
              <a:ext cx="210378" cy="210378"/>
              <a:chOff x="8565775" y="671075"/>
              <a:chExt cx="441000" cy="441000"/>
            </a:xfrm>
          </p:grpSpPr>
          <p:sp>
            <p:nvSpPr>
              <p:cNvPr id="3286" name="Google Shape;3286;p82"/>
              <p:cNvSpPr/>
              <p:nvPr/>
            </p:nvSpPr>
            <p:spPr>
              <a:xfrm>
                <a:off x="8565775" y="671075"/>
                <a:ext cx="441000" cy="4410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7" name="Google Shape;3287;p82"/>
              <p:cNvSpPr/>
              <p:nvPr/>
            </p:nvSpPr>
            <p:spPr>
              <a:xfrm>
                <a:off x="8706625" y="811925"/>
                <a:ext cx="159300" cy="1593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8" name="Google Shape;3288;p82"/>
            <p:cNvGrpSpPr/>
            <p:nvPr/>
          </p:nvGrpSpPr>
          <p:grpSpPr>
            <a:xfrm>
              <a:off x="6270946" y="2184690"/>
              <a:ext cx="210378" cy="210378"/>
              <a:chOff x="8565775" y="671075"/>
              <a:chExt cx="441000" cy="441000"/>
            </a:xfrm>
          </p:grpSpPr>
          <p:sp>
            <p:nvSpPr>
              <p:cNvPr id="3289" name="Google Shape;3289;p82"/>
              <p:cNvSpPr/>
              <p:nvPr/>
            </p:nvSpPr>
            <p:spPr>
              <a:xfrm>
                <a:off x="8565775" y="671075"/>
                <a:ext cx="441000" cy="441000"/>
              </a:xfrm>
              <a:prstGeom prst="ellipse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Google Shape;3290;p82"/>
              <p:cNvSpPr/>
              <p:nvPr/>
            </p:nvSpPr>
            <p:spPr>
              <a:xfrm>
                <a:off x="8706625" y="811925"/>
                <a:ext cx="159300" cy="159300"/>
              </a:xfrm>
              <a:prstGeom prst="ellipse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91" name="Google Shape;3291;p82"/>
            <p:cNvGrpSpPr/>
            <p:nvPr/>
          </p:nvGrpSpPr>
          <p:grpSpPr>
            <a:xfrm>
              <a:off x="7854581" y="2395062"/>
              <a:ext cx="210378" cy="210378"/>
              <a:chOff x="8565775" y="671075"/>
              <a:chExt cx="441000" cy="441000"/>
            </a:xfrm>
          </p:grpSpPr>
          <p:sp>
            <p:nvSpPr>
              <p:cNvPr id="3292" name="Google Shape;3292;p82"/>
              <p:cNvSpPr/>
              <p:nvPr/>
            </p:nvSpPr>
            <p:spPr>
              <a:xfrm>
                <a:off x="8565775" y="671075"/>
                <a:ext cx="441000" cy="4410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3" name="Google Shape;3293;p82"/>
              <p:cNvSpPr/>
              <p:nvPr/>
            </p:nvSpPr>
            <p:spPr>
              <a:xfrm>
                <a:off x="8706625" y="811925"/>
                <a:ext cx="159300" cy="1593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94" name="Google Shape;3294;p82"/>
          <p:cNvGrpSpPr/>
          <p:nvPr/>
        </p:nvGrpSpPr>
        <p:grpSpPr>
          <a:xfrm>
            <a:off x="4791211" y="3238503"/>
            <a:ext cx="1672530" cy="481133"/>
            <a:chOff x="4715011" y="3238503"/>
            <a:chExt cx="1672530" cy="481133"/>
          </a:xfrm>
        </p:grpSpPr>
        <p:grpSp>
          <p:nvGrpSpPr>
            <p:cNvPr id="3295" name="Google Shape;3295;p82"/>
            <p:cNvGrpSpPr/>
            <p:nvPr/>
          </p:nvGrpSpPr>
          <p:grpSpPr>
            <a:xfrm>
              <a:off x="4715011" y="3263673"/>
              <a:ext cx="210357" cy="210357"/>
              <a:chOff x="8565775" y="671075"/>
              <a:chExt cx="441000" cy="441000"/>
            </a:xfrm>
          </p:grpSpPr>
          <p:sp>
            <p:nvSpPr>
              <p:cNvPr id="3296" name="Google Shape;3296;p82"/>
              <p:cNvSpPr/>
              <p:nvPr/>
            </p:nvSpPr>
            <p:spPr>
              <a:xfrm>
                <a:off x="8565775" y="671075"/>
                <a:ext cx="441000" cy="441000"/>
              </a:xfrm>
              <a:prstGeom prst="ellipse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7" name="Google Shape;3297;p82"/>
              <p:cNvSpPr/>
              <p:nvPr/>
            </p:nvSpPr>
            <p:spPr>
              <a:xfrm>
                <a:off x="8706625" y="811925"/>
                <a:ext cx="159300" cy="159300"/>
              </a:xfrm>
              <a:prstGeom prst="ellipse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98" name="Google Shape;3298;p82"/>
            <p:cNvSpPr txBox="1"/>
            <p:nvPr/>
          </p:nvSpPr>
          <p:spPr>
            <a:xfrm>
              <a:off x="4999181" y="3238503"/>
              <a:ext cx="8295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GB" sz="20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0" i="0" sz="20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99" name="Google Shape;3299;p82"/>
            <p:cNvSpPr txBox="1"/>
            <p:nvPr/>
          </p:nvSpPr>
          <p:spPr>
            <a:xfrm>
              <a:off x="5079541" y="3509336"/>
              <a:ext cx="1308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first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00" name="Google Shape;3300;p82"/>
          <p:cNvGrpSpPr/>
          <p:nvPr/>
        </p:nvGrpSpPr>
        <p:grpSpPr>
          <a:xfrm>
            <a:off x="6747411" y="3238503"/>
            <a:ext cx="1673728" cy="481133"/>
            <a:chOff x="6592986" y="3238503"/>
            <a:chExt cx="1673728" cy="481133"/>
          </a:xfrm>
        </p:grpSpPr>
        <p:grpSp>
          <p:nvGrpSpPr>
            <p:cNvPr id="3301" name="Google Shape;3301;p82"/>
            <p:cNvGrpSpPr/>
            <p:nvPr/>
          </p:nvGrpSpPr>
          <p:grpSpPr>
            <a:xfrm>
              <a:off x="6592986" y="3263673"/>
              <a:ext cx="210357" cy="210357"/>
              <a:chOff x="8565775" y="671075"/>
              <a:chExt cx="441000" cy="441000"/>
            </a:xfrm>
          </p:grpSpPr>
          <p:sp>
            <p:nvSpPr>
              <p:cNvPr id="3302" name="Google Shape;3302;p82"/>
              <p:cNvSpPr/>
              <p:nvPr/>
            </p:nvSpPr>
            <p:spPr>
              <a:xfrm>
                <a:off x="8565775" y="671075"/>
                <a:ext cx="441000" cy="4410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p82"/>
              <p:cNvSpPr/>
              <p:nvPr/>
            </p:nvSpPr>
            <p:spPr>
              <a:xfrm>
                <a:off x="8706625" y="811925"/>
                <a:ext cx="159300" cy="1593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04" name="Google Shape;3304;p82"/>
            <p:cNvSpPr txBox="1"/>
            <p:nvPr/>
          </p:nvSpPr>
          <p:spPr>
            <a:xfrm>
              <a:off x="6877156" y="3238503"/>
              <a:ext cx="8295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GB" sz="20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b="0" i="0" sz="20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05" name="Google Shape;3305;p82"/>
            <p:cNvSpPr txBox="1"/>
            <p:nvPr/>
          </p:nvSpPr>
          <p:spPr>
            <a:xfrm>
              <a:off x="6958714" y="3509336"/>
              <a:ext cx="1308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ringed one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83"/>
          <p:cNvSpPr/>
          <p:nvPr/>
        </p:nvSpPr>
        <p:spPr>
          <a:xfrm>
            <a:off x="4645538" y="975413"/>
            <a:ext cx="1816200" cy="101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p83"/>
          <p:cNvSpPr/>
          <p:nvPr/>
        </p:nvSpPr>
        <p:spPr>
          <a:xfrm>
            <a:off x="6608800" y="975413"/>
            <a:ext cx="1816200" cy="101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2" name="Google Shape;3312;p83"/>
          <p:cNvSpPr/>
          <p:nvPr/>
        </p:nvSpPr>
        <p:spPr>
          <a:xfrm>
            <a:off x="2682275" y="975413"/>
            <a:ext cx="1816200" cy="101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p83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sp>
        <p:nvSpPr>
          <p:cNvPr id="3314" name="Google Shape;3314;p83"/>
          <p:cNvSpPr/>
          <p:nvPr/>
        </p:nvSpPr>
        <p:spPr>
          <a:xfrm>
            <a:off x="719000" y="975413"/>
            <a:ext cx="1816200" cy="101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5" name="Google Shape;3315;p83"/>
          <p:cNvGrpSpPr/>
          <p:nvPr/>
        </p:nvGrpSpPr>
        <p:grpSpPr>
          <a:xfrm>
            <a:off x="811906" y="1127681"/>
            <a:ext cx="1626581" cy="706730"/>
            <a:chOff x="842106" y="1267893"/>
            <a:chExt cx="1626581" cy="706730"/>
          </a:xfrm>
        </p:grpSpPr>
        <p:grpSp>
          <p:nvGrpSpPr>
            <p:cNvPr id="3316" name="Google Shape;3316;p83"/>
            <p:cNvGrpSpPr/>
            <p:nvPr/>
          </p:nvGrpSpPr>
          <p:grpSpPr>
            <a:xfrm>
              <a:off x="842106" y="1267893"/>
              <a:ext cx="312282" cy="311700"/>
              <a:chOff x="1421638" y="4125629"/>
              <a:chExt cx="374709" cy="374010"/>
            </a:xfrm>
          </p:grpSpPr>
          <p:sp>
            <p:nvSpPr>
              <p:cNvPr id="3317" name="Google Shape;3317;p83"/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rect b="b" l="l" r="r" t="t"/>
                <a:pathLst>
                  <a:path extrusionOk="0" h="7359" w="1180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83"/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rect b="b" l="l" r="r" t="t"/>
                <a:pathLst>
                  <a:path extrusionOk="0" h="6789" w="11241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19" name="Google Shape;3319;p83"/>
            <p:cNvGrpSpPr/>
            <p:nvPr/>
          </p:nvGrpSpPr>
          <p:grpSpPr>
            <a:xfrm>
              <a:off x="1298086" y="1282149"/>
              <a:ext cx="1170601" cy="692474"/>
              <a:chOff x="1298086" y="1282149"/>
              <a:chExt cx="1170601" cy="692474"/>
            </a:xfrm>
          </p:grpSpPr>
          <p:sp>
            <p:nvSpPr>
              <p:cNvPr id="3320" name="Google Shape;3320;p83"/>
              <p:cNvSpPr txBox="1"/>
              <p:nvPr/>
            </p:nvSpPr>
            <p:spPr>
              <a:xfrm>
                <a:off x="1298086" y="1567523"/>
                <a:ext cx="1170600" cy="40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cold</a:t>
                </a:r>
                <a:endParaRPr b="0" i="0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21" name="Google Shape;3321;p83"/>
              <p:cNvSpPr txBox="1"/>
              <p:nvPr/>
            </p:nvSpPr>
            <p:spPr>
              <a:xfrm>
                <a:off x="1298087" y="1282149"/>
                <a:ext cx="1170600" cy="28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0" i="0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3322" name="Google Shape;3322;p83"/>
          <p:cNvGrpSpPr/>
          <p:nvPr/>
        </p:nvGrpSpPr>
        <p:grpSpPr>
          <a:xfrm>
            <a:off x="2783222" y="1129916"/>
            <a:ext cx="1613803" cy="704495"/>
            <a:chOff x="2813422" y="1270128"/>
            <a:chExt cx="1613803" cy="704495"/>
          </a:xfrm>
        </p:grpSpPr>
        <p:grpSp>
          <p:nvGrpSpPr>
            <p:cNvPr id="3323" name="Google Shape;3323;p83"/>
            <p:cNvGrpSpPr/>
            <p:nvPr/>
          </p:nvGrpSpPr>
          <p:grpSpPr>
            <a:xfrm>
              <a:off x="2813422" y="1270128"/>
              <a:ext cx="286744" cy="307228"/>
              <a:chOff x="4149138" y="4121151"/>
              <a:chExt cx="344065" cy="368644"/>
            </a:xfrm>
          </p:grpSpPr>
          <p:sp>
            <p:nvSpPr>
              <p:cNvPr id="3324" name="Google Shape;3324;p83"/>
              <p:cNvSpPr/>
              <p:nvPr/>
            </p:nvSpPr>
            <p:spPr>
              <a:xfrm>
                <a:off x="4205853" y="4182724"/>
                <a:ext cx="225746" cy="307071"/>
              </a:xfrm>
              <a:custGeom>
                <a:rect b="b" l="l" r="r" t="t"/>
                <a:pathLst>
                  <a:path extrusionOk="0" h="9670" w="7109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83"/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rect b="b" l="l" r="r" t="t"/>
                <a:pathLst>
                  <a:path extrusionOk="0" h="359" w="1525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83"/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rect b="b" l="l" r="r" t="t"/>
                <a:pathLst>
                  <a:path extrusionOk="0" h="359" w="1525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p83"/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rect b="b" l="l" r="r" t="t"/>
                <a:pathLst>
                  <a:path extrusionOk="0" h="1513" w="359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83"/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rect b="b" l="l" r="r" t="t"/>
                <a:pathLst>
                  <a:path extrusionOk="0" h="874" w="715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83"/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rect b="b" l="l" r="r" t="t"/>
                <a:pathLst>
                  <a:path extrusionOk="0" h="868" w="715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0" name="Google Shape;3330;p83"/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rect b="b" l="l" r="r" t="t"/>
                <a:pathLst>
                  <a:path extrusionOk="0" h="888" w="715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1" name="Google Shape;3331;p83"/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rect b="b" l="l" r="r" t="t"/>
                <a:pathLst>
                  <a:path extrusionOk="0" h="888" w="715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2" name="Google Shape;3332;p83"/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rect b="b" l="l" r="r" t="t"/>
                <a:pathLst>
                  <a:path extrusionOk="0" h="665" w="93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3" name="Google Shape;3333;p83"/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rect b="b" l="l" r="r" t="t"/>
                <a:pathLst>
                  <a:path extrusionOk="0" h="665" w="929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83"/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rect b="b" l="l" r="r" t="t"/>
                <a:pathLst>
                  <a:path extrusionOk="0" h="673" w="942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p83"/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rect b="b" l="l" r="r" t="t"/>
                <a:pathLst>
                  <a:path extrusionOk="0" h="673" w="929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6" name="Google Shape;3336;p83"/>
            <p:cNvSpPr txBox="1"/>
            <p:nvPr/>
          </p:nvSpPr>
          <p:spPr>
            <a:xfrm>
              <a:off x="3256624" y="1567523"/>
              <a:ext cx="11706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7" name="Google Shape;3337;p83"/>
            <p:cNvSpPr txBox="1"/>
            <p:nvPr/>
          </p:nvSpPr>
          <p:spPr>
            <a:xfrm>
              <a:off x="3256625" y="1282149"/>
              <a:ext cx="11706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338" name="Google Shape;3338;p83"/>
          <p:cNvGrpSpPr/>
          <p:nvPr/>
        </p:nvGrpSpPr>
        <p:grpSpPr>
          <a:xfrm>
            <a:off x="4746705" y="1141855"/>
            <a:ext cx="1614662" cy="692556"/>
            <a:chOff x="4776905" y="1282067"/>
            <a:chExt cx="1614662" cy="692556"/>
          </a:xfrm>
        </p:grpSpPr>
        <p:sp>
          <p:nvSpPr>
            <p:cNvPr id="3339" name="Google Shape;3339;p83"/>
            <p:cNvSpPr/>
            <p:nvPr/>
          </p:nvSpPr>
          <p:spPr>
            <a:xfrm>
              <a:off x="4776905" y="1282067"/>
              <a:ext cx="286775" cy="283360"/>
            </a:xfrm>
            <a:custGeom>
              <a:rect b="b" l="l" r="r" t="t"/>
              <a:pathLst>
                <a:path extrusionOk="0" h="10708" w="10836">
                  <a:moveTo>
                    <a:pt x="7677" y="328"/>
                  </a:moveTo>
                  <a:cubicBezTo>
                    <a:pt x="7821" y="328"/>
                    <a:pt x="7960" y="378"/>
                    <a:pt x="8061" y="480"/>
                  </a:cubicBezTo>
                  <a:lnTo>
                    <a:pt x="10288" y="2706"/>
                  </a:lnTo>
                  <a:cubicBezTo>
                    <a:pt x="10502" y="2897"/>
                    <a:pt x="10490" y="3278"/>
                    <a:pt x="10252" y="3516"/>
                  </a:cubicBezTo>
                  <a:cubicBezTo>
                    <a:pt x="10125" y="3643"/>
                    <a:pt x="9961" y="3709"/>
                    <a:pt x="9802" y="3709"/>
                  </a:cubicBezTo>
                  <a:cubicBezTo>
                    <a:pt x="9661" y="3709"/>
                    <a:pt x="9524" y="3657"/>
                    <a:pt x="9418" y="3552"/>
                  </a:cubicBezTo>
                  <a:lnTo>
                    <a:pt x="8264" y="2385"/>
                  </a:lnTo>
                  <a:cubicBezTo>
                    <a:pt x="8234" y="2355"/>
                    <a:pt x="8195" y="2340"/>
                    <a:pt x="8156" y="2340"/>
                  </a:cubicBezTo>
                  <a:cubicBezTo>
                    <a:pt x="8118" y="2340"/>
                    <a:pt x="8079" y="2355"/>
                    <a:pt x="8049" y="2385"/>
                  </a:cubicBezTo>
                  <a:cubicBezTo>
                    <a:pt x="7990" y="2444"/>
                    <a:pt x="7990" y="2540"/>
                    <a:pt x="8049" y="2599"/>
                  </a:cubicBezTo>
                  <a:lnTo>
                    <a:pt x="8930" y="3480"/>
                  </a:lnTo>
                  <a:lnTo>
                    <a:pt x="7811" y="4587"/>
                  </a:lnTo>
                  <a:cubicBezTo>
                    <a:pt x="7549" y="4861"/>
                    <a:pt x="7382" y="5207"/>
                    <a:pt x="7335" y="5564"/>
                  </a:cubicBezTo>
                  <a:cubicBezTo>
                    <a:pt x="7287" y="5921"/>
                    <a:pt x="7371" y="6290"/>
                    <a:pt x="7561" y="6588"/>
                  </a:cubicBezTo>
                  <a:cubicBezTo>
                    <a:pt x="7930" y="7171"/>
                    <a:pt x="7859" y="7838"/>
                    <a:pt x="7728" y="8028"/>
                  </a:cubicBezTo>
                  <a:cubicBezTo>
                    <a:pt x="7644" y="8016"/>
                    <a:pt x="7406" y="7897"/>
                    <a:pt x="6751" y="7350"/>
                  </a:cubicBezTo>
                  <a:cubicBezTo>
                    <a:pt x="6335" y="6993"/>
                    <a:pt x="5835" y="6528"/>
                    <a:pt x="5311" y="6004"/>
                  </a:cubicBezTo>
                  <a:lnTo>
                    <a:pt x="5204" y="5897"/>
                  </a:lnTo>
                  <a:lnTo>
                    <a:pt x="5180" y="5873"/>
                  </a:lnTo>
                  <a:cubicBezTo>
                    <a:pt x="5085" y="5778"/>
                    <a:pt x="4977" y="5695"/>
                    <a:pt x="4894" y="5588"/>
                  </a:cubicBezTo>
                  <a:lnTo>
                    <a:pt x="4846" y="5540"/>
                  </a:lnTo>
                  <a:lnTo>
                    <a:pt x="4739" y="5445"/>
                  </a:lnTo>
                  <a:cubicBezTo>
                    <a:pt x="4239" y="4921"/>
                    <a:pt x="3763" y="4409"/>
                    <a:pt x="3406" y="3992"/>
                  </a:cubicBezTo>
                  <a:cubicBezTo>
                    <a:pt x="2858" y="3337"/>
                    <a:pt x="2751" y="3099"/>
                    <a:pt x="2715" y="3028"/>
                  </a:cubicBezTo>
                  <a:cubicBezTo>
                    <a:pt x="2805" y="2970"/>
                    <a:pt x="2986" y="2926"/>
                    <a:pt x="3210" y="2926"/>
                  </a:cubicBezTo>
                  <a:cubicBezTo>
                    <a:pt x="3492" y="2926"/>
                    <a:pt x="3843" y="2995"/>
                    <a:pt x="4168" y="3194"/>
                  </a:cubicBezTo>
                  <a:cubicBezTo>
                    <a:pt x="4416" y="3353"/>
                    <a:pt x="4715" y="3430"/>
                    <a:pt x="5014" y="3430"/>
                  </a:cubicBezTo>
                  <a:cubicBezTo>
                    <a:pt x="5073" y="3430"/>
                    <a:pt x="5133" y="3427"/>
                    <a:pt x="5192" y="3421"/>
                  </a:cubicBezTo>
                  <a:cubicBezTo>
                    <a:pt x="5549" y="3373"/>
                    <a:pt x="5894" y="3194"/>
                    <a:pt x="6156" y="2944"/>
                  </a:cubicBezTo>
                  <a:lnTo>
                    <a:pt x="7275" y="1825"/>
                  </a:lnTo>
                  <a:lnTo>
                    <a:pt x="7359" y="1909"/>
                  </a:lnTo>
                  <a:cubicBezTo>
                    <a:pt x="7394" y="1938"/>
                    <a:pt x="7433" y="1953"/>
                    <a:pt x="7470" y="1953"/>
                  </a:cubicBezTo>
                  <a:cubicBezTo>
                    <a:pt x="7507" y="1953"/>
                    <a:pt x="7543" y="1938"/>
                    <a:pt x="7573" y="1909"/>
                  </a:cubicBezTo>
                  <a:cubicBezTo>
                    <a:pt x="7633" y="1849"/>
                    <a:pt x="7633" y="1766"/>
                    <a:pt x="7573" y="1706"/>
                  </a:cubicBezTo>
                  <a:lnTo>
                    <a:pt x="7204" y="1337"/>
                  </a:lnTo>
                  <a:lnTo>
                    <a:pt x="7192" y="1313"/>
                  </a:lnTo>
                  <a:cubicBezTo>
                    <a:pt x="7025" y="1123"/>
                    <a:pt x="7013" y="837"/>
                    <a:pt x="7144" y="635"/>
                  </a:cubicBezTo>
                  <a:cubicBezTo>
                    <a:pt x="7168" y="587"/>
                    <a:pt x="7204" y="539"/>
                    <a:pt x="7228" y="516"/>
                  </a:cubicBezTo>
                  <a:cubicBezTo>
                    <a:pt x="7353" y="390"/>
                    <a:pt x="7518" y="328"/>
                    <a:pt x="7677" y="328"/>
                  </a:cubicBezTo>
                  <a:close/>
                  <a:moveTo>
                    <a:pt x="7667" y="0"/>
                  </a:moveTo>
                  <a:cubicBezTo>
                    <a:pt x="7428" y="0"/>
                    <a:pt x="7186" y="93"/>
                    <a:pt x="7001" y="277"/>
                  </a:cubicBezTo>
                  <a:cubicBezTo>
                    <a:pt x="6644" y="635"/>
                    <a:pt x="6632" y="1194"/>
                    <a:pt x="6978" y="1539"/>
                  </a:cubicBezTo>
                  <a:lnTo>
                    <a:pt x="7037" y="1599"/>
                  </a:lnTo>
                  <a:lnTo>
                    <a:pt x="5918" y="2718"/>
                  </a:lnTo>
                  <a:cubicBezTo>
                    <a:pt x="5651" y="2985"/>
                    <a:pt x="5292" y="3125"/>
                    <a:pt x="4942" y="3125"/>
                  </a:cubicBezTo>
                  <a:cubicBezTo>
                    <a:pt x="4715" y="3125"/>
                    <a:pt x="4491" y="3066"/>
                    <a:pt x="4299" y="2944"/>
                  </a:cubicBezTo>
                  <a:cubicBezTo>
                    <a:pt x="3965" y="2730"/>
                    <a:pt x="3596" y="2623"/>
                    <a:pt x="3215" y="2623"/>
                  </a:cubicBezTo>
                  <a:cubicBezTo>
                    <a:pt x="2882" y="2623"/>
                    <a:pt x="2584" y="2706"/>
                    <a:pt x="2453" y="2849"/>
                  </a:cubicBezTo>
                  <a:cubicBezTo>
                    <a:pt x="2322" y="2980"/>
                    <a:pt x="2418" y="3194"/>
                    <a:pt x="2525" y="3385"/>
                  </a:cubicBezTo>
                  <a:cubicBezTo>
                    <a:pt x="2632" y="3564"/>
                    <a:pt x="2810" y="3802"/>
                    <a:pt x="3049" y="4087"/>
                  </a:cubicBezTo>
                  <a:cubicBezTo>
                    <a:pt x="3394" y="4504"/>
                    <a:pt x="3846" y="5004"/>
                    <a:pt x="4370" y="5540"/>
                  </a:cubicBezTo>
                  <a:lnTo>
                    <a:pt x="3180" y="6731"/>
                  </a:lnTo>
                  <a:cubicBezTo>
                    <a:pt x="2763" y="7147"/>
                    <a:pt x="2346" y="7600"/>
                    <a:pt x="1965" y="8064"/>
                  </a:cubicBezTo>
                  <a:lnTo>
                    <a:pt x="84" y="10291"/>
                  </a:lnTo>
                  <a:cubicBezTo>
                    <a:pt x="1" y="10398"/>
                    <a:pt x="1" y="10541"/>
                    <a:pt x="84" y="10636"/>
                  </a:cubicBezTo>
                  <a:cubicBezTo>
                    <a:pt x="132" y="10683"/>
                    <a:pt x="191" y="10707"/>
                    <a:pt x="251" y="10707"/>
                  </a:cubicBezTo>
                  <a:cubicBezTo>
                    <a:pt x="310" y="10707"/>
                    <a:pt x="370" y="10683"/>
                    <a:pt x="429" y="10636"/>
                  </a:cubicBezTo>
                  <a:lnTo>
                    <a:pt x="2572" y="8850"/>
                  </a:lnTo>
                  <a:cubicBezTo>
                    <a:pt x="2632" y="8790"/>
                    <a:pt x="2644" y="8695"/>
                    <a:pt x="2584" y="8636"/>
                  </a:cubicBezTo>
                  <a:cubicBezTo>
                    <a:pt x="2552" y="8603"/>
                    <a:pt x="2512" y="8585"/>
                    <a:pt x="2472" y="8585"/>
                  </a:cubicBezTo>
                  <a:cubicBezTo>
                    <a:pt x="2440" y="8585"/>
                    <a:pt x="2409" y="8597"/>
                    <a:pt x="2382" y="8624"/>
                  </a:cubicBezTo>
                  <a:lnTo>
                    <a:pt x="739" y="9993"/>
                  </a:lnTo>
                  <a:lnTo>
                    <a:pt x="2191" y="8266"/>
                  </a:lnTo>
                  <a:cubicBezTo>
                    <a:pt x="2560" y="7826"/>
                    <a:pt x="2965" y="7374"/>
                    <a:pt x="3382" y="6957"/>
                  </a:cubicBezTo>
                  <a:lnTo>
                    <a:pt x="4573" y="5766"/>
                  </a:lnTo>
                  <a:lnTo>
                    <a:pt x="4585" y="5778"/>
                  </a:lnTo>
                  <a:lnTo>
                    <a:pt x="4763" y="5957"/>
                  </a:lnTo>
                  <a:lnTo>
                    <a:pt x="4942" y="6135"/>
                  </a:lnTo>
                  <a:lnTo>
                    <a:pt x="4954" y="6159"/>
                  </a:lnTo>
                  <a:lnTo>
                    <a:pt x="3763" y="7350"/>
                  </a:lnTo>
                  <a:cubicBezTo>
                    <a:pt x="3537" y="7564"/>
                    <a:pt x="3299" y="7790"/>
                    <a:pt x="3084" y="8005"/>
                  </a:cubicBezTo>
                  <a:cubicBezTo>
                    <a:pt x="3025" y="8064"/>
                    <a:pt x="3025" y="8147"/>
                    <a:pt x="3061" y="8207"/>
                  </a:cubicBezTo>
                  <a:cubicBezTo>
                    <a:pt x="3092" y="8238"/>
                    <a:pt x="3133" y="8253"/>
                    <a:pt x="3174" y="8253"/>
                  </a:cubicBezTo>
                  <a:cubicBezTo>
                    <a:pt x="3211" y="8253"/>
                    <a:pt x="3247" y="8241"/>
                    <a:pt x="3275" y="8219"/>
                  </a:cubicBezTo>
                  <a:cubicBezTo>
                    <a:pt x="3513" y="8005"/>
                    <a:pt x="3751" y="7778"/>
                    <a:pt x="3977" y="7552"/>
                  </a:cubicBezTo>
                  <a:lnTo>
                    <a:pt x="5168" y="6361"/>
                  </a:lnTo>
                  <a:cubicBezTo>
                    <a:pt x="5704" y="6885"/>
                    <a:pt x="6204" y="7350"/>
                    <a:pt x="6620" y="7683"/>
                  </a:cubicBezTo>
                  <a:cubicBezTo>
                    <a:pt x="6906" y="7921"/>
                    <a:pt x="7144" y="8088"/>
                    <a:pt x="7323" y="8207"/>
                  </a:cubicBezTo>
                  <a:cubicBezTo>
                    <a:pt x="7442" y="8278"/>
                    <a:pt x="7573" y="8362"/>
                    <a:pt x="7692" y="8362"/>
                  </a:cubicBezTo>
                  <a:cubicBezTo>
                    <a:pt x="7752" y="8362"/>
                    <a:pt x="7811" y="8338"/>
                    <a:pt x="7859" y="8302"/>
                  </a:cubicBezTo>
                  <a:cubicBezTo>
                    <a:pt x="7990" y="8159"/>
                    <a:pt x="8073" y="7862"/>
                    <a:pt x="8073" y="7540"/>
                  </a:cubicBezTo>
                  <a:cubicBezTo>
                    <a:pt x="8073" y="7171"/>
                    <a:pt x="7954" y="6778"/>
                    <a:pt x="7763" y="6457"/>
                  </a:cubicBezTo>
                  <a:cubicBezTo>
                    <a:pt x="7454" y="5957"/>
                    <a:pt x="7549" y="5278"/>
                    <a:pt x="7990" y="4826"/>
                  </a:cubicBezTo>
                  <a:lnTo>
                    <a:pt x="9109" y="3718"/>
                  </a:lnTo>
                  <a:lnTo>
                    <a:pt x="9168" y="3778"/>
                  </a:lnTo>
                  <a:lnTo>
                    <a:pt x="9192" y="3802"/>
                  </a:lnTo>
                  <a:lnTo>
                    <a:pt x="9216" y="3814"/>
                  </a:lnTo>
                  <a:cubicBezTo>
                    <a:pt x="9216" y="3814"/>
                    <a:pt x="9228" y="3837"/>
                    <a:pt x="9240" y="3837"/>
                  </a:cubicBezTo>
                  <a:cubicBezTo>
                    <a:pt x="9240" y="3837"/>
                    <a:pt x="9252" y="3837"/>
                    <a:pt x="9252" y="3849"/>
                  </a:cubicBezTo>
                  <a:lnTo>
                    <a:pt x="9264" y="3861"/>
                  </a:lnTo>
                  <a:cubicBezTo>
                    <a:pt x="9264" y="3861"/>
                    <a:pt x="9287" y="3861"/>
                    <a:pt x="9287" y="3873"/>
                  </a:cubicBezTo>
                  <a:lnTo>
                    <a:pt x="9299" y="3897"/>
                  </a:lnTo>
                  <a:cubicBezTo>
                    <a:pt x="9299" y="3897"/>
                    <a:pt x="9311" y="3897"/>
                    <a:pt x="9311" y="3909"/>
                  </a:cubicBezTo>
                  <a:lnTo>
                    <a:pt x="9323" y="3921"/>
                  </a:lnTo>
                  <a:cubicBezTo>
                    <a:pt x="9323" y="3921"/>
                    <a:pt x="9347" y="3921"/>
                    <a:pt x="9347" y="3933"/>
                  </a:cubicBezTo>
                  <a:lnTo>
                    <a:pt x="9359" y="3956"/>
                  </a:lnTo>
                  <a:cubicBezTo>
                    <a:pt x="9359" y="3956"/>
                    <a:pt x="9371" y="3956"/>
                    <a:pt x="9371" y="3968"/>
                  </a:cubicBezTo>
                  <a:cubicBezTo>
                    <a:pt x="9371" y="3968"/>
                    <a:pt x="9383" y="3968"/>
                    <a:pt x="9383" y="3980"/>
                  </a:cubicBezTo>
                  <a:cubicBezTo>
                    <a:pt x="9383" y="3980"/>
                    <a:pt x="9407" y="3980"/>
                    <a:pt x="9407" y="3992"/>
                  </a:cubicBezTo>
                  <a:cubicBezTo>
                    <a:pt x="9407" y="3992"/>
                    <a:pt x="9418" y="3992"/>
                    <a:pt x="9418" y="4016"/>
                  </a:cubicBezTo>
                  <a:lnTo>
                    <a:pt x="9430" y="4016"/>
                  </a:lnTo>
                  <a:cubicBezTo>
                    <a:pt x="9430" y="4016"/>
                    <a:pt x="9442" y="4016"/>
                    <a:pt x="9442" y="4028"/>
                  </a:cubicBezTo>
                  <a:lnTo>
                    <a:pt x="9942" y="4028"/>
                  </a:lnTo>
                  <a:cubicBezTo>
                    <a:pt x="9954" y="4028"/>
                    <a:pt x="9954" y="4028"/>
                    <a:pt x="9966" y="4016"/>
                  </a:cubicBezTo>
                  <a:lnTo>
                    <a:pt x="9978" y="4016"/>
                  </a:lnTo>
                  <a:cubicBezTo>
                    <a:pt x="10002" y="4016"/>
                    <a:pt x="10002" y="4016"/>
                    <a:pt x="10014" y="3992"/>
                  </a:cubicBezTo>
                  <a:lnTo>
                    <a:pt x="10026" y="3992"/>
                  </a:lnTo>
                  <a:cubicBezTo>
                    <a:pt x="10038" y="3992"/>
                    <a:pt x="10038" y="3992"/>
                    <a:pt x="10061" y="3980"/>
                  </a:cubicBezTo>
                  <a:cubicBezTo>
                    <a:pt x="10061" y="3980"/>
                    <a:pt x="10073" y="3980"/>
                    <a:pt x="10073" y="3968"/>
                  </a:cubicBezTo>
                  <a:cubicBezTo>
                    <a:pt x="10085" y="3968"/>
                    <a:pt x="10085" y="3956"/>
                    <a:pt x="10097" y="3956"/>
                  </a:cubicBezTo>
                  <a:cubicBezTo>
                    <a:pt x="10097" y="3956"/>
                    <a:pt x="10121" y="3956"/>
                    <a:pt x="10121" y="3933"/>
                  </a:cubicBezTo>
                  <a:cubicBezTo>
                    <a:pt x="10133" y="3933"/>
                    <a:pt x="10133" y="3921"/>
                    <a:pt x="10145" y="3921"/>
                  </a:cubicBezTo>
                  <a:cubicBezTo>
                    <a:pt x="10145" y="3921"/>
                    <a:pt x="10157" y="3921"/>
                    <a:pt x="10157" y="3909"/>
                  </a:cubicBezTo>
                  <a:cubicBezTo>
                    <a:pt x="10180" y="3909"/>
                    <a:pt x="10180" y="3897"/>
                    <a:pt x="10192" y="3897"/>
                  </a:cubicBezTo>
                  <a:cubicBezTo>
                    <a:pt x="10192" y="3897"/>
                    <a:pt x="10204" y="3897"/>
                    <a:pt x="10204" y="3873"/>
                  </a:cubicBezTo>
                  <a:cubicBezTo>
                    <a:pt x="10216" y="3873"/>
                    <a:pt x="10216" y="3861"/>
                    <a:pt x="10240" y="3861"/>
                  </a:cubicBezTo>
                  <a:cubicBezTo>
                    <a:pt x="10240" y="3861"/>
                    <a:pt x="10252" y="3861"/>
                    <a:pt x="10252" y="3849"/>
                  </a:cubicBezTo>
                  <a:cubicBezTo>
                    <a:pt x="10264" y="3849"/>
                    <a:pt x="10264" y="3837"/>
                    <a:pt x="10276" y="3837"/>
                  </a:cubicBezTo>
                  <a:cubicBezTo>
                    <a:pt x="10276" y="3837"/>
                    <a:pt x="10300" y="3837"/>
                    <a:pt x="10300" y="3814"/>
                  </a:cubicBezTo>
                  <a:cubicBezTo>
                    <a:pt x="10311" y="3814"/>
                    <a:pt x="10311" y="3802"/>
                    <a:pt x="10323" y="3802"/>
                  </a:cubicBezTo>
                  <a:cubicBezTo>
                    <a:pt x="10323" y="3802"/>
                    <a:pt x="10335" y="3802"/>
                    <a:pt x="10335" y="3790"/>
                  </a:cubicBezTo>
                  <a:cubicBezTo>
                    <a:pt x="10359" y="3778"/>
                    <a:pt x="10371" y="3778"/>
                    <a:pt x="10371" y="3754"/>
                  </a:cubicBezTo>
                  <a:cubicBezTo>
                    <a:pt x="10823" y="3373"/>
                    <a:pt x="10835" y="2802"/>
                    <a:pt x="10490" y="2468"/>
                  </a:cubicBezTo>
                  <a:lnTo>
                    <a:pt x="8275" y="242"/>
                  </a:lnTo>
                  <a:cubicBezTo>
                    <a:pt x="8109" y="81"/>
                    <a:pt x="7889" y="0"/>
                    <a:pt x="7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40" name="Google Shape;3340;p83"/>
            <p:cNvGrpSpPr/>
            <p:nvPr/>
          </p:nvGrpSpPr>
          <p:grpSpPr>
            <a:xfrm>
              <a:off x="5220138" y="1282149"/>
              <a:ext cx="1171429" cy="692474"/>
              <a:chOff x="5220138" y="1282149"/>
              <a:chExt cx="1171429" cy="692474"/>
            </a:xfrm>
          </p:grpSpPr>
          <p:sp>
            <p:nvSpPr>
              <p:cNvPr id="3341" name="Google Shape;3341;p83"/>
              <p:cNvSpPr txBox="1"/>
              <p:nvPr/>
            </p:nvSpPr>
            <p:spPr>
              <a:xfrm>
                <a:off x="5220967" y="1567523"/>
                <a:ext cx="1170600" cy="40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 b="0" i="0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42" name="Google Shape;3342;p83"/>
              <p:cNvSpPr txBox="1"/>
              <p:nvPr/>
            </p:nvSpPr>
            <p:spPr>
              <a:xfrm>
                <a:off x="5220138" y="1282149"/>
                <a:ext cx="1170600" cy="28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0" i="0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3343" name="Google Shape;3343;p83"/>
          <p:cNvGrpSpPr/>
          <p:nvPr/>
        </p:nvGrpSpPr>
        <p:grpSpPr>
          <a:xfrm>
            <a:off x="6690020" y="1141937"/>
            <a:ext cx="1654003" cy="692474"/>
            <a:chOff x="6700310" y="1282149"/>
            <a:chExt cx="1654003" cy="692474"/>
          </a:xfrm>
        </p:grpSpPr>
        <p:grpSp>
          <p:nvGrpSpPr>
            <p:cNvPr id="3344" name="Google Shape;3344;p83"/>
            <p:cNvGrpSpPr/>
            <p:nvPr/>
          </p:nvGrpSpPr>
          <p:grpSpPr>
            <a:xfrm>
              <a:off x="6700310" y="1302890"/>
              <a:ext cx="367117" cy="241701"/>
              <a:chOff x="5727616" y="4204699"/>
              <a:chExt cx="440505" cy="290018"/>
            </a:xfrm>
          </p:grpSpPr>
          <p:sp>
            <p:nvSpPr>
              <p:cNvPr id="3345" name="Google Shape;3345;p83"/>
              <p:cNvSpPr/>
              <p:nvPr/>
            </p:nvSpPr>
            <p:spPr>
              <a:xfrm>
                <a:off x="5727616" y="4204699"/>
                <a:ext cx="440505" cy="290018"/>
              </a:xfrm>
              <a:custGeom>
                <a:rect b="b" l="l" r="r" t="t"/>
                <a:pathLst>
                  <a:path extrusionOk="0" h="9133" w="13872">
                    <a:moveTo>
                      <a:pt x="13145" y="4465"/>
                    </a:moveTo>
                    <a:lnTo>
                      <a:pt x="13145" y="4870"/>
                    </a:lnTo>
                    <a:lnTo>
                      <a:pt x="12752" y="4870"/>
                    </a:lnTo>
                    <a:lnTo>
                      <a:pt x="12752" y="4465"/>
                    </a:lnTo>
                    <a:close/>
                    <a:moveTo>
                      <a:pt x="1275" y="3941"/>
                    </a:moveTo>
                    <a:lnTo>
                      <a:pt x="1275" y="4430"/>
                    </a:lnTo>
                    <a:cubicBezTo>
                      <a:pt x="1275" y="4775"/>
                      <a:pt x="1013" y="5049"/>
                      <a:pt x="668" y="5049"/>
                    </a:cubicBezTo>
                    <a:lnTo>
                      <a:pt x="418" y="5049"/>
                    </a:lnTo>
                    <a:cubicBezTo>
                      <a:pt x="501" y="4549"/>
                      <a:pt x="810" y="4120"/>
                      <a:pt x="1275" y="3941"/>
                    </a:cubicBezTo>
                    <a:close/>
                    <a:moveTo>
                      <a:pt x="9121" y="417"/>
                    </a:moveTo>
                    <a:cubicBezTo>
                      <a:pt x="9562" y="417"/>
                      <a:pt x="9978" y="620"/>
                      <a:pt x="10252" y="977"/>
                    </a:cubicBezTo>
                    <a:lnTo>
                      <a:pt x="12205" y="3584"/>
                    </a:lnTo>
                    <a:cubicBezTo>
                      <a:pt x="12240" y="3632"/>
                      <a:pt x="12300" y="3656"/>
                      <a:pt x="12360" y="3656"/>
                    </a:cubicBezTo>
                    <a:lnTo>
                      <a:pt x="13312" y="3656"/>
                    </a:lnTo>
                    <a:cubicBezTo>
                      <a:pt x="13431" y="3656"/>
                      <a:pt x="13514" y="3775"/>
                      <a:pt x="13467" y="3882"/>
                    </a:cubicBezTo>
                    <a:lnTo>
                      <a:pt x="13372" y="4060"/>
                    </a:lnTo>
                    <a:lnTo>
                      <a:pt x="12574" y="4060"/>
                    </a:lnTo>
                    <a:cubicBezTo>
                      <a:pt x="12455" y="4060"/>
                      <a:pt x="12360" y="4156"/>
                      <a:pt x="12360" y="4275"/>
                    </a:cubicBezTo>
                    <a:lnTo>
                      <a:pt x="12360" y="5084"/>
                    </a:lnTo>
                    <a:cubicBezTo>
                      <a:pt x="12360" y="5203"/>
                      <a:pt x="12455" y="5299"/>
                      <a:pt x="12574" y="5299"/>
                    </a:cubicBezTo>
                    <a:lnTo>
                      <a:pt x="13181" y="5299"/>
                    </a:lnTo>
                    <a:lnTo>
                      <a:pt x="13181" y="5596"/>
                    </a:lnTo>
                    <a:cubicBezTo>
                      <a:pt x="13181" y="5787"/>
                      <a:pt x="13252" y="5977"/>
                      <a:pt x="13395" y="6096"/>
                    </a:cubicBezTo>
                    <a:cubicBezTo>
                      <a:pt x="13455" y="6156"/>
                      <a:pt x="13479" y="6227"/>
                      <a:pt x="13479" y="6323"/>
                    </a:cubicBezTo>
                    <a:lnTo>
                      <a:pt x="13479" y="6692"/>
                    </a:lnTo>
                    <a:lnTo>
                      <a:pt x="13443" y="6692"/>
                    </a:lnTo>
                    <a:cubicBezTo>
                      <a:pt x="13443" y="7037"/>
                      <a:pt x="13181" y="7311"/>
                      <a:pt x="12836" y="7311"/>
                    </a:cubicBezTo>
                    <a:lnTo>
                      <a:pt x="12526" y="7311"/>
                    </a:lnTo>
                    <a:cubicBezTo>
                      <a:pt x="12419" y="6501"/>
                      <a:pt x="11740" y="5894"/>
                      <a:pt x="10919" y="5894"/>
                    </a:cubicBezTo>
                    <a:cubicBezTo>
                      <a:pt x="10097" y="5894"/>
                      <a:pt x="9419" y="6513"/>
                      <a:pt x="9312" y="7311"/>
                    </a:cubicBezTo>
                    <a:lnTo>
                      <a:pt x="4061" y="7311"/>
                    </a:lnTo>
                    <a:cubicBezTo>
                      <a:pt x="3954" y="6501"/>
                      <a:pt x="3275" y="5894"/>
                      <a:pt x="2454" y="5894"/>
                    </a:cubicBezTo>
                    <a:cubicBezTo>
                      <a:pt x="1632" y="5894"/>
                      <a:pt x="965" y="6501"/>
                      <a:pt x="846" y="7275"/>
                    </a:cubicBezTo>
                    <a:cubicBezTo>
                      <a:pt x="608" y="7204"/>
                      <a:pt x="429" y="6966"/>
                      <a:pt x="429" y="6692"/>
                    </a:cubicBezTo>
                    <a:lnTo>
                      <a:pt x="429" y="5465"/>
                    </a:lnTo>
                    <a:lnTo>
                      <a:pt x="691" y="5465"/>
                    </a:lnTo>
                    <a:cubicBezTo>
                      <a:pt x="1263" y="5465"/>
                      <a:pt x="1703" y="5001"/>
                      <a:pt x="1703" y="4453"/>
                    </a:cubicBezTo>
                    <a:lnTo>
                      <a:pt x="1703" y="3822"/>
                    </a:lnTo>
                    <a:lnTo>
                      <a:pt x="2406" y="3644"/>
                    </a:lnTo>
                    <a:cubicBezTo>
                      <a:pt x="2465" y="3632"/>
                      <a:pt x="2513" y="3596"/>
                      <a:pt x="2525" y="3560"/>
                    </a:cubicBezTo>
                    <a:lnTo>
                      <a:pt x="3954" y="1120"/>
                    </a:lnTo>
                    <a:cubicBezTo>
                      <a:pt x="4204" y="679"/>
                      <a:pt x="4680" y="417"/>
                      <a:pt x="5180" y="417"/>
                    </a:cubicBezTo>
                    <a:close/>
                    <a:moveTo>
                      <a:pt x="2430" y="6275"/>
                    </a:moveTo>
                    <a:cubicBezTo>
                      <a:pt x="3108" y="6275"/>
                      <a:pt x="3656" y="6823"/>
                      <a:pt x="3656" y="7501"/>
                    </a:cubicBezTo>
                    <a:cubicBezTo>
                      <a:pt x="3656" y="8168"/>
                      <a:pt x="3108" y="8716"/>
                      <a:pt x="2430" y="8716"/>
                    </a:cubicBezTo>
                    <a:cubicBezTo>
                      <a:pt x="1763" y="8716"/>
                      <a:pt x="1215" y="8168"/>
                      <a:pt x="1215" y="7501"/>
                    </a:cubicBezTo>
                    <a:cubicBezTo>
                      <a:pt x="1215" y="6823"/>
                      <a:pt x="1763" y="6275"/>
                      <a:pt x="2430" y="6275"/>
                    </a:cubicBezTo>
                    <a:close/>
                    <a:moveTo>
                      <a:pt x="10919" y="6275"/>
                    </a:moveTo>
                    <a:cubicBezTo>
                      <a:pt x="11586" y="6275"/>
                      <a:pt x="12145" y="6823"/>
                      <a:pt x="12145" y="7501"/>
                    </a:cubicBezTo>
                    <a:cubicBezTo>
                      <a:pt x="12145" y="8168"/>
                      <a:pt x="11586" y="8716"/>
                      <a:pt x="10919" y="8716"/>
                    </a:cubicBezTo>
                    <a:cubicBezTo>
                      <a:pt x="10252" y="8716"/>
                      <a:pt x="9693" y="8168"/>
                      <a:pt x="9693" y="7501"/>
                    </a:cubicBezTo>
                    <a:cubicBezTo>
                      <a:pt x="9693" y="6823"/>
                      <a:pt x="10252" y="6275"/>
                      <a:pt x="10919" y="6275"/>
                    </a:cubicBezTo>
                    <a:close/>
                    <a:moveTo>
                      <a:pt x="5144" y="0"/>
                    </a:moveTo>
                    <a:cubicBezTo>
                      <a:pt x="4501" y="0"/>
                      <a:pt x="3894" y="334"/>
                      <a:pt x="3573" y="905"/>
                    </a:cubicBezTo>
                    <a:lnTo>
                      <a:pt x="2180" y="3275"/>
                    </a:lnTo>
                    <a:lnTo>
                      <a:pt x="1430" y="3465"/>
                    </a:lnTo>
                    <a:cubicBezTo>
                      <a:pt x="489" y="3703"/>
                      <a:pt x="1" y="4477"/>
                      <a:pt x="1" y="5251"/>
                    </a:cubicBezTo>
                    <a:lnTo>
                      <a:pt x="1" y="6692"/>
                    </a:lnTo>
                    <a:cubicBezTo>
                      <a:pt x="1" y="7180"/>
                      <a:pt x="358" y="7608"/>
                      <a:pt x="810" y="7692"/>
                    </a:cubicBezTo>
                    <a:cubicBezTo>
                      <a:pt x="906" y="8501"/>
                      <a:pt x="1584" y="9132"/>
                      <a:pt x="2418" y="9132"/>
                    </a:cubicBezTo>
                    <a:cubicBezTo>
                      <a:pt x="3251" y="9132"/>
                      <a:pt x="3930" y="8513"/>
                      <a:pt x="4025" y="7728"/>
                    </a:cubicBezTo>
                    <a:lnTo>
                      <a:pt x="9300" y="7728"/>
                    </a:lnTo>
                    <a:cubicBezTo>
                      <a:pt x="9407" y="8525"/>
                      <a:pt x="10085" y="9132"/>
                      <a:pt x="10907" y="9132"/>
                    </a:cubicBezTo>
                    <a:cubicBezTo>
                      <a:pt x="11740" y="9132"/>
                      <a:pt x="12407" y="8513"/>
                      <a:pt x="12514" y="7728"/>
                    </a:cubicBezTo>
                    <a:lnTo>
                      <a:pt x="12824" y="7728"/>
                    </a:lnTo>
                    <a:cubicBezTo>
                      <a:pt x="13395" y="7728"/>
                      <a:pt x="13836" y="7263"/>
                      <a:pt x="13836" y="6716"/>
                    </a:cubicBezTo>
                    <a:lnTo>
                      <a:pt x="13836" y="6299"/>
                    </a:lnTo>
                    <a:cubicBezTo>
                      <a:pt x="13848" y="6096"/>
                      <a:pt x="13776" y="5918"/>
                      <a:pt x="13645" y="5787"/>
                    </a:cubicBezTo>
                    <a:cubicBezTo>
                      <a:pt x="13586" y="5727"/>
                      <a:pt x="13550" y="5656"/>
                      <a:pt x="13550" y="5561"/>
                    </a:cubicBezTo>
                    <a:lnTo>
                      <a:pt x="13550" y="4572"/>
                    </a:lnTo>
                    <a:lnTo>
                      <a:pt x="13788" y="4037"/>
                    </a:lnTo>
                    <a:cubicBezTo>
                      <a:pt x="13872" y="3846"/>
                      <a:pt x="13872" y="3656"/>
                      <a:pt x="13764" y="3501"/>
                    </a:cubicBezTo>
                    <a:cubicBezTo>
                      <a:pt x="13657" y="3334"/>
                      <a:pt x="13479" y="3239"/>
                      <a:pt x="13288" y="3239"/>
                    </a:cubicBezTo>
                    <a:lnTo>
                      <a:pt x="12443" y="3239"/>
                    </a:lnTo>
                    <a:lnTo>
                      <a:pt x="10550" y="727"/>
                    </a:lnTo>
                    <a:cubicBezTo>
                      <a:pt x="10204" y="262"/>
                      <a:pt x="9657" y="0"/>
                      <a:pt x="90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6" name="Google Shape;3346;p83"/>
              <p:cNvSpPr/>
              <p:nvPr/>
            </p:nvSpPr>
            <p:spPr>
              <a:xfrm>
                <a:off x="5779789" y="4416409"/>
                <a:ext cx="52205" cy="51475"/>
              </a:xfrm>
              <a:custGeom>
                <a:rect b="b" l="l" r="r" t="t"/>
                <a:pathLst>
                  <a:path extrusionOk="0" h="1621" w="1644">
                    <a:moveTo>
                      <a:pt x="811" y="1"/>
                    </a:moveTo>
                    <a:cubicBezTo>
                      <a:pt x="584" y="1"/>
                      <a:pt x="394" y="84"/>
                      <a:pt x="239" y="239"/>
                    </a:cubicBezTo>
                    <a:cubicBezTo>
                      <a:pt x="96" y="382"/>
                      <a:pt x="1" y="596"/>
                      <a:pt x="1" y="799"/>
                    </a:cubicBezTo>
                    <a:cubicBezTo>
                      <a:pt x="1" y="1263"/>
                      <a:pt x="382" y="1620"/>
                      <a:pt x="822" y="1620"/>
                    </a:cubicBezTo>
                    <a:cubicBezTo>
                      <a:pt x="1275" y="1620"/>
                      <a:pt x="1644" y="1263"/>
                      <a:pt x="1644" y="799"/>
                    </a:cubicBezTo>
                    <a:cubicBezTo>
                      <a:pt x="1644" y="739"/>
                      <a:pt x="1632" y="668"/>
                      <a:pt x="1608" y="608"/>
                    </a:cubicBezTo>
                    <a:cubicBezTo>
                      <a:pt x="1557" y="546"/>
                      <a:pt x="1478" y="484"/>
                      <a:pt x="1389" y="484"/>
                    </a:cubicBezTo>
                    <a:cubicBezTo>
                      <a:pt x="1375" y="484"/>
                      <a:pt x="1361" y="486"/>
                      <a:pt x="1346" y="489"/>
                    </a:cubicBezTo>
                    <a:cubicBezTo>
                      <a:pt x="1239" y="525"/>
                      <a:pt x="1168" y="620"/>
                      <a:pt x="1192" y="727"/>
                    </a:cubicBezTo>
                    <a:cubicBezTo>
                      <a:pt x="1203" y="763"/>
                      <a:pt x="1203" y="787"/>
                      <a:pt x="1203" y="822"/>
                    </a:cubicBezTo>
                    <a:cubicBezTo>
                      <a:pt x="1203" y="1037"/>
                      <a:pt x="1025" y="1215"/>
                      <a:pt x="811" y="1215"/>
                    </a:cubicBezTo>
                    <a:cubicBezTo>
                      <a:pt x="584" y="1215"/>
                      <a:pt x="406" y="1037"/>
                      <a:pt x="406" y="822"/>
                    </a:cubicBezTo>
                    <a:cubicBezTo>
                      <a:pt x="406" y="596"/>
                      <a:pt x="584" y="418"/>
                      <a:pt x="811" y="418"/>
                    </a:cubicBezTo>
                    <a:cubicBezTo>
                      <a:pt x="930" y="418"/>
                      <a:pt x="1013" y="322"/>
                      <a:pt x="1013" y="203"/>
                    </a:cubicBezTo>
                    <a:cubicBezTo>
                      <a:pt x="1013" y="84"/>
                      <a:pt x="930" y="1"/>
                      <a:pt x="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7" name="Google Shape;3347;p83"/>
              <p:cNvSpPr/>
              <p:nvPr/>
            </p:nvSpPr>
            <p:spPr>
              <a:xfrm>
                <a:off x="6048627" y="4416409"/>
                <a:ext cx="52205" cy="51856"/>
              </a:xfrm>
              <a:custGeom>
                <a:rect b="b" l="l" r="r" t="t"/>
                <a:pathLst>
                  <a:path extrusionOk="0" h="1633" w="1644">
                    <a:moveTo>
                      <a:pt x="822" y="1"/>
                    </a:moveTo>
                    <a:cubicBezTo>
                      <a:pt x="596" y="1"/>
                      <a:pt x="405" y="84"/>
                      <a:pt x="238" y="239"/>
                    </a:cubicBezTo>
                    <a:cubicBezTo>
                      <a:pt x="95" y="382"/>
                      <a:pt x="0" y="596"/>
                      <a:pt x="0" y="822"/>
                    </a:cubicBezTo>
                    <a:cubicBezTo>
                      <a:pt x="0" y="1263"/>
                      <a:pt x="381" y="1632"/>
                      <a:pt x="822" y="1632"/>
                    </a:cubicBezTo>
                    <a:cubicBezTo>
                      <a:pt x="1274" y="1632"/>
                      <a:pt x="1643" y="1275"/>
                      <a:pt x="1643" y="822"/>
                    </a:cubicBezTo>
                    <a:cubicBezTo>
                      <a:pt x="1643" y="763"/>
                      <a:pt x="1631" y="680"/>
                      <a:pt x="1608" y="620"/>
                    </a:cubicBezTo>
                    <a:cubicBezTo>
                      <a:pt x="1577" y="548"/>
                      <a:pt x="1492" y="484"/>
                      <a:pt x="1400" y="484"/>
                    </a:cubicBezTo>
                    <a:cubicBezTo>
                      <a:pt x="1386" y="484"/>
                      <a:pt x="1372" y="486"/>
                      <a:pt x="1358" y="489"/>
                    </a:cubicBezTo>
                    <a:cubicBezTo>
                      <a:pt x="1250" y="525"/>
                      <a:pt x="1179" y="620"/>
                      <a:pt x="1215" y="727"/>
                    </a:cubicBezTo>
                    <a:cubicBezTo>
                      <a:pt x="1227" y="763"/>
                      <a:pt x="1227" y="787"/>
                      <a:pt x="1227" y="822"/>
                    </a:cubicBezTo>
                    <a:cubicBezTo>
                      <a:pt x="1227" y="1037"/>
                      <a:pt x="1048" y="1215"/>
                      <a:pt x="822" y="1215"/>
                    </a:cubicBezTo>
                    <a:cubicBezTo>
                      <a:pt x="596" y="1215"/>
                      <a:pt x="417" y="1037"/>
                      <a:pt x="417" y="822"/>
                    </a:cubicBezTo>
                    <a:cubicBezTo>
                      <a:pt x="417" y="596"/>
                      <a:pt x="596" y="418"/>
                      <a:pt x="822" y="418"/>
                    </a:cubicBezTo>
                    <a:cubicBezTo>
                      <a:pt x="941" y="418"/>
                      <a:pt x="1036" y="322"/>
                      <a:pt x="1036" y="203"/>
                    </a:cubicBezTo>
                    <a:cubicBezTo>
                      <a:pt x="1036" y="84"/>
                      <a:pt x="941" y="1"/>
                      <a:pt x="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8" name="Google Shape;3348;p83"/>
              <p:cNvSpPr/>
              <p:nvPr/>
            </p:nvSpPr>
            <p:spPr>
              <a:xfrm>
                <a:off x="6000995" y="4365379"/>
                <a:ext cx="122892" cy="58016"/>
              </a:xfrm>
              <a:custGeom>
                <a:rect b="b" l="l" r="r" t="t"/>
                <a:pathLst>
                  <a:path extrusionOk="0" h="1827" w="3870">
                    <a:moveTo>
                      <a:pt x="2310" y="1"/>
                    </a:moveTo>
                    <a:cubicBezTo>
                      <a:pt x="1810" y="1"/>
                      <a:pt x="1334" y="143"/>
                      <a:pt x="929" y="429"/>
                    </a:cubicBezTo>
                    <a:cubicBezTo>
                      <a:pt x="524" y="715"/>
                      <a:pt x="226" y="1096"/>
                      <a:pt x="48" y="1548"/>
                    </a:cubicBezTo>
                    <a:cubicBezTo>
                      <a:pt x="0" y="1656"/>
                      <a:pt x="60" y="1775"/>
                      <a:pt x="167" y="1810"/>
                    </a:cubicBezTo>
                    <a:cubicBezTo>
                      <a:pt x="192" y="1822"/>
                      <a:pt x="218" y="1827"/>
                      <a:pt x="244" y="1827"/>
                    </a:cubicBezTo>
                    <a:cubicBezTo>
                      <a:pt x="326" y="1827"/>
                      <a:pt x="404" y="1773"/>
                      <a:pt x="441" y="1691"/>
                    </a:cubicBezTo>
                    <a:cubicBezTo>
                      <a:pt x="738" y="917"/>
                      <a:pt x="1488" y="405"/>
                      <a:pt x="2322" y="405"/>
                    </a:cubicBezTo>
                    <a:cubicBezTo>
                      <a:pt x="2774" y="405"/>
                      <a:pt x="3191" y="536"/>
                      <a:pt x="3548" y="798"/>
                    </a:cubicBezTo>
                    <a:cubicBezTo>
                      <a:pt x="3581" y="831"/>
                      <a:pt x="3624" y="846"/>
                      <a:pt x="3667" y="846"/>
                    </a:cubicBezTo>
                    <a:cubicBezTo>
                      <a:pt x="3732" y="846"/>
                      <a:pt x="3798" y="813"/>
                      <a:pt x="3834" y="763"/>
                    </a:cubicBezTo>
                    <a:cubicBezTo>
                      <a:pt x="3870" y="679"/>
                      <a:pt x="3858" y="560"/>
                      <a:pt x="3774" y="489"/>
                    </a:cubicBezTo>
                    <a:cubicBezTo>
                      <a:pt x="3334" y="179"/>
                      <a:pt x="2846" y="1"/>
                      <a:pt x="23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p83"/>
              <p:cNvSpPr/>
              <p:nvPr/>
            </p:nvSpPr>
            <p:spPr>
              <a:xfrm>
                <a:off x="5816847" y="4230039"/>
                <a:ext cx="124797" cy="193610"/>
              </a:xfrm>
              <a:custGeom>
                <a:rect b="b" l="l" r="r" t="t"/>
                <a:pathLst>
                  <a:path extrusionOk="0" h="6097" w="3930">
                    <a:moveTo>
                      <a:pt x="3513" y="417"/>
                    </a:moveTo>
                    <a:lnTo>
                      <a:pt x="3513" y="2441"/>
                    </a:lnTo>
                    <a:lnTo>
                      <a:pt x="822" y="2441"/>
                    </a:lnTo>
                    <a:lnTo>
                      <a:pt x="1834" y="714"/>
                    </a:lnTo>
                    <a:cubicBezTo>
                      <a:pt x="1930" y="524"/>
                      <a:pt x="2144" y="417"/>
                      <a:pt x="2346" y="417"/>
                    </a:cubicBezTo>
                    <a:close/>
                    <a:moveTo>
                      <a:pt x="2346" y="0"/>
                    </a:moveTo>
                    <a:cubicBezTo>
                      <a:pt x="1989" y="0"/>
                      <a:pt x="1644" y="203"/>
                      <a:pt x="1465" y="512"/>
                    </a:cubicBezTo>
                    <a:lnTo>
                      <a:pt x="60" y="2917"/>
                    </a:lnTo>
                    <a:cubicBezTo>
                      <a:pt x="1" y="3024"/>
                      <a:pt x="25" y="3143"/>
                      <a:pt x="132" y="3203"/>
                    </a:cubicBezTo>
                    <a:cubicBezTo>
                      <a:pt x="155" y="3215"/>
                      <a:pt x="203" y="3239"/>
                      <a:pt x="239" y="3239"/>
                    </a:cubicBezTo>
                    <a:cubicBezTo>
                      <a:pt x="310" y="3239"/>
                      <a:pt x="370" y="3203"/>
                      <a:pt x="417" y="3131"/>
                    </a:cubicBezTo>
                    <a:lnTo>
                      <a:pt x="572" y="2846"/>
                    </a:lnTo>
                    <a:lnTo>
                      <a:pt x="3513" y="2846"/>
                    </a:lnTo>
                    <a:lnTo>
                      <a:pt x="3513" y="5882"/>
                    </a:lnTo>
                    <a:cubicBezTo>
                      <a:pt x="3513" y="6001"/>
                      <a:pt x="3596" y="6096"/>
                      <a:pt x="3715" y="6096"/>
                    </a:cubicBezTo>
                    <a:cubicBezTo>
                      <a:pt x="3835" y="6096"/>
                      <a:pt x="3930" y="6001"/>
                      <a:pt x="3930" y="5882"/>
                    </a:cubicBezTo>
                    <a:lnTo>
                      <a:pt x="3930" y="203"/>
                    </a:lnTo>
                    <a:cubicBezTo>
                      <a:pt x="3918" y="95"/>
                      <a:pt x="3823" y="0"/>
                      <a:pt x="37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0" name="Google Shape;3350;p83"/>
              <p:cNvSpPr/>
              <p:nvPr/>
            </p:nvSpPr>
            <p:spPr>
              <a:xfrm>
                <a:off x="5954474" y="4230039"/>
                <a:ext cx="120256" cy="102854"/>
              </a:xfrm>
              <a:custGeom>
                <a:rect b="b" l="l" r="r" t="t"/>
                <a:pathLst>
                  <a:path extrusionOk="0" h="3239" w="3787">
                    <a:moveTo>
                      <a:pt x="203" y="0"/>
                    </a:moveTo>
                    <a:cubicBezTo>
                      <a:pt x="84" y="0"/>
                      <a:pt x="1" y="95"/>
                      <a:pt x="1" y="214"/>
                    </a:cubicBezTo>
                    <a:lnTo>
                      <a:pt x="1" y="3024"/>
                    </a:lnTo>
                    <a:cubicBezTo>
                      <a:pt x="1" y="3143"/>
                      <a:pt x="84" y="3239"/>
                      <a:pt x="203" y="3239"/>
                    </a:cubicBezTo>
                    <a:cubicBezTo>
                      <a:pt x="322" y="3239"/>
                      <a:pt x="417" y="3143"/>
                      <a:pt x="417" y="3024"/>
                    </a:cubicBezTo>
                    <a:lnTo>
                      <a:pt x="417" y="405"/>
                    </a:lnTo>
                    <a:lnTo>
                      <a:pt x="1977" y="405"/>
                    </a:lnTo>
                    <a:cubicBezTo>
                      <a:pt x="2132" y="405"/>
                      <a:pt x="2322" y="512"/>
                      <a:pt x="2429" y="655"/>
                    </a:cubicBezTo>
                    <a:lnTo>
                      <a:pt x="3287" y="1786"/>
                    </a:lnTo>
                    <a:cubicBezTo>
                      <a:pt x="3346" y="1869"/>
                      <a:pt x="3358" y="1941"/>
                      <a:pt x="3358" y="2024"/>
                    </a:cubicBezTo>
                    <a:cubicBezTo>
                      <a:pt x="3358" y="2250"/>
                      <a:pt x="3180" y="2429"/>
                      <a:pt x="2953" y="2429"/>
                    </a:cubicBezTo>
                    <a:lnTo>
                      <a:pt x="1013" y="2429"/>
                    </a:lnTo>
                    <a:cubicBezTo>
                      <a:pt x="894" y="2429"/>
                      <a:pt x="798" y="2524"/>
                      <a:pt x="798" y="2643"/>
                    </a:cubicBezTo>
                    <a:cubicBezTo>
                      <a:pt x="798" y="2762"/>
                      <a:pt x="882" y="2846"/>
                      <a:pt x="1013" y="2846"/>
                    </a:cubicBezTo>
                    <a:lnTo>
                      <a:pt x="2977" y="2846"/>
                    </a:lnTo>
                    <a:cubicBezTo>
                      <a:pt x="3418" y="2846"/>
                      <a:pt x="3787" y="2489"/>
                      <a:pt x="3787" y="2024"/>
                    </a:cubicBezTo>
                    <a:cubicBezTo>
                      <a:pt x="3787" y="1846"/>
                      <a:pt x="3727" y="1691"/>
                      <a:pt x="3632" y="1536"/>
                    </a:cubicBezTo>
                    <a:lnTo>
                      <a:pt x="2775" y="405"/>
                    </a:lnTo>
                    <a:cubicBezTo>
                      <a:pt x="2584" y="155"/>
                      <a:pt x="2287" y="0"/>
                      <a:pt x="1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1" name="Google Shape;3351;p83"/>
              <p:cNvSpPr/>
              <p:nvPr/>
            </p:nvSpPr>
            <p:spPr>
              <a:xfrm>
                <a:off x="5876198" y="4333243"/>
                <a:ext cx="39376" cy="13274"/>
              </a:xfrm>
              <a:custGeom>
                <a:rect b="b" l="l" r="r" t="t"/>
                <a:pathLst>
                  <a:path extrusionOk="0" h="418" w="1240">
                    <a:moveTo>
                      <a:pt x="215" y="1"/>
                    </a:moveTo>
                    <a:cubicBezTo>
                      <a:pt x="96" y="1"/>
                      <a:pt x="1" y="84"/>
                      <a:pt x="1" y="203"/>
                    </a:cubicBezTo>
                    <a:cubicBezTo>
                      <a:pt x="1" y="322"/>
                      <a:pt x="96" y="417"/>
                      <a:pt x="215" y="417"/>
                    </a:cubicBezTo>
                    <a:lnTo>
                      <a:pt x="1025" y="417"/>
                    </a:lnTo>
                    <a:cubicBezTo>
                      <a:pt x="1144" y="417"/>
                      <a:pt x="1239" y="322"/>
                      <a:pt x="1239" y="203"/>
                    </a:cubicBezTo>
                    <a:cubicBezTo>
                      <a:pt x="1239" y="84"/>
                      <a:pt x="1156" y="1"/>
                      <a:pt x="1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2" name="Google Shape;3352;p83"/>
              <p:cNvSpPr/>
              <p:nvPr/>
            </p:nvSpPr>
            <p:spPr>
              <a:xfrm>
                <a:off x="5979433" y="4333243"/>
                <a:ext cx="39344" cy="13274"/>
              </a:xfrm>
              <a:custGeom>
                <a:rect b="b" l="l" r="r" t="t"/>
                <a:pathLst>
                  <a:path extrusionOk="0" h="418" w="1239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cubicBezTo>
                      <a:pt x="0" y="322"/>
                      <a:pt x="84" y="417"/>
                      <a:pt x="203" y="417"/>
                    </a:cubicBezTo>
                    <a:lnTo>
                      <a:pt x="1024" y="417"/>
                    </a:lnTo>
                    <a:cubicBezTo>
                      <a:pt x="1143" y="417"/>
                      <a:pt x="1239" y="322"/>
                      <a:pt x="1239" y="203"/>
                    </a:cubicBezTo>
                    <a:cubicBezTo>
                      <a:pt x="1239" y="84"/>
                      <a:pt x="1143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3" name="Google Shape;3353;p83"/>
            <p:cNvGrpSpPr/>
            <p:nvPr/>
          </p:nvGrpSpPr>
          <p:grpSpPr>
            <a:xfrm>
              <a:off x="7180394" y="1282149"/>
              <a:ext cx="1173919" cy="692474"/>
              <a:chOff x="7180394" y="1282149"/>
              <a:chExt cx="1173919" cy="692474"/>
            </a:xfrm>
          </p:grpSpPr>
          <p:sp>
            <p:nvSpPr>
              <p:cNvPr id="3354" name="Google Shape;3354;p83"/>
              <p:cNvSpPr txBox="1"/>
              <p:nvPr/>
            </p:nvSpPr>
            <p:spPr>
              <a:xfrm>
                <a:off x="7180394" y="1567523"/>
                <a:ext cx="1170600" cy="40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GB" sz="12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 b="0" i="0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55" name="Google Shape;3355;p83"/>
              <p:cNvSpPr txBox="1"/>
              <p:nvPr/>
            </p:nvSpPr>
            <p:spPr>
              <a:xfrm>
                <a:off x="7183713" y="1282149"/>
                <a:ext cx="1170600" cy="28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0" i="0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3356" name="Google Shape;3356;p83"/>
          <p:cNvGrpSpPr/>
          <p:nvPr/>
        </p:nvGrpSpPr>
        <p:grpSpPr>
          <a:xfrm>
            <a:off x="5940715" y="2186710"/>
            <a:ext cx="907008" cy="906767"/>
            <a:chOff x="5681300" y="2527788"/>
            <a:chExt cx="805800" cy="805800"/>
          </a:xfrm>
        </p:grpSpPr>
        <p:sp>
          <p:nvSpPr>
            <p:cNvPr id="3357" name="Google Shape;3357;p83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83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2474955" name="adj1"/>
                <a:gd fmla="val 1620000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9" name="Google Shape;3359;p83"/>
          <p:cNvGrpSpPr/>
          <p:nvPr/>
        </p:nvGrpSpPr>
        <p:grpSpPr>
          <a:xfrm>
            <a:off x="5940715" y="3460385"/>
            <a:ext cx="907008" cy="906767"/>
            <a:chOff x="5681300" y="2527788"/>
            <a:chExt cx="805800" cy="805800"/>
          </a:xfrm>
        </p:grpSpPr>
        <p:sp>
          <p:nvSpPr>
            <p:cNvPr id="3360" name="Google Shape;3360;p83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83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7028024" name="adj1"/>
                <a:gd fmla="val 1620000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2" name="Google Shape;3362;p83"/>
          <p:cNvSpPr txBox="1"/>
          <p:nvPr/>
        </p:nvSpPr>
        <p:spPr>
          <a:xfrm>
            <a:off x="6148373" y="4367150"/>
            <a:ext cx="491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b="0" i="0" sz="1600" u="none" cap="none" strike="noStrik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63" name="Google Shape;3363;p83"/>
          <p:cNvSpPr txBox="1"/>
          <p:nvPr/>
        </p:nvSpPr>
        <p:spPr>
          <a:xfrm>
            <a:off x="6148373" y="3093463"/>
            <a:ext cx="491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b="0" i="0" sz="16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364" name="Google Shape;3364;p83"/>
          <p:cNvGrpSpPr/>
          <p:nvPr/>
        </p:nvGrpSpPr>
        <p:grpSpPr>
          <a:xfrm>
            <a:off x="7517990" y="2186710"/>
            <a:ext cx="907008" cy="906767"/>
            <a:chOff x="5681300" y="2527788"/>
            <a:chExt cx="805800" cy="805800"/>
          </a:xfrm>
        </p:grpSpPr>
        <p:sp>
          <p:nvSpPr>
            <p:cNvPr id="3365" name="Google Shape;3365;p83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83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26872" name="adj1"/>
                <a:gd fmla="val 1620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7" name="Google Shape;3367;p83"/>
          <p:cNvGrpSpPr/>
          <p:nvPr/>
        </p:nvGrpSpPr>
        <p:grpSpPr>
          <a:xfrm>
            <a:off x="7517990" y="3460385"/>
            <a:ext cx="907008" cy="906767"/>
            <a:chOff x="5681300" y="2527788"/>
            <a:chExt cx="805800" cy="805800"/>
          </a:xfrm>
        </p:grpSpPr>
        <p:sp>
          <p:nvSpPr>
            <p:cNvPr id="3368" name="Google Shape;3368;p83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83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803020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0" name="Google Shape;3370;p83"/>
          <p:cNvSpPr txBox="1"/>
          <p:nvPr/>
        </p:nvSpPr>
        <p:spPr>
          <a:xfrm>
            <a:off x="7725648" y="4367150"/>
            <a:ext cx="491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b="0" i="0" sz="1600" u="none" cap="none" strike="noStrik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71" name="Google Shape;3371;p83"/>
          <p:cNvSpPr txBox="1"/>
          <p:nvPr/>
        </p:nvSpPr>
        <p:spPr>
          <a:xfrm>
            <a:off x="7725648" y="3093463"/>
            <a:ext cx="491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b="0" i="0" sz="16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372" name="Google Shape;3372;p83"/>
          <p:cNvGrpSpPr/>
          <p:nvPr/>
        </p:nvGrpSpPr>
        <p:grpSpPr>
          <a:xfrm>
            <a:off x="3354000" y="2497514"/>
            <a:ext cx="2250938" cy="258600"/>
            <a:chOff x="3384200" y="2563888"/>
            <a:chExt cx="2250938" cy="258600"/>
          </a:xfrm>
        </p:grpSpPr>
        <p:sp>
          <p:nvSpPr>
            <p:cNvPr id="3373" name="Google Shape;3373;p83"/>
            <p:cNvSpPr txBox="1"/>
            <p:nvPr/>
          </p:nvSpPr>
          <p:spPr>
            <a:xfrm>
              <a:off x="3818938" y="2563888"/>
              <a:ext cx="18162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full of iron oxide dust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4" name="Google Shape;3374;p83"/>
            <p:cNvSpPr/>
            <p:nvPr/>
          </p:nvSpPr>
          <p:spPr>
            <a:xfrm>
              <a:off x="3384200" y="2610238"/>
              <a:ext cx="331800" cy="1659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5" name="Google Shape;3375;p83"/>
          <p:cNvGrpSpPr/>
          <p:nvPr/>
        </p:nvGrpSpPr>
        <p:grpSpPr>
          <a:xfrm>
            <a:off x="3354000" y="2975364"/>
            <a:ext cx="2250938" cy="258600"/>
            <a:chOff x="3384200" y="3041738"/>
            <a:chExt cx="2250938" cy="258600"/>
          </a:xfrm>
        </p:grpSpPr>
        <p:sp>
          <p:nvSpPr>
            <p:cNvPr id="3376" name="Google Shape;3376;p83"/>
            <p:cNvSpPr txBox="1"/>
            <p:nvPr/>
          </p:nvSpPr>
          <p:spPr>
            <a:xfrm>
              <a:off x="3818938" y="3041738"/>
              <a:ext cx="18162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7" name="Google Shape;3377;p83"/>
            <p:cNvSpPr/>
            <p:nvPr/>
          </p:nvSpPr>
          <p:spPr>
            <a:xfrm>
              <a:off x="3384200" y="3088088"/>
              <a:ext cx="331800" cy="1659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8" name="Google Shape;3378;p83"/>
          <p:cNvGrpSpPr/>
          <p:nvPr/>
        </p:nvGrpSpPr>
        <p:grpSpPr>
          <a:xfrm>
            <a:off x="3354000" y="3453214"/>
            <a:ext cx="2262248" cy="258600"/>
            <a:chOff x="3384200" y="3519588"/>
            <a:chExt cx="2262248" cy="258600"/>
          </a:xfrm>
        </p:grpSpPr>
        <p:sp>
          <p:nvSpPr>
            <p:cNvPr id="3379" name="Google Shape;3379;p83"/>
            <p:cNvSpPr txBox="1"/>
            <p:nvPr/>
          </p:nvSpPr>
          <p:spPr>
            <a:xfrm>
              <a:off x="3830248" y="3519588"/>
              <a:ext cx="18162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terribly hot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0" name="Google Shape;3380;p83"/>
            <p:cNvSpPr/>
            <p:nvPr/>
          </p:nvSpPr>
          <p:spPr>
            <a:xfrm>
              <a:off x="3384200" y="3565938"/>
              <a:ext cx="331800" cy="1659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1" name="Google Shape;3381;p83"/>
          <p:cNvGrpSpPr/>
          <p:nvPr/>
        </p:nvGrpSpPr>
        <p:grpSpPr>
          <a:xfrm>
            <a:off x="3354000" y="3931064"/>
            <a:ext cx="2260463" cy="258600"/>
            <a:chOff x="3384200" y="3997438"/>
            <a:chExt cx="2260463" cy="258600"/>
          </a:xfrm>
        </p:grpSpPr>
        <p:sp>
          <p:nvSpPr>
            <p:cNvPr id="3382" name="Google Shape;3382;p83"/>
            <p:cNvSpPr txBox="1"/>
            <p:nvPr/>
          </p:nvSpPr>
          <p:spPr>
            <a:xfrm>
              <a:off x="3828463" y="3997438"/>
              <a:ext cx="18162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3" name="Google Shape;3383;p83"/>
            <p:cNvSpPr/>
            <p:nvPr/>
          </p:nvSpPr>
          <p:spPr>
            <a:xfrm>
              <a:off x="3384200" y="4043788"/>
              <a:ext cx="331800" cy="1659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4" name="Google Shape;3384;p83"/>
          <p:cNvGrpSpPr/>
          <p:nvPr/>
        </p:nvGrpSpPr>
        <p:grpSpPr>
          <a:xfrm>
            <a:off x="719050" y="2186700"/>
            <a:ext cx="2067050" cy="3562175"/>
            <a:chOff x="749250" y="2239800"/>
            <a:chExt cx="2067050" cy="3562175"/>
          </a:xfrm>
        </p:grpSpPr>
        <p:sp>
          <p:nvSpPr>
            <p:cNvPr id="3385" name="Google Shape;3385;p83"/>
            <p:cNvSpPr/>
            <p:nvPr/>
          </p:nvSpPr>
          <p:spPr>
            <a:xfrm>
              <a:off x="981325" y="3194669"/>
              <a:ext cx="389039" cy="1457737"/>
            </a:xfrm>
            <a:custGeom>
              <a:rect b="b" l="l" r="r" t="t"/>
              <a:pathLst>
                <a:path extrusionOk="0" h="9574" w="2736">
                  <a:moveTo>
                    <a:pt x="1368" y="1"/>
                  </a:moveTo>
                  <a:lnTo>
                    <a:pt x="1" y="1368"/>
                  </a:lnTo>
                  <a:lnTo>
                    <a:pt x="544" y="1368"/>
                  </a:lnTo>
                  <a:lnTo>
                    <a:pt x="544" y="9573"/>
                  </a:lnTo>
                  <a:lnTo>
                    <a:pt x="2192" y="9573"/>
                  </a:lnTo>
                  <a:lnTo>
                    <a:pt x="2192" y="1368"/>
                  </a:lnTo>
                  <a:lnTo>
                    <a:pt x="2736" y="1368"/>
                  </a:lnTo>
                  <a:lnTo>
                    <a:pt x="136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83"/>
            <p:cNvSpPr/>
            <p:nvPr/>
          </p:nvSpPr>
          <p:spPr>
            <a:xfrm>
              <a:off x="1464915" y="3768679"/>
              <a:ext cx="386621" cy="883717"/>
            </a:xfrm>
            <a:custGeom>
              <a:rect b="b" l="l" r="r" t="t"/>
              <a:pathLst>
                <a:path extrusionOk="0" h="5804" w="2719">
                  <a:moveTo>
                    <a:pt x="1351" y="0"/>
                  </a:moveTo>
                  <a:lnTo>
                    <a:pt x="1" y="1350"/>
                  </a:lnTo>
                  <a:lnTo>
                    <a:pt x="544" y="1350"/>
                  </a:lnTo>
                  <a:lnTo>
                    <a:pt x="544" y="5803"/>
                  </a:lnTo>
                  <a:lnTo>
                    <a:pt x="2175" y="5803"/>
                  </a:lnTo>
                  <a:lnTo>
                    <a:pt x="2175" y="1350"/>
                  </a:lnTo>
                  <a:lnTo>
                    <a:pt x="2718" y="1350"/>
                  </a:lnTo>
                  <a:lnTo>
                    <a:pt x="135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83"/>
            <p:cNvSpPr/>
            <p:nvPr/>
          </p:nvSpPr>
          <p:spPr>
            <a:xfrm>
              <a:off x="1946088" y="2847675"/>
              <a:ext cx="386621" cy="1804738"/>
            </a:xfrm>
            <a:custGeom>
              <a:rect b="b" l="l" r="r" t="t"/>
              <a:pathLst>
                <a:path extrusionOk="0" h="11853" w="2719">
                  <a:moveTo>
                    <a:pt x="1368" y="0"/>
                  </a:moveTo>
                  <a:lnTo>
                    <a:pt x="1" y="1350"/>
                  </a:lnTo>
                  <a:lnTo>
                    <a:pt x="544" y="1350"/>
                  </a:lnTo>
                  <a:lnTo>
                    <a:pt x="544" y="11852"/>
                  </a:lnTo>
                  <a:lnTo>
                    <a:pt x="2175" y="11852"/>
                  </a:lnTo>
                  <a:lnTo>
                    <a:pt x="2175" y="1350"/>
                  </a:lnTo>
                  <a:lnTo>
                    <a:pt x="2718" y="1350"/>
                  </a:lnTo>
                  <a:lnTo>
                    <a:pt x="136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83"/>
            <p:cNvSpPr/>
            <p:nvPr/>
          </p:nvSpPr>
          <p:spPr>
            <a:xfrm>
              <a:off x="2427261" y="2949078"/>
              <a:ext cx="389039" cy="1703333"/>
            </a:xfrm>
            <a:custGeom>
              <a:rect b="b" l="l" r="r" t="t"/>
              <a:pathLst>
                <a:path extrusionOk="0" h="11187" w="2736">
                  <a:moveTo>
                    <a:pt x="1368" y="1"/>
                  </a:moveTo>
                  <a:lnTo>
                    <a:pt x="0" y="1368"/>
                  </a:lnTo>
                  <a:lnTo>
                    <a:pt x="544" y="1368"/>
                  </a:lnTo>
                  <a:lnTo>
                    <a:pt x="544" y="11186"/>
                  </a:lnTo>
                  <a:lnTo>
                    <a:pt x="2192" y="11186"/>
                  </a:lnTo>
                  <a:lnTo>
                    <a:pt x="2192" y="1368"/>
                  </a:lnTo>
                  <a:lnTo>
                    <a:pt x="2736" y="1368"/>
                  </a:lnTo>
                  <a:lnTo>
                    <a:pt x="136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83"/>
            <p:cNvSpPr txBox="1"/>
            <p:nvPr/>
          </p:nvSpPr>
          <p:spPr>
            <a:xfrm>
              <a:off x="1008402" y="2816327"/>
              <a:ext cx="3351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GB" sz="16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b="0" i="0" sz="16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90" name="Google Shape;3390;p83"/>
            <p:cNvSpPr txBox="1"/>
            <p:nvPr/>
          </p:nvSpPr>
          <p:spPr>
            <a:xfrm>
              <a:off x="1479580" y="3360225"/>
              <a:ext cx="3351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GB" sz="16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b="0" i="0" sz="16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91" name="Google Shape;3391;p83"/>
            <p:cNvSpPr txBox="1"/>
            <p:nvPr/>
          </p:nvSpPr>
          <p:spPr>
            <a:xfrm>
              <a:off x="1971938" y="2510117"/>
              <a:ext cx="3351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GB" sz="16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b="0" i="0" sz="16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92" name="Google Shape;3392;p83"/>
            <p:cNvSpPr txBox="1"/>
            <p:nvPr/>
          </p:nvSpPr>
          <p:spPr>
            <a:xfrm>
              <a:off x="2454332" y="2510117"/>
              <a:ext cx="3351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GB" sz="16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b="0" i="0" sz="16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393" name="Google Shape;3393;p83"/>
            <p:cNvGrpSpPr/>
            <p:nvPr/>
          </p:nvGrpSpPr>
          <p:grpSpPr>
            <a:xfrm>
              <a:off x="749250" y="2239800"/>
              <a:ext cx="1149575" cy="3562175"/>
              <a:chOff x="749250" y="2239800"/>
              <a:chExt cx="1149575" cy="3562175"/>
            </a:xfrm>
          </p:grpSpPr>
          <p:cxnSp>
            <p:nvCxnSpPr>
              <p:cNvPr id="3394" name="Google Shape;3394;p83"/>
              <p:cNvCxnSpPr/>
              <p:nvPr/>
            </p:nvCxnSpPr>
            <p:spPr>
              <a:xfrm>
                <a:off x="749250" y="2239800"/>
                <a:ext cx="0" cy="241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95" name="Google Shape;3395;p83"/>
              <p:cNvCxnSpPr/>
              <p:nvPr/>
            </p:nvCxnSpPr>
            <p:spPr>
              <a:xfrm>
                <a:off x="1898825" y="3502775"/>
                <a:ext cx="0" cy="229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84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pic>
        <p:nvPicPr>
          <p:cNvPr id="3401" name="Google Shape;3401;p8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587" y="2037100"/>
            <a:ext cx="3861878" cy="24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2" name="Google Shape;3402;p84"/>
          <p:cNvSpPr txBox="1"/>
          <p:nvPr/>
        </p:nvSpPr>
        <p:spPr>
          <a:xfrm flipH="1">
            <a:off x="1439526" y="4460207"/>
            <a:ext cx="28020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To modify this graph, click on it, follow the link, change the data and paste the resulting graph here</a:t>
            </a:r>
            <a:endParaRPr b="0" i="0" sz="800" u="none" cap="none" strike="noStrike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03" name="Google Shape;3403;p84"/>
          <p:cNvGrpSpPr/>
          <p:nvPr/>
        </p:nvGrpSpPr>
        <p:grpSpPr>
          <a:xfrm>
            <a:off x="909570" y="1481943"/>
            <a:ext cx="3256671" cy="332343"/>
            <a:chOff x="911370" y="1528393"/>
            <a:chExt cx="3256671" cy="332343"/>
          </a:xfrm>
        </p:grpSpPr>
        <p:grpSp>
          <p:nvGrpSpPr>
            <p:cNvPr id="3404" name="Google Shape;3404;p84"/>
            <p:cNvGrpSpPr/>
            <p:nvPr/>
          </p:nvGrpSpPr>
          <p:grpSpPr>
            <a:xfrm>
              <a:off x="1491105" y="1538700"/>
              <a:ext cx="2676936" cy="311700"/>
              <a:chOff x="755830" y="1462500"/>
              <a:chExt cx="2676936" cy="311700"/>
            </a:xfrm>
          </p:grpSpPr>
          <p:grpSp>
            <p:nvGrpSpPr>
              <p:cNvPr id="3405" name="Google Shape;3405;p84"/>
              <p:cNvGrpSpPr/>
              <p:nvPr/>
            </p:nvGrpSpPr>
            <p:grpSpPr>
              <a:xfrm>
                <a:off x="755830" y="1538561"/>
                <a:ext cx="1847984" cy="159625"/>
                <a:chOff x="3530150" y="2790075"/>
                <a:chExt cx="1962600" cy="225300"/>
              </a:xfrm>
            </p:grpSpPr>
            <p:sp>
              <p:nvSpPr>
                <p:cNvPr id="3406" name="Google Shape;3406;p84"/>
                <p:cNvSpPr/>
                <p:nvPr/>
              </p:nvSpPr>
              <p:spPr>
                <a:xfrm>
                  <a:off x="3530150" y="2790075"/>
                  <a:ext cx="1962600" cy="22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7" name="Google Shape;3407;p84"/>
                <p:cNvSpPr/>
                <p:nvPr/>
              </p:nvSpPr>
              <p:spPr>
                <a:xfrm>
                  <a:off x="3563252" y="2837308"/>
                  <a:ext cx="1456500" cy="1308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08" name="Google Shape;3408;p84"/>
              <p:cNvSpPr txBox="1"/>
              <p:nvPr/>
            </p:nvSpPr>
            <p:spPr>
              <a:xfrm>
                <a:off x="2994166" y="1462500"/>
                <a:ext cx="438600" cy="3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GB" sz="16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82%</a:t>
                </a:r>
                <a:endParaRPr b="0" i="0" sz="16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3409" name="Google Shape;3409;p84"/>
              <p:cNvCxnSpPr/>
              <p:nvPr/>
            </p:nvCxnSpPr>
            <p:spPr>
              <a:xfrm>
                <a:off x="2603814" y="1618348"/>
                <a:ext cx="38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3410" name="Google Shape;3410;p84"/>
            <p:cNvGrpSpPr/>
            <p:nvPr/>
          </p:nvGrpSpPr>
          <p:grpSpPr>
            <a:xfrm>
              <a:off x="911370" y="1528393"/>
              <a:ext cx="332757" cy="332343"/>
              <a:chOff x="2656907" y="2439293"/>
              <a:chExt cx="332757" cy="332343"/>
            </a:xfrm>
          </p:grpSpPr>
          <p:sp>
            <p:nvSpPr>
              <p:cNvPr id="3411" name="Google Shape;3411;p84"/>
              <p:cNvSpPr/>
              <p:nvPr/>
            </p:nvSpPr>
            <p:spPr>
              <a:xfrm>
                <a:off x="2868751" y="2547666"/>
                <a:ext cx="53088" cy="53088"/>
              </a:xfrm>
              <a:custGeom>
                <a:rect b="b" l="l" r="r" t="t"/>
                <a:pathLst>
                  <a:path extrusionOk="0" h="1668" w="1668">
                    <a:moveTo>
                      <a:pt x="834" y="334"/>
                    </a:moveTo>
                    <a:cubicBezTo>
                      <a:pt x="1120" y="334"/>
                      <a:pt x="1346" y="548"/>
                      <a:pt x="1346" y="834"/>
                    </a:cubicBezTo>
                    <a:cubicBezTo>
                      <a:pt x="1346" y="1120"/>
                      <a:pt x="1120" y="1334"/>
                      <a:pt x="834" y="1334"/>
                    </a:cubicBezTo>
                    <a:cubicBezTo>
                      <a:pt x="560" y="1334"/>
                      <a:pt x="334" y="1120"/>
                      <a:pt x="334" y="834"/>
                    </a:cubicBezTo>
                    <a:cubicBezTo>
                      <a:pt x="334" y="548"/>
                      <a:pt x="572" y="334"/>
                      <a:pt x="834" y="334"/>
                    </a:cubicBezTo>
                    <a:close/>
                    <a:moveTo>
                      <a:pt x="834" y="0"/>
                    </a:moveTo>
                    <a:cubicBezTo>
                      <a:pt x="381" y="0"/>
                      <a:pt x="0" y="370"/>
                      <a:pt x="0" y="834"/>
                    </a:cubicBezTo>
                    <a:cubicBezTo>
                      <a:pt x="0" y="1298"/>
                      <a:pt x="381" y="1667"/>
                      <a:pt x="834" y="1667"/>
                    </a:cubicBezTo>
                    <a:cubicBezTo>
                      <a:pt x="1298" y="1667"/>
                      <a:pt x="1667" y="1298"/>
                      <a:pt x="1667" y="834"/>
                    </a:cubicBezTo>
                    <a:cubicBezTo>
                      <a:pt x="1667" y="370"/>
                      <a:pt x="1298" y="0"/>
                      <a:pt x="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84"/>
              <p:cNvSpPr/>
              <p:nvPr/>
            </p:nvSpPr>
            <p:spPr>
              <a:xfrm>
                <a:off x="2870661" y="2611703"/>
                <a:ext cx="68970" cy="49301"/>
              </a:xfrm>
              <a:custGeom>
                <a:rect b="b" l="l" r="r" t="t"/>
                <a:pathLst>
                  <a:path extrusionOk="0" h="1549" w="2167">
                    <a:moveTo>
                      <a:pt x="774" y="1"/>
                    </a:moveTo>
                    <a:cubicBezTo>
                      <a:pt x="560" y="1"/>
                      <a:pt x="333" y="60"/>
                      <a:pt x="119" y="167"/>
                    </a:cubicBezTo>
                    <a:cubicBezTo>
                      <a:pt x="48" y="203"/>
                      <a:pt x="0" y="310"/>
                      <a:pt x="48" y="382"/>
                    </a:cubicBezTo>
                    <a:cubicBezTo>
                      <a:pt x="83" y="443"/>
                      <a:pt x="150" y="479"/>
                      <a:pt x="212" y="479"/>
                    </a:cubicBezTo>
                    <a:cubicBezTo>
                      <a:pt x="234" y="479"/>
                      <a:pt x="255" y="474"/>
                      <a:pt x="274" y="465"/>
                    </a:cubicBezTo>
                    <a:cubicBezTo>
                      <a:pt x="417" y="382"/>
                      <a:pt x="595" y="346"/>
                      <a:pt x="762" y="346"/>
                    </a:cubicBezTo>
                    <a:cubicBezTo>
                      <a:pt x="1286" y="346"/>
                      <a:pt x="1715" y="727"/>
                      <a:pt x="1786" y="1215"/>
                    </a:cubicBezTo>
                    <a:lnTo>
                      <a:pt x="762" y="1215"/>
                    </a:lnTo>
                    <a:cubicBezTo>
                      <a:pt x="679" y="1215"/>
                      <a:pt x="595" y="1298"/>
                      <a:pt x="595" y="1382"/>
                    </a:cubicBezTo>
                    <a:cubicBezTo>
                      <a:pt x="595" y="1477"/>
                      <a:pt x="679" y="1548"/>
                      <a:pt x="762" y="1548"/>
                    </a:cubicBezTo>
                    <a:lnTo>
                      <a:pt x="1988" y="1548"/>
                    </a:lnTo>
                    <a:cubicBezTo>
                      <a:pt x="2072" y="1548"/>
                      <a:pt x="2143" y="1477"/>
                      <a:pt x="2143" y="1382"/>
                    </a:cubicBezTo>
                    <a:cubicBezTo>
                      <a:pt x="2167" y="608"/>
                      <a:pt x="1536" y="1"/>
                      <a:pt x="7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84"/>
              <p:cNvSpPr/>
              <p:nvPr/>
            </p:nvSpPr>
            <p:spPr>
              <a:xfrm>
                <a:off x="2705794" y="2611321"/>
                <a:ext cx="68620" cy="49301"/>
              </a:xfrm>
              <a:custGeom>
                <a:rect b="b" l="l" r="r" t="t"/>
                <a:pathLst>
                  <a:path extrusionOk="0" h="1549" w="2156">
                    <a:moveTo>
                      <a:pt x="1394" y="1"/>
                    </a:moveTo>
                    <a:cubicBezTo>
                      <a:pt x="632" y="1"/>
                      <a:pt x="1" y="620"/>
                      <a:pt x="1" y="1382"/>
                    </a:cubicBezTo>
                    <a:cubicBezTo>
                      <a:pt x="1" y="1465"/>
                      <a:pt x="84" y="1548"/>
                      <a:pt x="167" y="1548"/>
                    </a:cubicBezTo>
                    <a:lnTo>
                      <a:pt x="1406" y="1548"/>
                    </a:lnTo>
                    <a:cubicBezTo>
                      <a:pt x="1489" y="1548"/>
                      <a:pt x="1572" y="1465"/>
                      <a:pt x="1572" y="1382"/>
                    </a:cubicBezTo>
                    <a:cubicBezTo>
                      <a:pt x="1572" y="1287"/>
                      <a:pt x="1501" y="1215"/>
                      <a:pt x="1418" y="1215"/>
                    </a:cubicBezTo>
                    <a:lnTo>
                      <a:pt x="382" y="1215"/>
                    </a:lnTo>
                    <a:cubicBezTo>
                      <a:pt x="453" y="727"/>
                      <a:pt x="882" y="334"/>
                      <a:pt x="1406" y="334"/>
                    </a:cubicBezTo>
                    <a:cubicBezTo>
                      <a:pt x="1584" y="334"/>
                      <a:pt x="1751" y="382"/>
                      <a:pt x="1894" y="453"/>
                    </a:cubicBezTo>
                    <a:cubicBezTo>
                      <a:pt x="1918" y="469"/>
                      <a:pt x="1945" y="477"/>
                      <a:pt x="1974" y="477"/>
                    </a:cubicBezTo>
                    <a:cubicBezTo>
                      <a:pt x="2030" y="477"/>
                      <a:pt x="2088" y="445"/>
                      <a:pt x="2120" y="382"/>
                    </a:cubicBezTo>
                    <a:cubicBezTo>
                      <a:pt x="2156" y="310"/>
                      <a:pt x="2132" y="203"/>
                      <a:pt x="2049" y="155"/>
                    </a:cubicBezTo>
                    <a:cubicBezTo>
                      <a:pt x="1846" y="60"/>
                      <a:pt x="1632" y="1"/>
                      <a:pt x="13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84"/>
              <p:cNvSpPr/>
              <p:nvPr/>
            </p:nvSpPr>
            <p:spPr>
              <a:xfrm>
                <a:off x="2724000" y="2547666"/>
                <a:ext cx="53088" cy="53088"/>
              </a:xfrm>
              <a:custGeom>
                <a:rect b="b" l="l" r="r" t="t"/>
                <a:pathLst>
                  <a:path extrusionOk="0" h="1668" w="1668">
                    <a:moveTo>
                      <a:pt x="834" y="334"/>
                    </a:moveTo>
                    <a:cubicBezTo>
                      <a:pt x="1119" y="334"/>
                      <a:pt x="1334" y="548"/>
                      <a:pt x="1334" y="834"/>
                    </a:cubicBezTo>
                    <a:cubicBezTo>
                      <a:pt x="1334" y="1120"/>
                      <a:pt x="1119" y="1334"/>
                      <a:pt x="834" y="1334"/>
                    </a:cubicBezTo>
                    <a:cubicBezTo>
                      <a:pt x="548" y="1334"/>
                      <a:pt x="322" y="1120"/>
                      <a:pt x="322" y="834"/>
                    </a:cubicBezTo>
                    <a:cubicBezTo>
                      <a:pt x="322" y="548"/>
                      <a:pt x="548" y="334"/>
                      <a:pt x="834" y="334"/>
                    </a:cubicBezTo>
                    <a:close/>
                    <a:moveTo>
                      <a:pt x="834" y="0"/>
                    </a:moveTo>
                    <a:cubicBezTo>
                      <a:pt x="369" y="0"/>
                      <a:pt x="0" y="370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98" y="1667"/>
                      <a:pt x="1667" y="1298"/>
                      <a:pt x="1667" y="834"/>
                    </a:cubicBezTo>
                    <a:cubicBezTo>
                      <a:pt x="1667" y="370"/>
                      <a:pt x="1298" y="0"/>
                      <a:pt x="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5" name="Google Shape;3415;p84"/>
              <p:cNvSpPr/>
              <p:nvPr/>
            </p:nvSpPr>
            <p:spPr>
              <a:xfrm>
                <a:off x="2788800" y="2534394"/>
                <a:ext cx="68238" cy="68238"/>
              </a:xfrm>
              <a:custGeom>
                <a:rect b="b" l="l" r="r" t="t"/>
                <a:pathLst>
                  <a:path extrusionOk="0" h="2144" w="2144">
                    <a:moveTo>
                      <a:pt x="1072" y="334"/>
                    </a:moveTo>
                    <a:cubicBezTo>
                      <a:pt x="1489" y="334"/>
                      <a:pt x="1822" y="656"/>
                      <a:pt x="1822" y="1072"/>
                    </a:cubicBezTo>
                    <a:cubicBezTo>
                      <a:pt x="1822" y="1489"/>
                      <a:pt x="1489" y="1822"/>
                      <a:pt x="1072" y="1822"/>
                    </a:cubicBezTo>
                    <a:cubicBezTo>
                      <a:pt x="655" y="1822"/>
                      <a:pt x="334" y="1489"/>
                      <a:pt x="334" y="1072"/>
                    </a:cubicBezTo>
                    <a:cubicBezTo>
                      <a:pt x="334" y="656"/>
                      <a:pt x="667" y="334"/>
                      <a:pt x="1072" y="334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3" y="1668"/>
                      <a:pt x="2143" y="1072"/>
                    </a:cubicBezTo>
                    <a:cubicBezTo>
                      <a:pt x="2143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84"/>
              <p:cNvSpPr/>
              <p:nvPr/>
            </p:nvSpPr>
            <p:spPr>
              <a:xfrm>
                <a:off x="2764930" y="2613613"/>
                <a:ext cx="115979" cy="62923"/>
              </a:xfrm>
              <a:custGeom>
                <a:rect b="b" l="l" r="r" t="t"/>
                <a:pathLst>
                  <a:path extrusionOk="0" h="1977" w="3644">
                    <a:moveTo>
                      <a:pt x="1822" y="345"/>
                    </a:moveTo>
                    <a:cubicBezTo>
                      <a:pt x="2584" y="345"/>
                      <a:pt x="3203" y="917"/>
                      <a:pt x="3298" y="1655"/>
                    </a:cubicBezTo>
                    <a:lnTo>
                      <a:pt x="345" y="1655"/>
                    </a:lnTo>
                    <a:cubicBezTo>
                      <a:pt x="441" y="905"/>
                      <a:pt x="1060" y="345"/>
                      <a:pt x="1822" y="345"/>
                    </a:cubicBezTo>
                    <a:close/>
                    <a:moveTo>
                      <a:pt x="1822" y="0"/>
                    </a:moveTo>
                    <a:cubicBezTo>
                      <a:pt x="822" y="0"/>
                      <a:pt x="0" y="822"/>
                      <a:pt x="0" y="1810"/>
                    </a:cubicBezTo>
                    <a:cubicBezTo>
                      <a:pt x="0" y="1905"/>
                      <a:pt x="84" y="1977"/>
                      <a:pt x="167" y="1977"/>
                    </a:cubicBezTo>
                    <a:lnTo>
                      <a:pt x="3477" y="1977"/>
                    </a:lnTo>
                    <a:cubicBezTo>
                      <a:pt x="3560" y="1977"/>
                      <a:pt x="3643" y="1905"/>
                      <a:pt x="3643" y="1810"/>
                    </a:cubicBezTo>
                    <a:cubicBezTo>
                      <a:pt x="3643" y="798"/>
                      <a:pt x="2822" y="0"/>
                      <a:pt x="1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7" name="Google Shape;3417;p84"/>
              <p:cNvSpPr/>
              <p:nvPr/>
            </p:nvSpPr>
            <p:spPr>
              <a:xfrm>
                <a:off x="2656907" y="2439293"/>
                <a:ext cx="332757" cy="332343"/>
              </a:xfrm>
              <a:custGeom>
                <a:rect b="b" l="l" r="r" t="t"/>
                <a:pathLst>
                  <a:path extrusionOk="0" h="10442" w="10455">
                    <a:moveTo>
                      <a:pt x="5383" y="893"/>
                    </a:moveTo>
                    <a:cubicBezTo>
                      <a:pt x="7645" y="977"/>
                      <a:pt x="9454" y="2798"/>
                      <a:pt x="9550" y="5060"/>
                    </a:cubicBezTo>
                    <a:lnTo>
                      <a:pt x="9145" y="5060"/>
                    </a:lnTo>
                    <a:cubicBezTo>
                      <a:pt x="9050" y="5060"/>
                      <a:pt x="8978" y="5132"/>
                      <a:pt x="8978" y="5227"/>
                    </a:cubicBezTo>
                    <a:cubicBezTo>
                      <a:pt x="8978" y="5310"/>
                      <a:pt x="9050" y="5382"/>
                      <a:pt x="9145" y="5382"/>
                    </a:cubicBezTo>
                    <a:lnTo>
                      <a:pt x="9550" y="5382"/>
                    </a:lnTo>
                    <a:cubicBezTo>
                      <a:pt x="9454" y="7644"/>
                      <a:pt x="7645" y="9466"/>
                      <a:pt x="5383" y="9549"/>
                    </a:cubicBezTo>
                    <a:lnTo>
                      <a:pt x="5383" y="9156"/>
                    </a:lnTo>
                    <a:cubicBezTo>
                      <a:pt x="5383" y="9061"/>
                      <a:pt x="5311" y="8989"/>
                      <a:pt x="5216" y="8989"/>
                    </a:cubicBezTo>
                    <a:cubicBezTo>
                      <a:pt x="5121" y="8989"/>
                      <a:pt x="5049" y="9061"/>
                      <a:pt x="5049" y="9156"/>
                    </a:cubicBezTo>
                    <a:lnTo>
                      <a:pt x="5049" y="9549"/>
                    </a:lnTo>
                    <a:cubicBezTo>
                      <a:pt x="2787" y="9466"/>
                      <a:pt x="977" y="7644"/>
                      <a:pt x="882" y="5382"/>
                    </a:cubicBezTo>
                    <a:lnTo>
                      <a:pt x="1287" y="5382"/>
                    </a:lnTo>
                    <a:cubicBezTo>
                      <a:pt x="1382" y="5382"/>
                      <a:pt x="1453" y="5310"/>
                      <a:pt x="1453" y="5227"/>
                    </a:cubicBezTo>
                    <a:cubicBezTo>
                      <a:pt x="1453" y="5132"/>
                      <a:pt x="1382" y="5060"/>
                      <a:pt x="1287" y="5060"/>
                    </a:cubicBezTo>
                    <a:lnTo>
                      <a:pt x="882" y="5060"/>
                    </a:lnTo>
                    <a:cubicBezTo>
                      <a:pt x="977" y="2798"/>
                      <a:pt x="2787" y="977"/>
                      <a:pt x="5049" y="893"/>
                    </a:cubicBezTo>
                    <a:lnTo>
                      <a:pt x="5049" y="1286"/>
                    </a:lnTo>
                    <a:cubicBezTo>
                      <a:pt x="5049" y="1381"/>
                      <a:pt x="5121" y="1453"/>
                      <a:pt x="5216" y="1453"/>
                    </a:cubicBezTo>
                    <a:cubicBezTo>
                      <a:pt x="5311" y="1453"/>
                      <a:pt x="5383" y="1381"/>
                      <a:pt x="5383" y="1286"/>
                    </a:cubicBezTo>
                    <a:lnTo>
                      <a:pt x="5383" y="893"/>
                    </a:lnTo>
                    <a:close/>
                    <a:moveTo>
                      <a:pt x="5228" y="0"/>
                    </a:moveTo>
                    <a:cubicBezTo>
                      <a:pt x="5144" y="0"/>
                      <a:pt x="5061" y="72"/>
                      <a:pt x="5061" y="167"/>
                    </a:cubicBezTo>
                    <a:lnTo>
                      <a:pt x="5061" y="560"/>
                    </a:lnTo>
                    <a:cubicBezTo>
                      <a:pt x="2620" y="655"/>
                      <a:pt x="656" y="2620"/>
                      <a:pt x="572" y="5060"/>
                    </a:cubicBezTo>
                    <a:lnTo>
                      <a:pt x="168" y="5060"/>
                    </a:lnTo>
                    <a:cubicBezTo>
                      <a:pt x="84" y="5060"/>
                      <a:pt x="1" y="5132"/>
                      <a:pt x="1" y="5227"/>
                    </a:cubicBezTo>
                    <a:cubicBezTo>
                      <a:pt x="1" y="5310"/>
                      <a:pt x="84" y="5382"/>
                      <a:pt x="168" y="5382"/>
                    </a:cubicBezTo>
                    <a:lnTo>
                      <a:pt x="572" y="5382"/>
                    </a:lnTo>
                    <a:cubicBezTo>
                      <a:pt x="656" y="7823"/>
                      <a:pt x="2620" y="9787"/>
                      <a:pt x="5061" y="9882"/>
                    </a:cubicBezTo>
                    <a:lnTo>
                      <a:pt x="5061" y="10287"/>
                    </a:lnTo>
                    <a:cubicBezTo>
                      <a:pt x="5061" y="10371"/>
                      <a:pt x="5144" y="10442"/>
                      <a:pt x="5228" y="10442"/>
                    </a:cubicBezTo>
                    <a:cubicBezTo>
                      <a:pt x="5323" y="10442"/>
                      <a:pt x="5394" y="10371"/>
                      <a:pt x="5394" y="10287"/>
                    </a:cubicBezTo>
                    <a:lnTo>
                      <a:pt x="5394" y="9882"/>
                    </a:lnTo>
                    <a:cubicBezTo>
                      <a:pt x="7835" y="9787"/>
                      <a:pt x="9800" y="7823"/>
                      <a:pt x="9883" y="5382"/>
                    </a:cubicBezTo>
                    <a:lnTo>
                      <a:pt x="10288" y="5382"/>
                    </a:lnTo>
                    <a:cubicBezTo>
                      <a:pt x="10383" y="5382"/>
                      <a:pt x="10455" y="5310"/>
                      <a:pt x="10455" y="5227"/>
                    </a:cubicBezTo>
                    <a:cubicBezTo>
                      <a:pt x="10455" y="5132"/>
                      <a:pt x="10383" y="5060"/>
                      <a:pt x="10288" y="5060"/>
                    </a:cubicBezTo>
                    <a:lnTo>
                      <a:pt x="9883" y="5060"/>
                    </a:lnTo>
                    <a:cubicBezTo>
                      <a:pt x="9800" y="2620"/>
                      <a:pt x="7835" y="655"/>
                      <a:pt x="5394" y="560"/>
                    </a:cubicBezTo>
                    <a:lnTo>
                      <a:pt x="5394" y="167"/>
                    </a:lnTo>
                    <a:cubicBezTo>
                      <a:pt x="5394" y="72"/>
                      <a:pt x="5323" y="0"/>
                      <a:pt x="5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18" name="Google Shape;3418;p84"/>
          <p:cNvGrpSpPr/>
          <p:nvPr/>
        </p:nvGrpSpPr>
        <p:grpSpPr>
          <a:xfrm>
            <a:off x="891192" y="926471"/>
            <a:ext cx="3285081" cy="375660"/>
            <a:chOff x="892992" y="972921"/>
            <a:chExt cx="3285081" cy="375660"/>
          </a:xfrm>
        </p:grpSpPr>
        <p:grpSp>
          <p:nvGrpSpPr>
            <p:cNvPr id="3419" name="Google Shape;3419;p84"/>
            <p:cNvGrpSpPr/>
            <p:nvPr/>
          </p:nvGrpSpPr>
          <p:grpSpPr>
            <a:xfrm>
              <a:off x="1491105" y="1004900"/>
              <a:ext cx="2686968" cy="311700"/>
              <a:chOff x="1186255" y="1081100"/>
              <a:chExt cx="2686968" cy="311700"/>
            </a:xfrm>
          </p:grpSpPr>
          <p:grpSp>
            <p:nvGrpSpPr>
              <p:cNvPr id="3420" name="Google Shape;3420;p84"/>
              <p:cNvGrpSpPr/>
              <p:nvPr/>
            </p:nvGrpSpPr>
            <p:grpSpPr>
              <a:xfrm>
                <a:off x="1186255" y="1157161"/>
                <a:ext cx="1847984" cy="159625"/>
                <a:chOff x="3530150" y="2790075"/>
                <a:chExt cx="1962600" cy="225300"/>
              </a:xfrm>
            </p:grpSpPr>
            <p:sp>
              <p:nvSpPr>
                <p:cNvPr id="3421" name="Google Shape;3421;p84"/>
                <p:cNvSpPr/>
                <p:nvPr/>
              </p:nvSpPr>
              <p:spPr>
                <a:xfrm>
                  <a:off x="3530150" y="2790075"/>
                  <a:ext cx="1962600" cy="22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2" name="Google Shape;3422;p84"/>
                <p:cNvSpPr/>
                <p:nvPr/>
              </p:nvSpPr>
              <p:spPr>
                <a:xfrm>
                  <a:off x="3563256" y="2837304"/>
                  <a:ext cx="1104900" cy="1308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23" name="Google Shape;3423;p84"/>
              <p:cNvSpPr txBox="1"/>
              <p:nvPr/>
            </p:nvSpPr>
            <p:spPr>
              <a:xfrm>
                <a:off x="3434623" y="1081100"/>
                <a:ext cx="438600" cy="3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GB" sz="16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75%</a:t>
                </a:r>
                <a:endParaRPr b="0" i="0" sz="16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3424" name="Google Shape;3424;p84"/>
            <p:cNvGrpSpPr/>
            <p:nvPr/>
          </p:nvGrpSpPr>
          <p:grpSpPr>
            <a:xfrm>
              <a:off x="892992" y="972921"/>
              <a:ext cx="369517" cy="375660"/>
              <a:chOff x="850092" y="3352934"/>
              <a:chExt cx="369517" cy="375660"/>
            </a:xfrm>
          </p:grpSpPr>
          <p:sp>
            <p:nvSpPr>
              <p:cNvPr id="3425" name="Google Shape;3425;p84"/>
              <p:cNvSpPr/>
              <p:nvPr/>
            </p:nvSpPr>
            <p:spPr>
              <a:xfrm>
                <a:off x="969859" y="3475692"/>
                <a:ext cx="53088" cy="53088"/>
              </a:xfrm>
              <a:custGeom>
                <a:rect b="b" l="l" r="r" t="t"/>
                <a:pathLst>
                  <a:path extrusionOk="0" h="1668" w="1668">
                    <a:moveTo>
                      <a:pt x="834" y="346"/>
                    </a:moveTo>
                    <a:cubicBezTo>
                      <a:pt x="1108" y="346"/>
                      <a:pt x="1322" y="560"/>
                      <a:pt x="1322" y="834"/>
                    </a:cubicBezTo>
                    <a:cubicBezTo>
                      <a:pt x="1322" y="1096"/>
                      <a:pt x="1108" y="1322"/>
                      <a:pt x="834" y="1322"/>
                    </a:cubicBezTo>
                    <a:cubicBezTo>
                      <a:pt x="548" y="1322"/>
                      <a:pt x="346" y="1096"/>
                      <a:pt x="346" y="834"/>
                    </a:cubicBezTo>
                    <a:cubicBezTo>
                      <a:pt x="346" y="560"/>
                      <a:pt x="572" y="346"/>
                      <a:pt x="834" y="346"/>
                    </a:cubicBezTo>
                    <a:close/>
                    <a:moveTo>
                      <a:pt x="834" y="1"/>
                    </a:moveTo>
                    <a:cubicBezTo>
                      <a:pt x="369" y="1"/>
                      <a:pt x="0" y="370"/>
                      <a:pt x="0" y="834"/>
                    </a:cubicBezTo>
                    <a:cubicBezTo>
                      <a:pt x="0" y="1299"/>
                      <a:pt x="369" y="1668"/>
                      <a:pt x="834" y="1668"/>
                    </a:cubicBezTo>
                    <a:cubicBezTo>
                      <a:pt x="1298" y="1668"/>
                      <a:pt x="1667" y="1299"/>
                      <a:pt x="1667" y="834"/>
                    </a:cubicBezTo>
                    <a:cubicBezTo>
                      <a:pt x="1667" y="370"/>
                      <a:pt x="1298" y="1"/>
                      <a:pt x="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84"/>
              <p:cNvSpPr/>
              <p:nvPr/>
            </p:nvSpPr>
            <p:spPr>
              <a:xfrm>
                <a:off x="1046786" y="3552237"/>
                <a:ext cx="53088" cy="53088"/>
              </a:xfrm>
              <a:custGeom>
                <a:rect b="b" l="l" r="r" t="t"/>
                <a:pathLst>
                  <a:path extrusionOk="0" h="1668" w="1668">
                    <a:moveTo>
                      <a:pt x="834" y="346"/>
                    </a:moveTo>
                    <a:cubicBezTo>
                      <a:pt x="1096" y="346"/>
                      <a:pt x="1322" y="572"/>
                      <a:pt x="1322" y="834"/>
                    </a:cubicBezTo>
                    <a:cubicBezTo>
                      <a:pt x="1322" y="1108"/>
                      <a:pt x="1096" y="1334"/>
                      <a:pt x="834" y="1334"/>
                    </a:cubicBezTo>
                    <a:cubicBezTo>
                      <a:pt x="560" y="1334"/>
                      <a:pt x="334" y="1108"/>
                      <a:pt x="334" y="834"/>
                    </a:cubicBezTo>
                    <a:cubicBezTo>
                      <a:pt x="334" y="572"/>
                      <a:pt x="560" y="346"/>
                      <a:pt x="834" y="346"/>
                    </a:cubicBezTo>
                    <a:close/>
                    <a:moveTo>
                      <a:pt x="834" y="1"/>
                    </a:moveTo>
                    <a:cubicBezTo>
                      <a:pt x="369" y="1"/>
                      <a:pt x="0" y="382"/>
                      <a:pt x="0" y="834"/>
                    </a:cubicBezTo>
                    <a:cubicBezTo>
                      <a:pt x="0" y="1299"/>
                      <a:pt x="369" y="1668"/>
                      <a:pt x="834" y="1668"/>
                    </a:cubicBezTo>
                    <a:cubicBezTo>
                      <a:pt x="1286" y="1668"/>
                      <a:pt x="1667" y="1299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84"/>
              <p:cNvSpPr/>
              <p:nvPr/>
            </p:nvSpPr>
            <p:spPr>
              <a:xfrm>
                <a:off x="984245" y="3485272"/>
                <a:ext cx="106527" cy="104999"/>
              </a:xfrm>
              <a:custGeom>
                <a:rect b="b" l="l" r="r" t="t"/>
                <a:pathLst>
                  <a:path extrusionOk="0" h="3299" w="3347">
                    <a:moveTo>
                      <a:pt x="3160" y="0"/>
                    </a:moveTo>
                    <a:cubicBezTo>
                      <a:pt x="3117" y="0"/>
                      <a:pt x="3073" y="15"/>
                      <a:pt x="3037" y="45"/>
                    </a:cubicBezTo>
                    <a:lnTo>
                      <a:pt x="72" y="2998"/>
                    </a:lnTo>
                    <a:cubicBezTo>
                      <a:pt x="1" y="3081"/>
                      <a:pt x="1" y="3176"/>
                      <a:pt x="72" y="3236"/>
                    </a:cubicBezTo>
                    <a:cubicBezTo>
                      <a:pt x="108" y="3278"/>
                      <a:pt x="152" y="3298"/>
                      <a:pt x="196" y="3298"/>
                    </a:cubicBezTo>
                    <a:cubicBezTo>
                      <a:pt x="239" y="3298"/>
                      <a:pt x="280" y="3278"/>
                      <a:pt x="310" y="3236"/>
                    </a:cubicBezTo>
                    <a:lnTo>
                      <a:pt x="3275" y="283"/>
                    </a:lnTo>
                    <a:cubicBezTo>
                      <a:pt x="3346" y="200"/>
                      <a:pt x="3346" y="105"/>
                      <a:pt x="3275" y="45"/>
                    </a:cubicBezTo>
                    <a:cubicBezTo>
                      <a:pt x="3245" y="15"/>
                      <a:pt x="3203" y="0"/>
                      <a:pt x="3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8" name="Google Shape;3428;p84"/>
              <p:cNvSpPr/>
              <p:nvPr/>
            </p:nvSpPr>
            <p:spPr>
              <a:xfrm>
                <a:off x="922850" y="3428715"/>
                <a:ext cx="223620" cy="223620"/>
              </a:xfrm>
              <a:custGeom>
                <a:rect b="b" l="l" r="r" t="t"/>
                <a:pathLst>
                  <a:path extrusionOk="0" h="7026" w="7026">
                    <a:moveTo>
                      <a:pt x="3513" y="0"/>
                    </a:moveTo>
                    <a:cubicBezTo>
                      <a:pt x="1584" y="0"/>
                      <a:pt x="1" y="1584"/>
                      <a:pt x="1" y="3513"/>
                    </a:cubicBezTo>
                    <a:cubicBezTo>
                      <a:pt x="1" y="5453"/>
                      <a:pt x="1584" y="7025"/>
                      <a:pt x="3513" y="7025"/>
                    </a:cubicBezTo>
                    <a:cubicBezTo>
                      <a:pt x="5454" y="7025"/>
                      <a:pt x="7026" y="5453"/>
                      <a:pt x="7026" y="3513"/>
                    </a:cubicBezTo>
                    <a:cubicBezTo>
                      <a:pt x="7026" y="1834"/>
                      <a:pt x="5835" y="393"/>
                      <a:pt x="4204" y="60"/>
                    </a:cubicBezTo>
                    <a:cubicBezTo>
                      <a:pt x="4196" y="59"/>
                      <a:pt x="4188" y="58"/>
                      <a:pt x="4180" y="58"/>
                    </a:cubicBezTo>
                    <a:cubicBezTo>
                      <a:pt x="4095" y="58"/>
                      <a:pt x="4022" y="115"/>
                      <a:pt x="3989" y="191"/>
                    </a:cubicBezTo>
                    <a:cubicBezTo>
                      <a:pt x="3978" y="286"/>
                      <a:pt x="4037" y="369"/>
                      <a:pt x="4132" y="405"/>
                    </a:cubicBezTo>
                    <a:cubicBezTo>
                      <a:pt x="5597" y="703"/>
                      <a:pt x="6692" y="2001"/>
                      <a:pt x="6692" y="3513"/>
                    </a:cubicBezTo>
                    <a:cubicBezTo>
                      <a:pt x="6692" y="5251"/>
                      <a:pt x="5263" y="6680"/>
                      <a:pt x="3513" y="6680"/>
                    </a:cubicBezTo>
                    <a:cubicBezTo>
                      <a:pt x="1775" y="6680"/>
                      <a:pt x="346" y="5251"/>
                      <a:pt x="346" y="3513"/>
                    </a:cubicBezTo>
                    <a:cubicBezTo>
                      <a:pt x="346" y="1774"/>
                      <a:pt x="1775" y="346"/>
                      <a:pt x="3513" y="346"/>
                    </a:cubicBezTo>
                    <a:cubicBezTo>
                      <a:pt x="3608" y="346"/>
                      <a:pt x="3692" y="274"/>
                      <a:pt x="3692" y="167"/>
                    </a:cubicBezTo>
                    <a:cubicBezTo>
                      <a:pt x="3680" y="72"/>
                      <a:pt x="3608" y="0"/>
                      <a:pt x="3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9" name="Google Shape;3429;p84"/>
              <p:cNvSpPr/>
              <p:nvPr/>
            </p:nvSpPr>
            <p:spPr>
              <a:xfrm>
                <a:off x="850092" y="3352934"/>
                <a:ext cx="369517" cy="375660"/>
              </a:xfrm>
              <a:custGeom>
                <a:rect b="b" l="l" r="r" t="t"/>
                <a:pathLst>
                  <a:path extrusionOk="0" h="11803" w="11610">
                    <a:moveTo>
                      <a:pt x="5804" y="0"/>
                    </a:moveTo>
                    <a:cubicBezTo>
                      <a:pt x="5801" y="0"/>
                      <a:pt x="5799" y="0"/>
                      <a:pt x="5799" y="0"/>
                    </a:cubicBezTo>
                    <a:cubicBezTo>
                      <a:pt x="5585" y="0"/>
                      <a:pt x="5371" y="119"/>
                      <a:pt x="5252" y="310"/>
                    </a:cubicBezTo>
                    <a:lnTo>
                      <a:pt x="4573" y="1453"/>
                    </a:lnTo>
                    <a:cubicBezTo>
                      <a:pt x="4515" y="1551"/>
                      <a:pt x="4424" y="1605"/>
                      <a:pt x="4326" y="1605"/>
                    </a:cubicBezTo>
                    <a:cubicBezTo>
                      <a:pt x="4281" y="1605"/>
                      <a:pt x="4236" y="1594"/>
                      <a:pt x="4192" y="1572"/>
                    </a:cubicBezTo>
                    <a:lnTo>
                      <a:pt x="2977" y="1060"/>
                    </a:lnTo>
                    <a:cubicBezTo>
                      <a:pt x="2889" y="1020"/>
                      <a:pt x="2800" y="1002"/>
                      <a:pt x="2713" y="1002"/>
                    </a:cubicBezTo>
                    <a:cubicBezTo>
                      <a:pt x="2355" y="1002"/>
                      <a:pt x="2046" y="1312"/>
                      <a:pt x="2084" y="1715"/>
                    </a:cubicBezTo>
                    <a:lnTo>
                      <a:pt x="2204" y="3036"/>
                    </a:lnTo>
                    <a:cubicBezTo>
                      <a:pt x="2215" y="3179"/>
                      <a:pt x="2108" y="3322"/>
                      <a:pt x="1965" y="3346"/>
                    </a:cubicBezTo>
                    <a:lnTo>
                      <a:pt x="668" y="3643"/>
                    </a:lnTo>
                    <a:cubicBezTo>
                      <a:pt x="191" y="3751"/>
                      <a:pt x="1" y="4334"/>
                      <a:pt x="322" y="4703"/>
                    </a:cubicBezTo>
                    <a:lnTo>
                      <a:pt x="1203" y="5703"/>
                    </a:lnTo>
                    <a:cubicBezTo>
                      <a:pt x="1311" y="5822"/>
                      <a:pt x="1311" y="5989"/>
                      <a:pt x="1203" y="6084"/>
                    </a:cubicBezTo>
                    <a:lnTo>
                      <a:pt x="322" y="7084"/>
                    </a:lnTo>
                    <a:cubicBezTo>
                      <a:pt x="179" y="7263"/>
                      <a:pt x="132" y="7489"/>
                      <a:pt x="191" y="7715"/>
                    </a:cubicBezTo>
                    <a:cubicBezTo>
                      <a:pt x="263" y="7930"/>
                      <a:pt x="441" y="8084"/>
                      <a:pt x="668" y="8144"/>
                    </a:cubicBezTo>
                    <a:lnTo>
                      <a:pt x="1025" y="8215"/>
                    </a:lnTo>
                    <a:cubicBezTo>
                      <a:pt x="1033" y="8216"/>
                      <a:pt x="1041" y="8217"/>
                      <a:pt x="1049" y="8217"/>
                    </a:cubicBezTo>
                    <a:cubicBezTo>
                      <a:pt x="1136" y="8217"/>
                      <a:pt x="1217" y="8161"/>
                      <a:pt x="1239" y="8084"/>
                    </a:cubicBezTo>
                    <a:cubicBezTo>
                      <a:pt x="1251" y="7989"/>
                      <a:pt x="1192" y="7894"/>
                      <a:pt x="1096" y="7870"/>
                    </a:cubicBezTo>
                    <a:lnTo>
                      <a:pt x="739" y="7799"/>
                    </a:lnTo>
                    <a:cubicBezTo>
                      <a:pt x="644" y="7775"/>
                      <a:pt x="560" y="7692"/>
                      <a:pt x="525" y="7608"/>
                    </a:cubicBezTo>
                    <a:cubicBezTo>
                      <a:pt x="489" y="7501"/>
                      <a:pt x="501" y="7394"/>
                      <a:pt x="584" y="7322"/>
                    </a:cubicBezTo>
                    <a:lnTo>
                      <a:pt x="1453" y="6322"/>
                    </a:lnTo>
                    <a:cubicBezTo>
                      <a:pt x="1668" y="6084"/>
                      <a:pt x="1668" y="5715"/>
                      <a:pt x="1453" y="5477"/>
                    </a:cubicBezTo>
                    <a:lnTo>
                      <a:pt x="584" y="4477"/>
                    </a:lnTo>
                    <a:cubicBezTo>
                      <a:pt x="430" y="4322"/>
                      <a:pt x="525" y="4048"/>
                      <a:pt x="739" y="3989"/>
                    </a:cubicBezTo>
                    <a:lnTo>
                      <a:pt x="2037" y="3691"/>
                    </a:lnTo>
                    <a:cubicBezTo>
                      <a:pt x="2346" y="3620"/>
                      <a:pt x="2573" y="3322"/>
                      <a:pt x="2549" y="3012"/>
                    </a:cubicBezTo>
                    <a:lnTo>
                      <a:pt x="2430" y="1679"/>
                    </a:lnTo>
                    <a:cubicBezTo>
                      <a:pt x="2410" y="1503"/>
                      <a:pt x="2559" y="1359"/>
                      <a:pt x="2731" y="1359"/>
                    </a:cubicBezTo>
                    <a:cubicBezTo>
                      <a:pt x="2769" y="1359"/>
                      <a:pt x="2808" y="1366"/>
                      <a:pt x="2846" y="1381"/>
                    </a:cubicBezTo>
                    <a:lnTo>
                      <a:pt x="4061" y="1905"/>
                    </a:lnTo>
                    <a:cubicBezTo>
                      <a:pt x="4143" y="1941"/>
                      <a:pt x="4229" y="1958"/>
                      <a:pt x="4314" y="1958"/>
                    </a:cubicBezTo>
                    <a:cubicBezTo>
                      <a:pt x="4536" y="1958"/>
                      <a:pt x="4750" y="1841"/>
                      <a:pt x="4871" y="1643"/>
                    </a:cubicBezTo>
                    <a:lnTo>
                      <a:pt x="5549" y="488"/>
                    </a:lnTo>
                    <a:cubicBezTo>
                      <a:pt x="5609" y="393"/>
                      <a:pt x="5710" y="345"/>
                      <a:pt x="5810" y="345"/>
                    </a:cubicBezTo>
                    <a:cubicBezTo>
                      <a:pt x="5909" y="345"/>
                      <a:pt x="6008" y="393"/>
                      <a:pt x="6061" y="488"/>
                    </a:cubicBezTo>
                    <a:lnTo>
                      <a:pt x="6740" y="1643"/>
                    </a:lnTo>
                    <a:cubicBezTo>
                      <a:pt x="6861" y="1842"/>
                      <a:pt x="7077" y="1953"/>
                      <a:pt x="7300" y="1953"/>
                    </a:cubicBezTo>
                    <a:cubicBezTo>
                      <a:pt x="7383" y="1953"/>
                      <a:pt x="7468" y="1938"/>
                      <a:pt x="7549" y="1905"/>
                    </a:cubicBezTo>
                    <a:lnTo>
                      <a:pt x="8764" y="1381"/>
                    </a:lnTo>
                    <a:cubicBezTo>
                      <a:pt x="8802" y="1366"/>
                      <a:pt x="8841" y="1359"/>
                      <a:pt x="8878" y="1359"/>
                    </a:cubicBezTo>
                    <a:cubicBezTo>
                      <a:pt x="9048" y="1359"/>
                      <a:pt x="9190" y="1503"/>
                      <a:pt x="9181" y="1679"/>
                    </a:cubicBezTo>
                    <a:lnTo>
                      <a:pt x="9062" y="3012"/>
                    </a:lnTo>
                    <a:cubicBezTo>
                      <a:pt x="9038" y="3334"/>
                      <a:pt x="9240" y="3620"/>
                      <a:pt x="9574" y="3691"/>
                    </a:cubicBezTo>
                    <a:lnTo>
                      <a:pt x="10859" y="3989"/>
                    </a:lnTo>
                    <a:cubicBezTo>
                      <a:pt x="11086" y="4036"/>
                      <a:pt x="11181" y="4298"/>
                      <a:pt x="11026" y="4477"/>
                    </a:cubicBezTo>
                    <a:lnTo>
                      <a:pt x="10145" y="5477"/>
                    </a:lnTo>
                    <a:cubicBezTo>
                      <a:pt x="9943" y="5715"/>
                      <a:pt x="9943" y="6084"/>
                      <a:pt x="10145" y="6322"/>
                    </a:cubicBezTo>
                    <a:lnTo>
                      <a:pt x="11026" y="7322"/>
                    </a:lnTo>
                    <a:cubicBezTo>
                      <a:pt x="11181" y="7489"/>
                      <a:pt x="11086" y="7751"/>
                      <a:pt x="10859" y="7811"/>
                    </a:cubicBezTo>
                    <a:lnTo>
                      <a:pt x="9574" y="8108"/>
                    </a:lnTo>
                    <a:cubicBezTo>
                      <a:pt x="9252" y="8192"/>
                      <a:pt x="9038" y="8489"/>
                      <a:pt x="9062" y="8799"/>
                    </a:cubicBezTo>
                    <a:lnTo>
                      <a:pt x="9181" y="10120"/>
                    </a:lnTo>
                    <a:cubicBezTo>
                      <a:pt x="9190" y="10302"/>
                      <a:pt x="9054" y="10445"/>
                      <a:pt x="8889" y="10445"/>
                    </a:cubicBezTo>
                    <a:cubicBezTo>
                      <a:pt x="8848" y="10445"/>
                      <a:pt x="8806" y="10437"/>
                      <a:pt x="8764" y="10418"/>
                    </a:cubicBezTo>
                    <a:lnTo>
                      <a:pt x="7549" y="9894"/>
                    </a:lnTo>
                    <a:cubicBezTo>
                      <a:pt x="7468" y="9858"/>
                      <a:pt x="7382" y="9841"/>
                      <a:pt x="7298" y="9841"/>
                    </a:cubicBezTo>
                    <a:cubicBezTo>
                      <a:pt x="7076" y="9841"/>
                      <a:pt x="6861" y="9961"/>
                      <a:pt x="6740" y="10168"/>
                    </a:cubicBezTo>
                    <a:lnTo>
                      <a:pt x="6061" y="11311"/>
                    </a:lnTo>
                    <a:cubicBezTo>
                      <a:pt x="6002" y="11406"/>
                      <a:pt x="5900" y="11454"/>
                      <a:pt x="5801" y="11454"/>
                    </a:cubicBezTo>
                    <a:cubicBezTo>
                      <a:pt x="5701" y="11454"/>
                      <a:pt x="5603" y="11406"/>
                      <a:pt x="5549" y="11311"/>
                    </a:cubicBezTo>
                    <a:lnTo>
                      <a:pt x="4871" y="10168"/>
                    </a:lnTo>
                    <a:cubicBezTo>
                      <a:pt x="4749" y="9960"/>
                      <a:pt x="4533" y="9846"/>
                      <a:pt x="4309" y="9846"/>
                    </a:cubicBezTo>
                    <a:cubicBezTo>
                      <a:pt x="4226" y="9846"/>
                      <a:pt x="4142" y="9862"/>
                      <a:pt x="4061" y="9894"/>
                    </a:cubicBezTo>
                    <a:lnTo>
                      <a:pt x="2846" y="10418"/>
                    </a:lnTo>
                    <a:cubicBezTo>
                      <a:pt x="2804" y="10437"/>
                      <a:pt x="2762" y="10445"/>
                      <a:pt x="2721" y="10445"/>
                    </a:cubicBezTo>
                    <a:cubicBezTo>
                      <a:pt x="2553" y="10445"/>
                      <a:pt x="2411" y="10302"/>
                      <a:pt x="2430" y="10120"/>
                    </a:cubicBezTo>
                    <a:lnTo>
                      <a:pt x="2549" y="8799"/>
                    </a:lnTo>
                    <a:cubicBezTo>
                      <a:pt x="2573" y="8465"/>
                      <a:pt x="2370" y="8192"/>
                      <a:pt x="2037" y="8108"/>
                    </a:cubicBezTo>
                    <a:lnTo>
                      <a:pt x="1727" y="8037"/>
                    </a:lnTo>
                    <a:cubicBezTo>
                      <a:pt x="1719" y="8036"/>
                      <a:pt x="1711" y="8035"/>
                      <a:pt x="1703" y="8035"/>
                    </a:cubicBezTo>
                    <a:cubicBezTo>
                      <a:pt x="1616" y="8035"/>
                      <a:pt x="1535" y="8092"/>
                      <a:pt x="1513" y="8168"/>
                    </a:cubicBezTo>
                    <a:cubicBezTo>
                      <a:pt x="1501" y="8263"/>
                      <a:pt x="1561" y="8370"/>
                      <a:pt x="1656" y="8382"/>
                    </a:cubicBezTo>
                    <a:lnTo>
                      <a:pt x="1965" y="8454"/>
                    </a:lnTo>
                    <a:cubicBezTo>
                      <a:pt x="2108" y="8489"/>
                      <a:pt x="2204" y="8620"/>
                      <a:pt x="2204" y="8763"/>
                    </a:cubicBezTo>
                    <a:lnTo>
                      <a:pt x="2084" y="10097"/>
                    </a:lnTo>
                    <a:cubicBezTo>
                      <a:pt x="2046" y="10493"/>
                      <a:pt x="2361" y="10804"/>
                      <a:pt x="2723" y="10804"/>
                    </a:cubicBezTo>
                    <a:cubicBezTo>
                      <a:pt x="2807" y="10804"/>
                      <a:pt x="2893" y="10787"/>
                      <a:pt x="2977" y="10751"/>
                    </a:cubicBezTo>
                    <a:lnTo>
                      <a:pt x="4192" y="10228"/>
                    </a:lnTo>
                    <a:cubicBezTo>
                      <a:pt x="4230" y="10212"/>
                      <a:pt x="4269" y="10204"/>
                      <a:pt x="4308" y="10204"/>
                    </a:cubicBezTo>
                    <a:cubicBezTo>
                      <a:pt x="4413" y="10204"/>
                      <a:pt x="4512" y="10259"/>
                      <a:pt x="4573" y="10347"/>
                    </a:cubicBezTo>
                    <a:lnTo>
                      <a:pt x="5252" y="11490"/>
                    </a:lnTo>
                    <a:cubicBezTo>
                      <a:pt x="5377" y="11698"/>
                      <a:pt x="5594" y="11802"/>
                      <a:pt x="5810" y="11802"/>
                    </a:cubicBezTo>
                    <a:cubicBezTo>
                      <a:pt x="6025" y="11802"/>
                      <a:pt x="6240" y="11698"/>
                      <a:pt x="6359" y="11490"/>
                    </a:cubicBezTo>
                    <a:lnTo>
                      <a:pt x="7037" y="10347"/>
                    </a:lnTo>
                    <a:cubicBezTo>
                      <a:pt x="7088" y="10253"/>
                      <a:pt x="7188" y="10202"/>
                      <a:pt x="7288" y="10202"/>
                    </a:cubicBezTo>
                    <a:cubicBezTo>
                      <a:pt x="7328" y="10202"/>
                      <a:pt x="7369" y="10211"/>
                      <a:pt x="7407" y="10228"/>
                    </a:cubicBezTo>
                    <a:lnTo>
                      <a:pt x="8633" y="10751"/>
                    </a:lnTo>
                    <a:cubicBezTo>
                      <a:pt x="8715" y="10787"/>
                      <a:pt x="8800" y="10804"/>
                      <a:pt x="8883" y="10804"/>
                    </a:cubicBezTo>
                    <a:cubicBezTo>
                      <a:pt x="9242" y="10804"/>
                      <a:pt x="9565" y="10493"/>
                      <a:pt x="9526" y="10097"/>
                    </a:cubicBezTo>
                    <a:lnTo>
                      <a:pt x="9407" y="8763"/>
                    </a:lnTo>
                    <a:cubicBezTo>
                      <a:pt x="9395" y="8620"/>
                      <a:pt x="9490" y="8489"/>
                      <a:pt x="9645" y="8454"/>
                    </a:cubicBezTo>
                    <a:lnTo>
                      <a:pt x="10943" y="8156"/>
                    </a:lnTo>
                    <a:cubicBezTo>
                      <a:pt x="11419" y="8049"/>
                      <a:pt x="11609" y="7477"/>
                      <a:pt x="11276" y="7096"/>
                    </a:cubicBezTo>
                    <a:lnTo>
                      <a:pt x="10407" y="6084"/>
                    </a:lnTo>
                    <a:cubicBezTo>
                      <a:pt x="10300" y="5965"/>
                      <a:pt x="10300" y="5810"/>
                      <a:pt x="10407" y="5703"/>
                    </a:cubicBezTo>
                    <a:lnTo>
                      <a:pt x="11276" y="4703"/>
                    </a:lnTo>
                    <a:cubicBezTo>
                      <a:pt x="11609" y="4334"/>
                      <a:pt x="11419" y="3751"/>
                      <a:pt x="10943" y="3643"/>
                    </a:cubicBezTo>
                    <a:lnTo>
                      <a:pt x="9645" y="3346"/>
                    </a:lnTo>
                    <a:cubicBezTo>
                      <a:pt x="9490" y="3322"/>
                      <a:pt x="9407" y="3179"/>
                      <a:pt x="9407" y="3036"/>
                    </a:cubicBezTo>
                    <a:lnTo>
                      <a:pt x="9526" y="1715"/>
                    </a:lnTo>
                    <a:cubicBezTo>
                      <a:pt x="9564" y="1312"/>
                      <a:pt x="9248" y="1002"/>
                      <a:pt x="8893" y="1002"/>
                    </a:cubicBezTo>
                    <a:cubicBezTo>
                      <a:pt x="8807" y="1002"/>
                      <a:pt x="8719" y="1020"/>
                      <a:pt x="8633" y="1060"/>
                    </a:cubicBezTo>
                    <a:lnTo>
                      <a:pt x="7407" y="1572"/>
                    </a:lnTo>
                    <a:cubicBezTo>
                      <a:pt x="7371" y="1588"/>
                      <a:pt x="7334" y="1595"/>
                      <a:pt x="7296" y="1595"/>
                    </a:cubicBezTo>
                    <a:cubicBezTo>
                      <a:pt x="7193" y="1595"/>
                      <a:pt x="7090" y="1540"/>
                      <a:pt x="7037" y="1453"/>
                    </a:cubicBezTo>
                    <a:lnTo>
                      <a:pt x="6359" y="310"/>
                    </a:lnTo>
                    <a:cubicBezTo>
                      <a:pt x="6170" y="10"/>
                      <a:pt x="5848" y="0"/>
                      <a:pt x="58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30" name="Google Shape;3430;p84"/>
          <p:cNvGrpSpPr/>
          <p:nvPr/>
        </p:nvGrpSpPr>
        <p:grpSpPr>
          <a:xfrm>
            <a:off x="5010463" y="1480576"/>
            <a:ext cx="3242344" cy="335048"/>
            <a:chOff x="5012263" y="1527026"/>
            <a:chExt cx="3242344" cy="335048"/>
          </a:xfrm>
        </p:grpSpPr>
        <p:grpSp>
          <p:nvGrpSpPr>
            <p:cNvPr id="3431" name="Google Shape;3431;p84"/>
            <p:cNvGrpSpPr/>
            <p:nvPr/>
          </p:nvGrpSpPr>
          <p:grpSpPr>
            <a:xfrm>
              <a:off x="5577380" y="1538700"/>
              <a:ext cx="2677227" cy="311700"/>
              <a:chOff x="3622905" y="1462500"/>
              <a:chExt cx="2677227" cy="311700"/>
            </a:xfrm>
          </p:grpSpPr>
          <p:grpSp>
            <p:nvGrpSpPr>
              <p:cNvPr id="3432" name="Google Shape;3432;p84"/>
              <p:cNvGrpSpPr/>
              <p:nvPr/>
            </p:nvGrpSpPr>
            <p:grpSpPr>
              <a:xfrm>
                <a:off x="3622905" y="1462500"/>
                <a:ext cx="2677227" cy="311700"/>
                <a:chOff x="1186255" y="1462500"/>
                <a:chExt cx="2677227" cy="311700"/>
              </a:xfrm>
            </p:grpSpPr>
            <p:grpSp>
              <p:nvGrpSpPr>
                <p:cNvPr id="3433" name="Google Shape;3433;p84"/>
                <p:cNvGrpSpPr/>
                <p:nvPr/>
              </p:nvGrpSpPr>
              <p:grpSpPr>
                <a:xfrm>
                  <a:off x="1186255" y="1538561"/>
                  <a:ext cx="1847984" cy="159625"/>
                  <a:chOff x="3530150" y="2790075"/>
                  <a:chExt cx="1962600" cy="225300"/>
                </a:xfrm>
              </p:grpSpPr>
              <p:sp>
                <p:nvSpPr>
                  <p:cNvPr id="3434" name="Google Shape;3434;p84"/>
                  <p:cNvSpPr/>
                  <p:nvPr/>
                </p:nvSpPr>
                <p:spPr>
                  <a:xfrm>
                    <a:off x="3530150" y="2790075"/>
                    <a:ext cx="1962600" cy="2253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5" name="Google Shape;3435;p84"/>
                  <p:cNvSpPr/>
                  <p:nvPr/>
                </p:nvSpPr>
                <p:spPr>
                  <a:xfrm>
                    <a:off x="3563254" y="2837308"/>
                    <a:ext cx="1772100" cy="1308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36" name="Google Shape;3436;p84"/>
                <p:cNvSpPr txBox="1"/>
                <p:nvPr/>
              </p:nvSpPr>
              <p:spPr>
                <a:xfrm>
                  <a:off x="3424882" y="1462500"/>
                  <a:ext cx="438600" cy="31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0" i="0" lang="en-GB" sz="1600" u="none" cap="none" strike="noStrike">
                      <a:solidFill>
                        <a:schemeClr val="accent2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94%</a:t>
                  </a:r>
                  <a:endParaRPr b="0" i="0" sz="16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cxnSp>
            <p:nvCxnSpPr>
              <p:cNvPr id="3437" name="Google Shape;3437;p84"/>
              <p:cNvCxnSpPr/>
              <p:nvPr/>
            </p:nvCxnSpPr>
            <p:spPr>
              <a:xfrm>
                <a:off x="5470889" y="1618361"/>
                <a:ext cx="38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3438" name="Google Shape;3438;p84"/>
            <p:cNvGrpSpPr/>
            <p:nvPr/>
          </p:nvGrpSpPr>
          <p:grpSpPr>
            <a:xfrm>
              <a:off x="5012263" y="1527026"/>
              <a:ext cx="336512" cy="335048"/>
              <a:chOff x="3996113" y="4291176"/>
              <a:chExt cx="336512" cy="335048"/>
            </a:xfrm>
          </p:grpSpPr>
          <p:sp>
            <p:nvSpPr>
              <p:cNvPr id="3439" name="Google Shape;3439;p84"/>
              <p:cNvSpPr/>
              <p:nvPr/>
            </p:nvSpPr>
            <p:spPr>
              <a:xfrm>
                <a:off x="4082143" y="4323386"/>
                <a:ext cx="111810" cy="219833"/>
              </a:xfrm>
              <a:custGeom>
                <a:rect b="b" l="l" r="r" t="t"/>
                <a:pathLst>
                  <a:path extrusionOk="0" h="6907" w="3513">
                    <a:moveTo>
                      <a:pt x="1751" y="322"/>
                    </a:moveTo>
                    <a:cubicBezTo>
                      <a:pt x="1846" y="322"/>
                      <a:pt x="1929" y="394"/>
                      <a:pt x="1929" y="501"/>
                    </a:cubicBezTo>
                    <a:lnTo>
                      <a:pt x="1929" y="942"/>
                    </a:lnTo>
                    <a:cubicBezTo>
                      <a:pt x="1929" y="1037"/>
                      <a:pt x="2001" y="1096"/>
                      <a:pt x="2084" y="1096"/>
                    </a:cubicBezTo>
                    <a:cubicBezTo>
                      <a:pt x="2691" y="1108"/>
                      <a:pt x="3179" y="1596"/>
                      <a:pt x="3179" y="2204"/>
                    </a:cubicBezTo>
                    <a:lnTo>
                      <a:pt x="3179" y="2525"/>
                    </a:lnTo>
                    <a:cubicBezTo>
                      <a:pt x="3179" y="2608"/>
                      <a:pt x="3108" y="2704"/>
                      <a:pt x="3001" y="2704"/>
                    </a:cubicBezTo>
                    <a:cubicBezTo>
                      <a:pt x="2917" y="2704"/>
                      <a:pt x="2822" y="2620"/>
                      <a:pt x="2822" y="2525"/>
                    </a:cubicBezTo>
                    <a:lnTo>
                      <a:pt x="2822" y="2204"/>
                    </a:lnTo>
                    <a:cubicBezTo>
                      <a:pt x="2834" y="1787"/>
                      <a:pt x="2501" y="1454"/>
                      <a:pt x="2060" y="1454"/>
                    </a:cubicBezTo>
                    <a:lnTo>
                      <a:pt x="1608" y="1454"/>
                    </a:lnTo>
                    <a:cubicBezTo>
                      <a:pt x="1096" y="1454"/>
                      <a:pt x="679" y="1870"/>
                      <a:pt x="679" y="2370"/>
                    </a:cubicBezTo>
                    <a:cubicBezTo>
                      <a:pt x="679" y="2882"/>
                      <a:pt x="1096" y="3299"/>
                      <a:pt x="1608" y="3299"/>
                    </a:cubicBezTo>
                    <a:lnTo>
                      <a:pt x="1917" y="3299"/>
                    </a:lnTo>
                    <a:cubicBezTo>
                      <a:pt x="2620" y="3299"/>
                      <a:pt x="3191" y="3859"/>
                      <a:pt x="3191" y="4573"/>
                    </a:cubicBezTo>
                    <a:cubicBezTo>
                      <a:pt x="3191" y="5216"/>
                      <a:pt x="2715" y="5764"/>
                      <a:pt x="2084" y="5835"/>
                    </a:cubicBezTo>
                    <a:cubicBezTo>
                      <a:pt x="2001" y="5859"/>
                      <a:pt x="1941" y="5918"/>
                      <a:pt x="1941" y="5990"/>
                    </a:cubicBezTo>
                    <a:lnTo>
                      <a:pt x="1941" y="6454"/>
                    </a:lnTo>
                    <a:cubicBezTo>
                      <a:pt x="1941" y="6538"/>
                      <a:pt x="1870" y="6633"/>
                      <a:pt x="1762" y="6633"/>
                    </a:cubicBezTo>
                    <a:cubicBezTo>
                      <a:pt x="1667" y="6633"/>
                      <a:pt x="1584" y="6549"/>
                      <a:pt x="1584" y="6454"/>
                    </a:cubicBezTo>
                    <a:lnTo>
                      <a:pt x="1584" y="6002"/>
                    </a:lnTo>
                    <a:cubicBezTo>
                      <a:pt x="1584" y="5918"/>
                      <a:pt x="1512" y="5859"/>
                      <a:pt x="1441" y="5859"/>
                    </a:cubicBezTo>
                    <a:cubicBezTo>
                      <a:pt x="834" y="5835"/>
                      <a:pt x="334" y="5347"/>
                      <a:pt x="334" y="4740"/>
                    </a:cubicBezTo>
                    <a:cubicBezTo>
                      <a:pt x="334" y="4644"/>
                      <a:pt x="417" y="4561"/>
                      <a:pt x="512" y="4561"/>
                    </a:cubicBezTo>
                    <a:cubicBezTo>
                      <a:pt x="608" y="4561"/>
                      <a:pt x="691" y="4633"/>
                      <a:pt x="691" y="4740"/>
                    </a:cubicBezTo>
                    <a:cubicBezTo>
                      <a:pt x="691" y="5156"/>
                      <a:pt x="1036" y="5502"/>
                      <a:pt x="1453" y="5502"/>
                    </a:cubicBezTo>
                    <a:lnTo>
                      <a:pt x="1929" y="5502"/>
                    </a:lnTo>
                    <a:cubicBezTo>
                      <a:pt x="2441" y="5502"/>
                      <a:pt x="2858" y="5085"/>
                      <a:pt x="2858" y="4573"/>
                    </a:cubicBezTo>
                    <a:cubicBezTo>
                      <a:pt x="2858" y="4073"/>
                      <a:pt x="2441" y="3656"/>
                      <a:pt x="1929" y="3656"/>
                    </a:cubicBezTo>
                    <a:lnTo>
                      <a:pt x="1608" y="3656"/>
                    </a:lnTo>
                    <a:cubicBezTo>
                      <a:pt x="905" y="3656"/>
                      <a:pt x="322" y="3085"/>
                      <a:pt x="322" y="2370"/>
                    </a:cubicBezTo>
                    <a:cubicBezTo>
                      <a:pt x="322" y="1727"/>
                      <a:pt x="798" y="1180"/>
                      <a:pt x="1441" y="1108"/>
                    </a:cubicBezTo>
                    <a:cubicBezTo>
                      <a:pt x="1512" y="1096"/>
                      <a:pt x="1572" y="1037"/>
                      <a:pt x="1572" y="953"/>
                    </a:cubicBezTo>
                    <a:lnTo>
                      <a:pt x="1572" y="501"/>
                    </a:lnTo>
                    <a:cubicBezTo>
                      <a:pt x="1572" y="406"/>
                      <a:pt x="1643" y="322"/>
                      <a:pt x="1751" y="322"/>
                    </a:cubicBezTo>
                    <a:close/>
                    <a:moveTo>
                      <a:pt x="1762" y="1"/>
                    </a:moveTo>
                    <a:cubicBezTo>
                      <a:pt x="1500" y="1"/>
                      <a:pt x="1274" y="227"/>
                      <a:pt x="1274" y="501"/>
                    </a:cubicBezTo>
                    <a:lnTo>
                      <a:pt x="1274" y="823"/>
                    </a:lnTo>
                    <a:cubicBezTo>
                      <a:pt x="548" y="977"/>
                      <a:pt x="24" y="1608"/>
                      <a:pt x="24" y="2370"/>
                    </a:cubicBezTo>
                    <a:cubicBezTo>
                      <a:pt x="24" y="3251"/>
                      <a:pt x="738" y="3954"/>
                      <a:pt x="1608" y="3954"/>
                    </a:cubicBezTo>
                    <a:lnTo>
                      <a:pt x="1917" y="3954"/>
                    </a:lnTo>
                    <a:cubicBezTo>
                      <a:pt x="2262" y="3954"/>
                      <a:pt x="2524" y="4216"/>
                      <a:pt x="2524" y="4561"/>
                    </a:cubicBezTo>
                    <a:cubicBezTo>
                      <a:pt x="2524" y="4906"/>
                      <a:pt x="2262" y="5168"/>
                      <a:pt x="1917" y="5168"/>
                    </a:cubicBezTo>
                    <a:lnTo>
                      <a:pt x="1441" y="5168"/>
                    </a:lnTo>
                    <a:cubicBezTo>
                      <a:pt x="1191" y="5168"/>
                      <a:pt x="977" y="4966"/>
                      <a:pt x="977" y="4704"/>
                    </a:cubicBezTo>
                    <a:cubicBezTo>
                      <a:pt x="977" y="4442"/>
                      <a:pt x="750" y="4216"/>
                      <a:pt x="488" y="4216"/>
                    </a:cubicBezTo>
                    <a:cubicBezTo>
                      <a:pt x="215" y="4216"/>
                      <a:pt x="0" y="4442"/>
                      <a:pt x="0" y="4704"/>
                    </a:cubicBezTo>
                    <a:cubicBezTo>
                      <a:pt x="0" y="5442"/>
                      <a:pt x="548" y="6037"/>
                      <a:pt x="1250" y="6121"/>
                    </a:cubicBezTo>
                    <a:lnTo>
                      <a:pt x="1250" y="6418"/>
                    </a:lnTo>
                    <a:cubicBezTo>
                      <a:pt x="1250" y="6692"/>
                      <a:pt x="1465" y="6907"/>
                      <a:pt x="1739" y="6907"/>
                    </a:cubicBezTo>
                    <a:cubicBezTo>
                      <a:pt x="2001" y="6907"/>
                      <a:pt x="2227" y="6692"/>
                      <a:pt x="2227" y="6418"/>
                    </a:cubicBezTo>
                    <a:lnTo>
                      <a:pt x="2227" y="6121"/>
                    </a:lnTo>
                    <a:cubicBezTo>
                      <a:pt x="2953" y="5978"/>
                      <a:pt x="3477" y="5335"/>
                      <a:pt x="3477" y="4573"/>
                    </a:cubicBezTo>
                    <a:cubicBezTo>
                      <a:pt x="3477" y="3692"/>
                      <a:pt x="2763" y="3001"/>
                      <a:pt x="1905" y="3001"/>
                    </a:cubicBezTo>
                    <a:lnTo>
                      <a:pt x="1608" y="3001"/>
                    </a:lnTo>
                    <a:cubicBezTo>
                      <a:pt x="1262" y="3001"/>
                      <a:pt x="989" y="2728"/>
                      <a:pt x="989" y="2382"/>
                    </a:cubicBezTo>
                    <a:cubicBezTo>
                      <a:pt x="989" y="2037"/>
                      <a:pt x="1262" y="1775"/>
                      <a:pt x="1608" y="1775"/>
                    </a:cubicBezTo>
                    <a:lnTo>
                      <a:pt x="2084" y="1775"/>
                    </a:lnTo>
                    <a:cubicBezTo>
                      <a:pt x="2334" y="1775"/>
                      <a:pt x="2536" y="1989"/>
                      <a:pt x="2536" y="2239"/>
                    </a:cubicBezTo>
                    <a:lnTo>
                      <a:pt x="2536" y="2549"/>
                    </a:lnTo>
                    <a:cubicBezTo>
                      <a:pt x="2524" y="2799"/>
                      <a:pt x="2751" y="3013"/>
                      <a:pt x="3013" y="3013"/>
                    </a:cubicBezTo>
                    <a:cubicBezTo>
                      <a:pt x="3286" y="3013"/>
                      <a:pt x="3513" y="2787"/>
                      <a:pt x="3513" y="2525"/>
                    </a:cubicBezTo>
                    <a:lnTo>
                      <a:pt x="3513" y="2204"/>
                    </a:lnTo>
                    <a:cubicBezTo>
                      <a:pt x="3513" y="1477"/>
                      <a:pt x="2953" y="882"/>
                      <a:pt x="2262" y="799"/>
                    </a:cubicBezTo>
                    <a:lnTo>
                      <a:pt x="2262" y="501"/>
                    </a:lnTo>
                    <a:cubicBezTo>
                      <a:pt x="2262" y="227"/>
                      <a:pt x="2036" y="1"/>
                      <a:pt x="1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0" name="Google Shape;3440;p84"/>
              <p:cNvSpPr/>
              <p:nvPr/>
            </p:nvSpPr>
            <p:spPr>
              <a:xfrm>
                <a:off x="4226894" y="4523485"/>
                <a:ext cx="52324" cy="51942"/>
              </a:xfrm>
              <a:custGeom>
                <a:rect b="b" l="l" r="r" t="t"/>
                <a:pathLst>
                  <a:path extrusionOk="0" h="1632" w="1644">
                    <a:moveTo>
                      <a:pt x="822" y="310"/>
                    </a:moveTo>
                    <a:cubicBezTo>
                      <a:pt x="1108" y="310"/>
                      <a:pt x="1322" y="536"/>
                      <a:pt x="1322" y="822"/>
                    </a:cubicBezTo>
                    <a:cubicBezTo>
                      <a:pt x="1322" y="1096"/>
                      <a:pt x="1108" y="1322"/>
                      <a:pt x="822" y="1322"/>
                    </a:cubicBezTo>
                    <a:cubicBezTo>
                      <a:pt x="536" y="1322"/>
                      <a:pt x="310" y="1096"/>
                      <a:pt x="310" y="822"/>
                    </a:cubicBezTo>
                    <a:cubicBezTo>
                      <a:pt x="310" y="536"/>
                      <a:pt x="536" y="310"/>
                      <a:pt x="822" y="310"/>
                    </a:cubicBezTo>
                    <a:close/>
                    <a:moveTo>
                      <a:pt x="822" y="0"/>
                    </a:moveTo>
                    <a:cubicBezTo>
                      <a:pt x="370" y="0"/>
                      <a:pt x="0" y="370"/>
                      <a:pt x="0" y="822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3" y="1632"/>
                      <a:pt x="1644" y="1263"/>
                      <a:pt x="1644" y="822"/>
                    </a:cubicBezTo>
                    <a:cubicBezTo>
                      <a:pt x="1644" y="370"/>
                      <a:pt x="1263" y="0"/>
                      <a:pt x="8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1" name="Google Shape;3441;p84"/>
              <p:cNvSpPr/>
              <p:nvPr/>
            </p:nvSpPr>
            <p:spPr>
              <a:xfrm>
                <a:off x="3996113" y="4291176"/>
                <a:ext cx="336512" cy="335048"/>
              </a:xfrm>
              <a:custGeom>
                <a:rect b="b" l="l" r="r" t="t"/>
                <a:pathLst>
                  <a:path extrusionOk="0" h="10527" w="10573">
                    <a:moveTo>
                      <a:pt x="8216" y="5930"/>
                    </a:moveTo>
                    <a:lnTo>
                      <a:pt x="8335" y="6537"/>
                    </a:lnTo>
                    <a:cubicBezTo>
                      <a:pt x="8359" y="6597"/>
                      <a:pt x="8394" y="6645"/>
                      <a:pt x="8442" y="6657"/>
                    </a:cubicBezTo>
                    <a:cubicBezTo>
                      <a:pt x="8502" y="6668"/>
                      <a:pt x="8549" y="6692"/>
                      <a:pt x="8609" y="6716"/>
                    </a:cubicBezTo>
                    <a:cubicBezTo>
                      <a:pt x="8631" y="6729"/>
                      <a:pt x="8653" y="6734"/>
                      <a:pt x="8674" y="6734"/>
                    </a:cubicBezTo>
                    <a:cubicBezTo>
                      <a:pt x="8710" y="6734"/>
                      <a:pt x="8745" y="6719"/>
                      <a:pt x="8775" y="6704"/>
                    </a:cubicBezTo>
                    <a:lnTo>
                      <a:pt x="9252" y="6311"/>
                    </a:lnTo>
                    <a:lnTo>
                      <a:pt x="9561" y="6585"/>
                    </a:lnTo>
                    <a:lnTo>
                      <a:pt x="9264" y="7121"/>
                    </a:lnTo>
                    <a:cubicBezTo>
                      <a:pt x="9228" y="7157"/>
                      <a:pt x="9228" y="7216"/>
                      <a:pt x="9264" y="7276"/>
                    </a:cubicBezTo>
                    <a:cubicBezTo>
                      <a:pt x="9287" y="7323"/>
                      <a:pt x="9323" y="7371"/>
                      <a:pt x="9347" y="7430"/>
                    </a:cubicBezTo>
                    <a:cubicBezTo>
                      <a:pt x="9383" y="7478"/>
                      <a:pt x="9430" y="7514"/>
                      <a:pt x="9490" y="7514"/>
                    </a:cubicBezTo>
                    <a:lnTo>
                      <a:pt x="10109" y="7538"/>
                    </a:lnTo>
                    <a:lnTo>
                      <a:pt x="10180" y="7942"/>
                    </a:lnTo>
                    <a:lnTo>
                      <a:pt x="9645" y="8157"/>
                    </a:lnTo>
                    <a:cubicBezTo>
                      <a:pt x="9585" y="8181"/>
                      <a:pt x="9561" y="8240"/>
                      <a:pt x="9549" y="8276"/>
                    </a:cubicBezTo>
                    <a:cubicBezTo>
                      <a:pt x="9549" y="8335"/>
                      <a:pt x="9526" y="8383"/>
                      <a:pt x="9514" y="8442"/>
                    </a:cubicBezTo>
                    <a:cubicBezTo>
                      <a:pt x="9502" y="8502"/>
                      <a:pt x="9514" y="8562"/>
                      <a:pt x="9561" y="8597"/>
                    </a:cubicBezTo>
                    <a:lnTo>
                      <a:pt x="10014" y="8990"/>
                    </a:lnTo>
                    <a:lnTo>
                      <a:pt x="9811" y="9347"/>
                    </a:lnTo>
                    <a:lnTo>
                      <a:pt x="9228" y="9157"/>
                    </a:lnTo>
                    <a:cubicBezTo>
                      <a:pt x="9213" y="9154"/>
                      <a:pt x="9198" y="9152"/>
                      <a:pt x="9184" y="9152"/>
                    </a:cubicBezTo>
                    <a:cubicBezTo>
                      <a:pt x="9141" y="9152"/>
                      <a:pt x="9103" y="9166"/>
                      <a:pt x="9085" y="9193"/>
                    </a:cubicBezTo>
                    <a:cubicBezTo>
                      <a:pt x="9037" y="9228"/>
                      <a:pt x="8990" y="9264"/>
                      <a:pt x="8954" y="9288"/>
                    </a:cubicBezTo>
                    <a:cubicBezTo>
                      <a:pt x="8906" y="9324"/>
                      <a:pt x="8871" y="9383"/>
                      <a:pt x="8895" y="9443"/>
                    </a:cubicBezTo>
                    <a:lnTo>
                      <a:pt x="8978" y="10050"/>
                    </a:lnTo>
                    <a:lnTo>
                      <a:pt x="8597" y="10181"/>
                    </a:lnTo>
                    <a:lnTo>
                      <a:pt x="8264" y="9669"/>
                    </a:lnTo>
                    <a:cubicBezTo>
                      <a:pt x="8228" y="9621"/>
                      <a:pt x="8192" y="9585"/>
                      <a:pt x="8133" y="9585"/>
                    </a:cubicBezTo>
                    <a:lnTo>
                      <a:pt x="7954" y="9585"/>
                    </a:lnTo>
                    <a:cubicBezTo>
                      <a:pt x="7894" y="9585"/>
                      <a:pt x="7847" y="9621"/>
                      <a:pt x="7811" y="9669"/>
                    </a:cubicBezTo>
                    <a:lnTo>
                      <a:pt x="7490" y="10181"/>
                    </a:lnTo>
                    <a:lnTo>
                      <a:pt x="7097" y="10050"/>
                    </a:lnTo>
                    <a:lnTo>
                      <a:pt x="7192" y="9443"/>
                    </a:lnTo>
                    <a:cubicBezTo>
                      <a:pt x="7204" y="9383"/>
                      <a:pt x="7180" y="9324"/>
                      <a:pt x="7132" y="9288"/>
                    </a:cubicBezTo>
                    <a:cubicBezTo>
                      <a:pt x="7085" y="9264"/>
                      <a:pt x="7037" y="9216"/>
                      <a:pt x="7001" y="9193"/>
                    </a:cubicBezTo>
                    <a:cubicBezTo>
                      <a:pt x="6970" y="9161"/>
                      <a:pt x="6933" y="9145"/>
                      <a:pt x="6897" y="9145"/>
                    </a:cubicBezTo>
                    <a:cubicBezTo>
                      <a:pt x="6880" y="9145"/>
                      <a:pt x="6863" y="9149"/>
                      <a:pt x="6847" y="9157"/>
                    </a:cubicBezTo>
                    <a:lnTo>
                      <a:pt x="6275" y="9347"/>
                    </a:lnTo>
                    <a:lnTo>
                      <a:pt x="6061" y="8990"/>
                    </a:lnTo>
                    <a:lnTo>
                      <a:pt x="6525" y="8597"/>
                    </a:lnTo>
                    <a:cubicBezTo>
                      <a:pt x="6573" y="8550"/>
                      <a:pt x="6585" y="8502"/>
                      <a:pt x="6573" y="8442"/>
                    </a:cubicBezTo>
                    <a:cubicBezTo>
                      <a:pt x="6549" y="8383"/>
                      <a:pt x="6537" y="8335"/>
                      <a:pt x="6537" y="8276"/>
                    </a:cubicBezTo>
                    <a:cubicBezTo>
                      <a:pt x="6537" y="8216"/>
                      <a:pt x="6489" y="8169"/>
                      <a:pt x="6430" y="8157"/>
                    </a:cubicBezTo>
                    <a:lnTo>
                      <a:pt x="5847" y="7942"/>
                    </a:lnTo>
                    <a:lnTo>
                      <a:pt x="5930" y="7538"/>
                    </a:lnTo>
                    <a:lnTo>
                      <a:pt x="6549" y="7514"/>
                    </a:lnTo>
                    <a:cubicBezTo>
                      <a:pt x="6609" y="7514"/>
                      <a:pt x="6656" y="7490"/>
                      <a:pt x="6680" y="7430"/>
                    </a:cubicBezTo>
                    <a:cubicBezTo>
                      <a:pt x="6716" y="7383"/>
                      <a:pt x="6740" y="7323"/>
                      <a:pt x="6775" y="7276"/>
                    </a:cubicBezTo>
                    <a:cubicBezTo>
                      <a:pt x="6811" y="7240"/>
                      <a:pt x="6811" y="7180"/>
                      <a:pt x="6775" y="7121"/>
                    </a:cubicBezTo>
                    <a:lnTo>
                      <a:pt x="6478" y="6585"/>
                    </a:lnTo>
                    <a:lnTo>
                      <a:pt x="6787" y="6311"/>
                    </a:lnTo>
                    <a:lnTo>
                      <a:pt x="7263" y="6704"/>
                    </a:lnTo>
                    <a:cubicBezTo>
                      <a:pt x="7293" y="6719"/>
                      <a:pt x="7327" y="6729"/>
                      <a:pt x="7363" y="6729"/>
                    </a:cubicBezTo>
                    <a:cubicBezTo>
                      <a:pt x="7385" y="6729"/>
                      <a:pt x="7407" y="6725"/>
                      <a:pt x="7430" y="6716"/>
                    </a:cubicBezTo>
                    <a:cubicBezTo>
                      <a:pt x="7478" y="6704"/>
                      <a:pt x="7537" y="6668"/>
                      <a:pt x="7597" y="6657"/>
                    </a:cubicBezTo>
                    <a:cubicBezTo>
                      <a:pt x="7656" y="6645"/>
                      <a:pt x="7680" y="6597"/>
                      <a:pt x="7704" y="6537"/>
                    </a:cubicBezTo>
                    <a:lnTo>
                      <a:pt x="7823" y="5930"/>
                    </a:lnTo>
                    <a:close/>
                    <a:moveTo>
                      <a:pt x="4454" y="1"/>
                    </a:moveTo>
                    <a:cubicBezTo>
                      <a:pt x="3739" y="1"/>
                      <a:pt x="3025" y="180"/>
                      <a:pt x="2382" y="513"/>
                    </a:cubicBezTo>
                    <a:cubicBezTo>
                      <a:pt x="2310" y="561"/>
                      <a:pt x="2287" y="644"/>
                      <a:pt x="2322" y="715"/>
                    </a:cubicBezTo>
                    <a:cubicBezTo>
                      <a:pt x="2354" y="770"/>
                      <a:pt x="2405" y="799"/>
                      <a:pt x="2458" y="799"/>
                    </a:cubicBezTo>
                    <a:cubicBezTo>
                      <a:pt x="2485" y="799"/>
                      <a:pt x="2512" y="791"/>
                      <a:pt x="2537" y="775"/>
                    </a:cubicBezTo>
                    <a:cubicBezTo>
                      <a:pt x="3132" y="465"/>
                      <a:pt x="3787" y="299"/>
                      <a:pt x="4454" y="299"/>
                    </a:cubicBezTo>
                    <a:cubicBezTo>
                      <a:pt x="6728" y="299"/>
                      <a:pt x="8597" y="2168"/>
                      <a:pt x="8597" y="4442"/>
                    </a:cubicBezTo>
                    <a:cubicBezTo>
                      <a:pt x="8597" y="4847"/>
                      <a:pt x="8537" y="5228"/>
                      <a:pt x="8430" y="5621"/>
                    </a:cubicBezTo>
                    <a:lnTo>
                      <a:pt x="7740" y="5621"/>
                    </a:lnTo>
                    <a:cubicBezTo>
                      <a:pt x="7668" y="5621"/>
                      <a:pt x="7609" y="5656"/>
                      <a:pt x="7597" y="5728"/>
                    </a:cubicBezTo>
                    <a:lnTo>
                      <a:pt x="7466" y="6371"/>
                    </a:lnTo>
                    <a:lnTo>
                      <a:pt x="7442" y="6371"/>
                    </a:lnTo>
                    <a:lnTo>
                      <a:pt x="6942" y="5966"/>
                    </a:lnTo>
                    <a:cubicBezTo>
                      <a:pt x="6912" y="5948"/>
                      <a:pt x="6879" y="5939"/>
                      <a:pt x="6847" y="5939"/>
                    </a:cubicBezTo>
                    <a:cubicBezTo>
                      <a:pt x="6814" y="5939"/>
                      <a:pt x="6781" y="5948"/>
                      <a:pt x="6751" y="5966"/>
                    </a:cubicBezTo>
                    <a:lnTo>
                      <a:pt x="6239" y="6407"/>
                    </a:lnTo>
                    <a:cubicBezTo>
                      <a:pt x="6180" y="6442"/>
                      <a:pt x="6168" y="6537"/>
                      <a:pt x="6216" y="6597"/>
                    </a:cubicBezTo>
                    <a:lnTo>
                      <a:pt x="6525" y="7180"/>
                    </a:lnTo>
                    <a:cubicBezTo>
                      <a:pt x="6525" y="7180"/>
                      <a:pt x="6525" y="7192"/>
                      <a:pt x="6513" y="7192"/>
                    </a:cubicBezTo>
                    <a:lnTo>
                      <a:pt x="5858" y="7204"/>
                    </a:lnTo>
                    <a:cubicBezTo>
                      <a:pt x="5775" y="7204"/>
                      <a:pt x="5716" y="7264"/>
                      <a:pt x="5704" y="7335"/>
                    </a:cubicBezTo>
                    <a:lnTo>
                      <a:pt x="5585" y="7990"/>
                    </a:lnTo>
                    <a:cubicBezTo>
                      <a:pt x="5573" y="8073"/>
                      <a:pt x="5620" y="8145"/>
                      <a:pt x="5680" y="8157"/>
                    </a:cubicBezTo>
                    <a:lnTo>
                      <a:pt x="6013" y="8288"/>
                    </a:lnTo>
                    <a:cubicBezTo>
                      <a:pt x="5525" y="8502"/>
                      <a:pt x="5001" y="8585"/>
                      <a:pt x="4454" y="8585"/>
                    </a:cubicBezTo>
                    <a:cubicBezTo>
                      <a:pt x="2179" y="8585"/>
                      <a:pt x="322" y="6728"/>
                      <a:pt x="322" y="4454"/>
                    </a:cubicBezTo>
                    <a:cubicBezTo>
                      <a:pt x="322" y="3168"/>
                      <a:pt x="894" y="2001"/>
                      <a:pt x="1894" y="1203"/>
                    </a:cubicBezTo>
                    <a:cubicBezTo>
                      <a:pt x="1965" y="1144"/>
                      <a:pt x="1965" y="1061"/>
                      <a:pt x="1929" y="989"/>
                    </a:cubicBezTo>
                    <a:cubicBezTo>
                      <a:pt x="1895" y="942"/>
                      <a:pt x="1850" y="921"/>
                      <a:pt x="1804" y="921"/>
                    </a:cubicBezTo>
                    <a:cubicBezTo>
                      <a:pt x="1769" y="921"/>
                      <a:pt x="1734" y="933"/>
                      <a:pt x="1703" y="953"/>
                    </a:cubicBezTo>
                    <a:cubicBezTo>
                      <a:pt x="632" y="1799"/>
                      <a:pt x="1" y="3085"/>
                      <a:pt x="1" y="4454"/>
                    </a:cubicBezTo>
                    <a:cubicBezTo>
                      <a:pt x="1" y="5645"/>
                      <a:pt x="465" y="6764"/>
                      <a:pt x="1298" y="7597"/>
                    </a:cubicBezTo>
                    <a:cubicBezTo>
                      <a:pt x="2132" y="8431"/>
                      <a:pt x="3251" y="8883"/>
                      <a:pt x="4442" y="8883"/>
                    </a:cubicBezTo>
                    <a:cubicBezTo>
                      <a:pt x="5001" y="8883"/>
                      <a:pt x="5537" y="8788"/>
                      <a:pt x="6049" y="8585"/>
                    </a:cubicBezTo>
                    <a:lnTo>
                      <a:pt x="6049" y="8585"/>
                    </a:lnTo>
                    <a:lnTo>
                      <a:pt x="5775" y="8823"/>
                    </a:lnTo>
                    <a:cubicBezTo>
                      <a:pt x="5716" y="8871"/>
                      <a:pt x="5704" y="8966"/>
                      <a:pt x="5751" y="9026"/>
                    </a:cubicBezTo>
                    <a:lnTo>
                      <a:pt x="6073" y="9585"/>
                    </a:lnTo>
                    <a:cubicBezTo>
                      <a:pt x="6101" y="9632"/>
                      <a:pt x="6158" y="9664"/>
                      <a:pt x="6211" y="9664"/>
                    </a:cubicBezTo>
                    <a:cubicBezTo>
                      <a:pt x="6225" y="9664"/>
                      <a:pt x="6239" y="9662"/>
                      <a:pt x="6251" y="9657"/>
                    </a:cubicBezTo>
                    <a:lnTo>
                      <a:pt x="6882" y="9455"/>
                    </a:lnTo>
                    <a:cubicBezTo>
                      <a:pt x="6882" y="9455"/>
                      <a:pt x="6894" y="9455"/>
                      <a:pt x="6894" y="9466"/>
                    </a:cubicBezTo>
                    <a:lnTo>
                      <a:pt x="6787" y="10121"/>
                    </a:lnTo>
                    <a:cubicBezTo>
                      <a:pt x="6775" y="10193"/>
                      <a:pt x="6823" y="10276"/>
                      <a:pt x="6894" y="10288"/>
                    </a:cubicBezTo>
                    <a:lnTo>
                      <a:pt x="7525" y="10514"/>
                    </a:lnTo>
                    <a:cubicBezTo>
                      <a:pt x="7537" y="10514"/>
                      <a:pt x="7549" y="10526"/>
                      <a:pt x="7585" y="10526"/>
                    </a:cubicBezTo>
                    <a:cubicBezTo>
                      <a:pt x="7644" y="10526"/>
                      <a:pt x="7680" y="10490"/>
                      <a:pt x="7716" y="10455"/>
                    </a:cubicBezTo>
                    <a:lnTo>
                      <a:pt x="8061" y="9883"/>
                    </a:lnTo>
                    <a:lnTo>
                      <a:pt x="8073" y="9883"/>
                    </a:lnTo>
                    <a:lnTo>
                      <a:pt x="8418" y="10455"/>
                    </a:lnTo>
                    <a:cubicBezTo>
                      <a:pt x="8445" y="10499"/>
                      <a:pt x="8497" y="10523"/>
                      <a:pt x="8547" y="10523"/>
                    </a:cubicBezTo>
                    <a:cubicBezTo>
                      <a:pt x="8565" y="10523"/>
                      <a:pt x="8582" y="10520"/>
                      <a:pt x="8597" y="10514"/>
                    </a:cubicBezTo>
                    <a:lnTo>
                      <a:pt x="9216" y="10288"/>
                    </a:lnTo>
                    <a:cubicBezTo>
                      <a:pt x="9287" y="10252"/>
                      <a:pt x="9323" y="10193"/>
                      <a:pt x="9323" y="10121"/>
                    </a:cubicBezTo>
                    <a:lnTo>
                      <a:pt x="9216" y="9466"/>
                    </a:lnTo>
                    <a:cubicBezTo>
                      <a:pt x="9216" y="9466"/>
                      <a:pt x="9228" y="9466"/>
                      <a:pt x="9228" y="9455"/>
                    </a:cubicBezTo>
                    <a:lnTo>
                      <a:pt x="9859" y="9657"/>
                    </a:lnTo>
                    <a:cubicBezTo>
                      <a:pt x="9878" y="9666"/>
                      <a:pt x="9897" y="9671"/>
                      <a:pt x="9916" y="9671"/>
                    </a:cubicBezTo>
                    <a:cubicBezTo>
                      <a:pt x="9966" y="9671"/>
                      <a:pt x="10011" y="9638"/>
                      <a:pt x="10038" y="9585"/>
                    </a:cubicBezTo>
                    <a:lnTo>
                      <a:pt x="10359" y="9026"/>
                    </a:lnTo>
                    <a:cubicBezTo>
                      <a:pt x="10395" y="8966"/>
                      <a:pt x="10395" y="8871"/>
                      <a:pt x="10335" y="8823"/>
                    </a:cubicBezTo>
                    <a:lnTo>
                      <a:pt x="9847" y="8395"/>
                    </a:lnTo>
                    <a:lnTo>
                      <a:pt x="9847" y="8383"/>
                    </a:lnTo>
                    <a:lnTo>
                      <a:pt x="10454" y="8145"/>
                    </a:lnTo>
                    <a:cubicBezTo>
                      <a:pt x="10460" y="8146"/>
                      <a:pt x="10465" y="8146"/>
                      <a:pt x="10470" y="8146"/>
                    </a:cubicBezTo>
                    <a:cubicBezTo>
                      <a:pt x="10532" y="8146"/>
                      <a:pt x="10572" y="8080"/>
                      <a:pt x="10561" y="8014"/>
                    </a:cubicBezTo>
                    <a:lnTo>
                      <a:pt x="10442" y="7359"/>
                    </a:lnTo>
                    <a:cubicBezTo>
                      <a:pt x="10419" y="7288"/>
                      <a:pt x="10359" y="7240"/>
                      <a:pt x="10288" y="7228"/>
                    </a:cubicBezTo>
                    <a:lnTo>
                      <a:pt x="9633" y="7204"/>
                    </a:lnTo>
                    <a:cubicBezTo>
                      <a:pt x="9633" y="7204"/>
                      <a:pt x="9633" y="7192"/>
                      <a:pt x="9621" y="7192"/>
                    </a:cubicBezTo>
                    <a:lnTo>
                      <a:pt x="9930" y="6609"/>
                    </a:lnTo>
                    <a:cubicBezTo>
                      <a:pt x="9966" y="6549"/>
                      <a:pt x="9942" y="6466"/>
                      <a:pt x="9907" y="6418"/>
                    </a:cubicBezTo>
                    <a:lnTo>
                      <a:pt x="9395" y="5990"/>
                    </a:lnTo>
                    <a:cubicBezTo>
                      <a:pt x="9365" y="5966"/>
                      <a:pt x="9332" y="5954"/>
                      <a:pt x="9299" y="5954"/>
                    </a:cubicBezTo>
                    <a:cubicBezTo>
                      <a:pt x="9267" y="5954"/>
                      <a:pt x="9234" y="5966"/>
                      <a:pt x="9204" y="5990"/>
                    </a:cubicBezTo>
                    <a:lnTo>
                      <a:pt x="8692" y="6395"/>
                    </a:lnTo>
                    <a:lnTo>
                      <a:pt x="8680" y="6395"/>
                    </a:lnTo>
                    <a:lnTo>
                      <a:pt x="8609" y="6049"/>
                    </a:lnTo>
                    <a:lnTo>
                      <a:pt x="8609" y="6037"/>
                    </a:lnTo>
                    <a:cubicBezTo>
                      <a:pt x="8799" y="5525"/>
                      <a:pt x="8895" y="5002"/>
                      <a:pt x="8895" y="4454"/>
                    </a:cubicBezTo>
                    <a:cubicBezTo>
                      <a:pt x="8895" y="3263"/>
                      <a:pt x="8430" y="2144"/>
                      <a:pt x="7597" y="1311"/>
                    </a:cubicBezTo>
                    <a:cubicBezTo>
                      <a:pt x="6763" y="477"/>
                      <a:pt x="5644" y="1"/>
                      <a:pt x="44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42" name="Google Shape;3442;p84"/>
          <p:cNvGrpSpPr/>
          <p:nvPr/>
        </p:nvGrpSpPr>
        <p:grpSpPr>
          <a:xfrm>
            <a:off x="5042262" y="958450"/>
            <a:ext cx="3206935" cy="311700"/>
            <a:chOff x="5044062" y="1004900"/>
            <a:chExt cx="3206935" cy="311700"/>
          </a:xfrm>
        </p:grpSpPr>
        <p:grpSp>
          <p:nvGrpSpPr>
            <p:cNvPr id="3443" name="Google Shape;3443;p84"/>
            <p:cNvGrpSpPr/>
            <p:nvPr/>
          </p:nvGrpSpPr>
          <p:grpSpPr>
            <a:xfrm>
              <a:off x="5577380" y="1004900"/>
              <a:ext cx="2673617" cy="311700"/>
              <a:chOff x="3622905" y="1081100"/>
              <a:chExt cx="2673617" cy="311700"/>
            </a:xfrm>
          </p:grpSpPr>
          <p:grpSp>
            <p:nvGrpSpPr>
              <p:cNvPr id="3444" name="Google Shape;3444;p84"/>
              <p:cNvGrpSpPr/>
              <p:nvPr/>
            </p:nvGrpSpPr>
            <p:grpSpPr>
              <a:xfrm>
                <a:off x="3622905" y="1081100"/>
                <a:ext cx="2673617" cy="311700"/>
                <a:chOff x="1186255" y="1081100"/>
                <a:chExt cx="2673617" cy="311700"/>
              </a:xfrm>
            </p:grpSpPr>
            <p:grpSp>
              <p:nvGrpSpPr>
                <p:cNvPr id="3445" name="Google Shape;3445;p84"/>
                <p:cNvGrpSpPr/>
                <p:nvPr/>
              </p:nvGrpSpPr>
              <p:grpSpPr>
                <a:xfrm>
                  <a:off x="1186255" y="1157161"/>
                  <a:ext cx="1847984" cy="159625"/>
                  <a:chOff x="3530150" y="2790075"/>
                  <a:chExt cx="1962600" cy="225300"/>
                </a:xfrm>
              </p:grpSpPr>
              <p:sp>
                <p:nvSpPr>
                  <p:cNvPr id="3446" name="Google Shape;3446;p84"/>
                  <p:cNvSpPr/>
                  <p:nvPr/>
                </p:nvSpPr>
                <p:spPr>
                  <a:xfrm>
                    <a:off x="3530150" y="2790075"/>
                    <a:ext cx="1962600" cy="2253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7" name="Google Shape;3447;p84"/>
                  <p:cNvSpPr/>
                  <p:nvPr/>
                </p:nvSpPr>
                <p:spPr>
                  <a:xfrm>
                    <a:off x="3563254" y="2837308"/>
                    <a:ext cx="820500" cy="13080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48" name="Google Shape;3448;p84"/>
                <p:cNvSpPr txBox="1"/>
                <p:nvPr/>
              </p:nvSpPr>
              <p:spPr>
                <a:xfrm>
                  <a:off x="3421272" y="1081100"/>
                  <a:ext cx="438600" cy="31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0" i="0" lang="en-GB" sz="1600" u="none" cap="none" strike="noStrike">
                      <a:solidFill>
                        <a:schemeClr val="accent3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36%</a:t>
                  </a:r>
                  <a:endParaRPr b="0" i="0" sz="16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cxnSp>
            <p:nvCxnSpPr>
              <p:cNvPr id="3449" name="Google Shape;3449;p84"/>
              <p:cNvCxnSpPr>
                <a:stCxn id="3446" idx="3"/>
              </p:cNvCxnSpPr>
              <p:nvPr/>
            </p:nvCxnSpPr>
            <p:spPr>
              <a:xfrm>
                <a:off x="5470889" y="1236974"/>
                <a:ext cx="38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sp>
          <p:nvSpPr>
            <p:cNvPr id="3450" name="Google Shape;3450;p84"/>
            <p:cNvSpPr/>
            <p:nvPr/>
          </p:nvSpPr>
          <p:spPr>
            <a:xfrm>
              <a:off x="5044062" y="1008727"/>
              <a:ext cx="304716" cy="304048"/>
            </a:xfrm>
            <a:custGeom>
              <a:rect b="b" l="l" r="r" t="t"/>
              <a:pathLst>
                <a:path extrusionOk="0" h="9553" w="9574">
                  <a:moveTo>
                    <a:pt x="4811" y="290"/>
                  </a:moveTo>
                  <a:lnTo>
                    <a:pt x="8157" y="2230"/>
                  </a:lnTo>
                  <a:lnTo>
                    <a:pt x="7573" y="2230"/>
                  </a:lnTo>
                  <a:lnTo>
                    <a:pt x="4918" y="671"/>
                  </a:lnTo>
                  <a:cubicBezTo>
                    <a:pt x="4876" y="647"/>
                    <a:pt x="4838" y="635"/>
                    <a:pt x="4800" y="635"/>
                  </a:cubicBezTo>
                  <a:cubicBezTo>
                    <a:pt x="4763" y="635"/>
                    <a:pt x="4728" y="647"/>
                    <a:pt x="4692" y="671"/>
                  </a:cubicBezTo>
                  <a:lnTo>
                    <a:pt x="3989" y="1087"/>
                  </a:lnTo>
                  <a:cubicBezTo>
                    <a:pt x="3930" y="1135"/>
                    <a:pt x="3906" y="1206"/>
                    <a:pt x="3942" y="1278"/>
                  </a:cubicBezTo>
                  <a:cubicBezTo>
                    <a:pt x="3974" y="1318"/>
                    <a:pt x="4017" y="1348"/>
                    <a:pt x="4067" y="1348"/>
                  </a:cubicBezTo>
                  <a:cubicBezTo>
                    <a:pt x="4092" y="1348"/>
                    <a:pt x="4117" y="1341"/>
                    <a:pt x="4144" y="1326"/>
                  </a:cubicBezTo>
                  <a:lnTo>
                    <a:pt x="4811" y="933"/>
                  </a:lnTo>
                  <a:lnTo>
                    <a:pt x="7025" y="2230"/>
                  </a:lnTo>
                  <a:lnTo>
                    <a:pt x="2572" y="2230"/>
                  </a:lnTo>
                  <a:lnTo>
                    <a:pt x="3561" y="1671"/>
                  </a:lnTo>
                  <a:cubicBezTo>
                    <a:pt x="3620" y="1623"/>
                    <a:pt x="3644" y="1552"/>
                    <a:pt x="3608" y="1480"/>
                  </a:cubicBezTo>
                  <a:cubicBezTo>
                    <a:pt x="3576" y="1440"/>
                    <a:pt x="3533" y="1411"/>
                    <a:pt x="3483" y="1411"/>
                  </a:cubicBezTo>
                  <a:cubicBezTo>
                    <a:pt x="3459" y="1411"/>
                    <a:pt x="3433" y="1417"/>
                    <a:pt x="3406" y="1433"/>
                  </a:cubicBezTo>
                  <a:lnTo>
                    <a:pt x="2013" y="2254"/>
                  </a:lnTo>
                  <a:lnTo>
                    <a:pt x="1429" y="2254"/>
                  </a:lnTo>
                  <a:lnTo>
                    <a:pt x="4811" y="290"/>
                  </a:lnTo>
                  <a:close/>
                  <a:moveTo>
                    <a:pt x="8621" y="2528"/>
                  </a:moveTo>
                  <a:lnTo>
                    <a:pt x="8621" y="3207"/>
                  </a:lnTo>
                  <a:lnTo>
                    <a:pt x="965" y="3207"/>
                  </a:lnTo>
                  <a:lnTo>
                    <a:pt x="965" y="2528"/>
                  </a:lnTo>
                  <a:close/>
                  <a:moveTo>
                    <a:pt x="2644" y="3469"/>
                  </a:moveTo>
                  <a:cubicBezTo>
                    <a:pt x="2692" y="3469"/>
                    <a:pt x="2727" y="3481"/>
                    <a:pt x="2751" y="3516"/>
                  </a:cubicBezTo>
                  <a:cubicBezTo>
                    <a:pt x="2787" y="3540"/>
                    <a:pt x="2799" y="3576"/>
                    <a:pt x="2799" y="3623"/>
                  </a:cubicBezTo>
                  <a:cubicBezTo>
                    <a:pt x="2799" y="3695"/>
                    <a:pt x="2739" y="3754"/>
                    <a:pt x="2668" y="3754"/>
                  </a:cubicBezTo>
                  <a:cubicBezTo>
                    <a:pt x="2620" y="3754"/>
                    <a:pt x="2596" y="3731"/>
                    <a:pt x="2561" y="3707"/>
                  </a:cubicBezTo>
                  <a:cubicBezTo>
                    <a:pt x="2528" y="3666"/>
                    <a:pt x="2479" y="3648"/>
                    <a:pt x="2432" y="3648"/>
                  </a:cubicBezTo>
                  <a:cubicBezTo>
                    <a:pt x="2410" y="3648"/>
                    <a:pt x="2389" y="3652"/>
                    <a:pt x="2370" y="3659"/>
                  </a:cubicBezTo>
                  <a:cubicBezTo>
                    <a:pt x="2299" y="3695"/>
                    <a:pt x="2251" y="3754"/>
                    <a:pt x="2251" y="3826"/>
                  </a:cubicBezTo>
                  <a:lnTo>
                    <a:pt x="2251" y="7707"/>
                  </a:lnTo>
                  <a:lnTo>
                    <a:pt x="1703" y="7707"/>
                  </a:lnTo>
                  <a:lnTo>
                    <a:pt x="1703" y="3826"/>
                  </a:lnTo>
                  <a:cubicBezTo>
                    <a:pt x="1703" y="3754"/>
                    <a:pt x="1656" y="3683"/>
                    <a:pt x="1584" y="3659"/>
                  </a:cubicBezTo>
                  <a:cubicBezTo>
                    <a:pt x="1568" y="3653"/>
                    <a:pt x="1551" y="3650"/>
                    <a:pt x="1532" y="3650"/>
                  </a:cubicBezTo>
                  <a:cubicBezTo>
                    <a:pt x="1482" y="3650"/>
                    <a:pt x="1425" y="3672"/>
                    <a:pt x="1382" y="3707"/>
                  </a:cubicBezTo>
                  <a:cubicBezTo>
                    <a:pt x="1358" y="3742"/>
                    <a:pt x="1322" y="3754"/>
                    <a:pt x="1287" y="3754"/>
                  </a:cubicBezTo>
                  <a:cubicBezTo>
                    <a:pt x="1239" y="3754"/>
                    <a:pt x="1203" y="3731"/>
                    <a:pt x="1179" y="3707"/>
                  </a:cubicBezTo>
                  <a:cubicBezTo>
                    <a:pt x="1144" y="3683"/>
                    <a:pt x="1132" y="3647"/>
                    <a:pt x="1132" y="3600"/>
                  </a:cubicBezTo>
                  <a:cubicBezTo>
                    <a:pt x="1132" y="3528"/>
                    <a:pt x="1203" y="3469"/>
                    <a:pt x="1287" y="3469"/>
                  </a:cubicBezTo>
                  <a:close/>
                  <a:moveTo>
                    <a:pt x="5537" y="3481"/>
                  </a:moveTo>
                  <a:cubicBezTo>
                    <a:pt x="5573" y="3481"/>
                    <a:pt x="5609" y="3504"/>
                    <a:pt x="5644" y="3528"/>
                  </a:cubicBezTo>
                  <a:cubicBezTo>
                    <a:pt x="5668" y="3564"/>
                    <a:pt x="5692" y="3588"/>
                    <a:pt x="5692" y="3635"/>
                  </a:cubicBezTo>
                  <a:cubicBezTo>
                    <a:pt x="5692" y="3707"/>
                    <a:pt x="5632" y="3766"/>
                    <a:pt x="5549" y="3766"/>
                  </a:cubicBezTo>
                  <a:cubicBezTo>
                    <a:pt x="5513" y="3766"/>
                    <a:pt x="5478" y="3754"/>
                    <a:pt x="5454" y="3719"/>
                  </a:cubicBezTo>
                  <a:cubicBezTo>
                    <a:pt x="5424" y="3681"/>
                    <a:pt x="5376" y="3663"/>
                    <a:pt x="5329" y="3663"/>
                  </a:cubicBezTo>
                  <a:cubicBezTo>
                    <a:pt x="5301" y="3663"/>
                    <a:pt x="5274" y="3670"/>
                    <a:pt x="5251" y="3683"/>
                  </a:cubicBezTo>
                  <a:cubicBezTo>
                    <a:pt x="5180" y="3707"/>
                    <a:pt x="5132" y="3766"/>
                    <a:pt x="5132" y="3838"/>
                  </a:cubicBezTo>
                  <a:lnTo>
                    <a:pt x="5132" y="7731"/>
                  </a:lnTo>
                  <a:lnTo>
                    <a:pt x="4585" y="7731"/>
                  </a:lnTo>
                  <a:lnTo>
                    <a:pt x="4585" y="3838"/>
                  </a:lnTo>
                  <a:cubicBezTo>
                    <a:pt x="4585" y="3766"/>
                    <a:pt x="4537" y="3695"/>
                    <a:pt x="4466" y="3683"/>
                  </a:cubicBezTo>
                  <a:cubicBezTo>
                    <a:pt x="4439" y="3670"/>
                    <a:pt x="4412" y="3663"/>
                    <a:pt x="4386" y="3663"/>
                  </a:cubicBezTo>
                  <a:cubicBezTo>
                    <a:pt x="4344" y="3663"/>
                    <a:pt x="4305" y="3681"/>
                    <a:pt x="4275" y="3719"/>
                  </a:cubicBezTo>
                  <a:cubicBezTo>
                    <a:pt x="4239" y="3754"/>
                    <a:pt x="4216" y="3766"/>
                    <a:pt x="4168" y="3766"/>
                  </a:cubicBezTo>
                  <a:cubicBezTo>
                    <a:pt x="4120" y="3766"/>
                    <a:pt x="4096" y="3754"/>
                    <a:pt x="4061" y="3719"/>
                  </a:cubicBezTo>
                  <a:cubicBezTo>
                    <a:pt x="4037" y="3695"/>
                    <a:pt x="4025" y="3659"/>
                    <a:pt x="4025" y="3623"/>
                  </a:cubicBezTo>
                  <a:cubicBezTo>
                    <a:pt x="4025" y="3540"/>
                    <a:pt x="4096" y="3481"/>
                    <a:pt x="4168" y="3481"/>
                  </a:cubicBezTo>
                  <a:close/>
                  <a:moveTo>
                    <a:pt x="8395" y="3481"/>
                  </a:moveTo>
                  <a:cubicBezTo>
                    <a:pt x="8442" y="3481"/>
                    <a:pt x="8466" y="3492"/>
                    <a:pt x="8502" y="3528"/>
                  </a:cubicBezTo>
                  <a:cubicBezTo>
                    <a:pt x="8526" y="3552"/>
                    <a:pt x="8538" y="3588"/>
                    <a:pt x="8538" y="3635"/>
                  </a:cubicBezTo>
                  <a:cubicBezTo>
                    <a:pt x="8526" y="3695"/>
                    <a:pt x="8466" y="3754"/>
                    <a:pt x="8407" y="3754"/>
                  </a:cubicBezTo>
                  <a:cubicBezTo>
                    <a:pt x="8371" y="3754"/>
                    <a:pt x="8335" y="3742"/>
                    <a:pt x="8311" y="3707"/>
                  </a:cubicBezTo>
                  <a:cubicBezTo>
                    <a:pt x="8279" y="3666"/>
                    <a:pt x="8224" y="3648"/>
                    <a:pt x="8174" y="3648"/>
                  </a:cubicBezTo>
                  <a:cubicBezTo>
                    <a:pt x="8150" y="3648"/>
                    <a:pt x="8128" y="3652"/>
                    <a:pt x="8109" y="3659"/>
                  </a:cubicBezTo>
                  <a:cubicBezTo>
                    <a:pt x="8037" y="3695"/>
                    <a:pt x="7990" y="3754"/>
                    <a:pt x="7990" y="3826"/>
                  </a:cubicBezTo>
                  <a:lnTo>
                    <a:pt x="7990" y="7707"/>
                  </a:lnTo>
                  <a:lnTo>
                    <a:pt x="7442" y="7707"/>
                  </a:lnTo>
                  <a:lnTo>
                    <a:pt x="7442" y="6314"/>
                  </a:lnTo>
                  <a:cubicBezTo>
                    <a:pt x="7442" y="6243"/>
                    <a:pt x="7383" y="6183"/>
                    <a:pt x="7311" y="6183"/>
                  </a:cubicBezTo>
                  <a:cubicBezTo>
                    <a:pt x="7240" y="6183"/>
                    <a:pt x="7180" y="6243"/>
                    <a:pt x="7180" y="6314"/>
                  </a:cubicBezTo>
                  <a:lnTo>
                    <a:pt x="7180" y="7743"/>
                  </a:lnTo>
                  <a:cubicBezTo>
                    <a:pt x="7097" y="7791"/>
                    <a:pt x="7061" y="7862"/>
                    <a:pt x="7061" y="7945"/>
                  </a:cubicBezTo>
                  <a:lnTo>
                    <a:pt x="7061" y="8148"/>
                  </a:lnTo>
                  <a:lnTo>
                    <a:pt x="5549" y="8148"/>
                  </a:lnTo>
                  <a:lnTo>
                    <a:pt x="5549" y="7969"/>
                  </a:lnTo>
                  <a:cubicBezTo>
                    <a:pt x="5549" y="7874"/>
                    <a:pt x="5513" y="7803"/>
                    <a:pt x="5430" y="7755"/>
                  </a:cubicBezTo>
                  <a:lnTo>
                    <a:pt x="5430" y="4016"/>
                  </a:lnTo>
                  <a:cubicBezTo>
                    <a:pt x="5465" y="4034"/>
                    <a:pt x="5500" y="4045"/>
                    <a:pt x="5535" y="4045"/>
                  </a:cubicBezTo>
                  <a:cubicBezTo>
                    <a:pt x="5547" y="4045"/>
                    <a:pt x="5560" y="4043"/>
                    <a:pt x="5573" y="4040"/>
                  </a:cubicBezTo>
                  <a:cubicBezTo>
                    <a:pt x="5787" y="4040"/>
                    <a:pt x="5966" y="3862"/>
                    <a:pt x="5966" y="3635"/>
                  </a:cubicBezTo>
                  <a:cubicBezTo>
                    <a:pt x="5966" y="3576"/>
                    <a:pt x="5966" y="3528"/>
                    <a:pt x="5954" y="3481"/>
                  </a:cubicBezTo>
                  <a:lnTo>
                    <a:pt x="6656" y="3481"/>
                  </a:lnTo>
                  <a:cubicBezTo>
                    <a:pt x="6633" y="3516"/>
                    <a:pt x="6633" y="3564"/>
                    <a:pt x="6621" y="3600"/>
                  </a:cubicBezTo>
                  <a:cubicBezTo>
                    <a:pt x="6621" y="3719"/>
                    <a:pt x="6656" y="3826"/>
                    <a:pt x="6740" y="3921"/>
                  </a:cubicBezTo>
                  <a:cubicBezTo>
                    <a:pt x="6811" y="4004"/>
                    <a:pt x="6942" y="4052"/>
                    <a:pt x="7037" y="4052"/>
                  </a:cubicBezTo>
                  <a:cubicBezTo>
                    <a:pt x="7085" y="4052"/>
                    <a:pt x="7133" y="4028"/>
                    <a:pt x="7168" y="4016"/>
                  </a:cubicBezTo>
                  <a:lnTo>
                    <a:pt x="7168" y="5636"/>
                  </a:lnTo>
                  <a:cubicBezTo>
                    <a:pt x="7168" y="5719"/>
                    <a:pt x="7228" y="5778"/>
                    <a:pt x="7311" y="5778"/>
                  </a:cubicBezTo>
                  <a:cubicBezTo>
                    <a:pt x="7383" y="5778"/>
                    <a:pt x="7442" y="5719"/>
                    <a:pt x="7442" y="5636"/>
                  </a:cubicBezTo>
                  <a:lnTo>
                    <a:pt x="7442" y="3838"/>
                  </a:lnTo>
                  <a:cubicBezTo>
                    <a:pt x="7442" y="3766"/>
                    <a:pt x="7395" y="3695"/>
                    <a:pt x="7323" y="3671"/>
                  </a:cubicBezTo>
                  <a:cubicBezTo>
                    <a:pt x="7301" y="3667"/>
                    <a:pt x="7278" y="3665"/>
                    <a:pt x="7255" y="3665"/>
                  </a:cubicBezTo>
                  <a:cubicBezTo>
                    <a:pt x="7205" y="3665"/>
                    <a:pt x="7157" y="3678"/>
                    <a:pt x="7133" y="3719"/>
                  </a:cubicBezTo>
                  <a:cubicBezTo>
                    <a:pt x="7097" y="3754"/>
                    <a:pt x="7073" y="3766"/>
                    <a:pt x="7025" y="3766"/>
                  </a:cubicBezTo>
                  <a:cubicBezTo>
                    <a:pt x="6978" y="3766"/>
                    <a:pt x="6954" y="3754"/>
                    <a:pt x="6918" y="3719"/>
                  </a:cubicBezTo>
                  <a:cubicBezTo>
                    <a:pt x="6894" y="3695"/>
                    <a:pt x="6871" y="3659"/>
                    <a:pt x="6871" y="3612"/>
                  </a:cubicBezTo>
                  <a:cubicBezTo>
                    <a:pt x="6871" y="3540"/>
                    <a:pt x="6954" y="3481"/>
                    <a:pt x="7025" y="3481"/>
                  </a:cubicBezTo>
                  <a:close/>
                  <a:moveTo>
                    <a:pt x="2382" y="7993"/>
                  </a:moveTo>
                  <a:lnTo>
                    <a:pt x="2382" y="8160"/>
                  </a:lnTo>
                  <a:lnTo>
                    <a:pt x="1572" y="8160"/>
                  </a:lnTo>
                  <a:lnTo>
                    <a:pt x="1572" y="7993"/>
                  </a:lnTo>
                  <a:close/>
                  <a:moveTo>
                    <a:pt x="3751" y="3481"/>
                  </a:moveTo>
                  <a:cubicBezTo>
                    <a:pt x="3739" y="3516"/>
                    <a:pt x="3739" y="3564"/>
                    <a:pt x="3715" y="3600"/>
                  </a:cubicBezTo>
                  <a:cubicBezTo>
                    <a:pt x="3715" y="3719"/>
                    <a:pt x="3751" y="3826"/>
                    <a:pt x="3835" y="3921"/>
                  </a:cubicBezTo>
                  <a:cubicBezTo>
                    <a:pt x="3918" y="4004"/>
                    <a:pt x="4037" y="4052"/>
                    <a:pt x="4132" y="4052"/>
                  </a:cubicBezTo>
                  <a:cubicBezTo>
                    <a:pt x="4180" y="4052"/>
                    <a:pt x="4227" y="4028"/>
                    <a:pt x="4275" y="4016"/>
                  </a:cubicBezTo>
                  <a:lnTo>
                    <a:pt x="4275" y="7755"/>
                  </a:lnTo>
                  <a:cubicBezTo>
                    <a:pt x="4192" y="7803"/>
                    <a:pt x="4156" y="7874"/>
                    <a:pt x="4156" y="7957"/>
                  </a:cubicBezTo>
                  <a:lnTo>
                    <a:pt x="4156" y="8160"/>
                  </a:lnTo>
                  <a:lnTo>
                    <a:pt x="2644" y="8160"/>
                  </a:lnTo>
                  <a:lnTo>
                    <a:pt x="2644" y="7969"/>
                  </a:lnTo>
                  <a:cubicBezTo>
                    <a:pt x="2668" y="7874"/>
                    <a:pt x="2608" y="7803"/>
                    <a:pt x="2537" y="7755"/>
                  </a:cubicBezTo>
                  <a:lnTo>
                    <a:pt x="2537" y="4016"/>
                  </a:lnTo>
                  <a:cubicBezTo>
                    <a:pt x="2563" y="4034"/>
                    <a:pt x="2595" y="4045"/>
                    <a:pt x="2630" y="4045"/>
                  </a:cubicBezTo>
                  <a:cubicBezTo>
                    <a:pt x="2642" y="4045"/>
                    <a:pt x="2655" y="4043"/>
                    <a:pt x="2668" y="4040"/>
                  </a:cubicBezTo>
                  <a:cubicBezTo>
                    <a:pt x="2894" y="4040"/>
                    <a:pt x="3073" y="3862"/>
                    <a:pt x="3073" y="3635"/>
                  </a:cubicBezTo>
                  <a:cubicBezTo>
                    <a:pt x="3073" y="3576"/>
                    <a:pt x="3073" y="3528"/>
                    <a:pt x="3049" y="3481"/>
                  </a:cubicBezTo>
                  <a:close/>
                  <a:moveTo>
                    <a:pt x="5251" y="7993"/>
                  </a:moveTo>
                  <a:lnTo>
                    <a:pt x="5251" y="8160"/>
                  </a:lnTo>
                  <a:lnTo>
                    <a:pt x="4454" y="8160"/>
                  </a:lnTo>
                  <a:lnTo>
                    <a:pt x="4454" y="7993"/>
                  </a:lnTo>
                  <a:close/>
                  <a:moveTo>
                    <a:pt x="8109" y="7993"/>
                  </a:moveTo>
                  <a:lnTo>
                    <a:pt x="8109" y="8160"/>
                  </a:lnTo>
                  <a:lnTo>
                    <a:pt x="7311" y="8160"/>
                  </a:lnTo>
                  <a:lnTo>
                    <a:pt x="7311" y="7993"/>
                  </a:lnTo>
                  <a:close/>
                  <a:moveTo>
                    <a:pt x="8454" y="8445"/>
                  </a:moveTo>
                  <a:cubicBezTo>
                    <a:pt x="8526" y="8445"/>
                    <a:pt x="8573" y="8505"/>
                    <a:pt x="8573" y="8565"/>
                  </a:cubicBezTo>
                  <a:lnTo>
                    <a:pt x="8573" y="8719"/>
                  </a:lnTo>
                  <a:lnTo>
                    <a:pt x="4001" y="8719"/>
                  </a:lnTo>
                  <a:cubicBezTo>
                    <a:pt x="3930" y="8719"/>
                    <a:pt x="3870" y="8779"/>
                    <a:pt x="3870" y="8862"/>
                  </a:cubicBezTo>
                  <a:cubicBezTo>
                    <a:pt x="3870" y="8934"/>
                    <a:pt x="3930" y="8993"/>
                    <a:pt x="4001" y="8993"/>
                  </a:cubicBezTo>
                  <a:lnTo>
                    <a:pt x="8728" y="8993"/>
                  </a:lnTo>
                  <a:cubicBezTo>
                    <a:pt x="8799" y="8993"/>
                    <a:pt x="8859" y="9053"/>
                    <a:pt x="8859" y="9124"/>
                  </a:cubicBezTo>
                  <a:lnTo>
                    <a:pt x="8859" y="9279"/>
                  </a:lnTo>
                  <a:lnTo>
                    <a:pt x="715" y="9279"/>
                  </a:lnTo>
                  <a:lnTo>
                    <a:pt x="715" y="9136"/>
                  </a:lnTo>
                  <a:cubicBezTo>
                    <a:pt x="715" y="9065"/>
                    <a:pt x="775" y="9005"/>
                    <a:pt x="846" y="9005"/>
                  </a:cubicBezTo>
                  <a:lnTo>
                    <a:pt x="3323" y="9005"/>
                  </a:lnTo>
                  <a:cubicBezTo>
                    <a:pt x="3394" y="9005"/>
                    <a:pt x="3454" y="8946"/>
                    <a:pt x="3454" y="8874"/>
                  </a:cubicBezTo>
                  <a:cubicBezTo>
                    <a:pt x="3454" y="8803"/>
                    <a:pt x="3394" y="8743"/>
                    <a:pt x="3323" y="8743"/>
                  </a:cubicBezTo>
                  <a:lnTo>
                    <a:pt x="1013" y="8743"/>
                  </a:lnTo>
                  <a:lnTo>
                    <a:pt x="1013" y="8565"/>
                  </a:lnTo>
                  <a:cubicBezTo>
                    <a:pt x="1013" y="8481"/>
                    <a:pt x="1072" y="8445"/>
                    <a:pt x="1132" y="8445"/>
                  </a:cubicBezTo>
                  <a:close/>
                  <a:moveTo>
                    <a:pt x="4781" y="1"/>
                  </a:moveTo>
                  <a:cubicBezTo>
                    <a:pt x="4736" y="1"/>
                    <a:pt x="4692" y="10"/>
                    <a:pt x="4656" y="28"/>
                  </a:cubicBezTo>
                  <a:lnTo>
                    <a:pt x="810" y="2278"/>
                  </a:lnTo>
                  <a:cubicBezTo>
                    <a:pt x="787" y="2278"/>
                    <a:pt x="775" y="2290"/>
                    <a:pt x="775" y="2314"/>
                  </a:cubicBezTo>
                  <a:cubicBezTo>
                    <a:pt x="715" y="2349"/>
                    <a:pt x="667" y="2445"/>
                    <a:pt x="667" y="2516"/>
                  </a:cubicBezTo>
                  <a:lnTo>
                    <a:pt x="667" y="3219"/>
                  </a:lnTo>
                  <a:cubicBezTo>
                    <a:pt x="667" y="3350"/>
                    <a:pt x="763" y="3457"/>
                    <a:pt x="882" y="3481"/>
                  </a:cubicBezTo>
                  <a:cubicBezTo>
                    <a:pt x="858" y="3528"/>
                    <a:pt x="846" y="3564"/>
                    <a:pt x="846" y="3600"/>
                  </a:cubicBezTo>
                  <a:cubicBezTo>
                    <a:pt x="846" y="3719"/>
                    <a:pt x="882" y="3826"/>
                    <a:pt x="965" y="3921"/>
                  </a:cubicBezTo>
                  <a:cubicBezTo>
                    <a:pt x="1048" y="4004"/>
                    <a:pt x="1168" y="4052"/>
                    <a:pt x="1263" y="4052"/>
                  </a:cubicBezTo>
                  <a:cubicBezTo>
                    <a:pt x="1310" y="4052"/>
                    <a:pt x="1358" y="4028"/>
                    <a:pt x="1406" y="4016"/>
                  </a:cubicBezTo>
                  <a:lnTo>
                    <a:pt x="1406" y="7755"/>
                  </a:lnTo>
                  <a:cubicBezTo>
                    <a:pt x="1322" y="7803"/>
                    <a:pt x="1287" y="7874"/>
                    <a:pt x="1287" y="7957"/>
                  </a:cubicBezTo>
                  <a:lnTo>
                    <a:pt x="1287" y="8160"/>
                  </a:lnTo>
                  <a:lnTo>
                    <a:pt x="1120" y="8160"/>
                  </a:lnTo>
                  <a:cubicBezTo>
                    <a:pt x="894" y="8160"/>
                    <a:pt x="715" y="8338"/>
                    <a:pt x="715" y="8553"/>
                  </a:cubicBezTo>
                  <a:lnTo>
                    <a:pt x="715" y="8743"/>
                  </a:lnTo>
                  <a:cubicBezTo>
                    <a:pt x="548" y="8791"/>
                    <a:pt x="417" y="8946"/>
                    <a:pt x="417" y="9136"/>
                  </a:cubicBezTo>
                  <a:lnTo>
                    <a:pt x="417" y="9291"/>
                  </a:lnTo>
                  <a:lnTo>
                    <a:pt x="132" y="9291"/>
                  </a:lnTo>
                  <a:cubicBezTo>
                    <a:pt x="60" y="9291"/>
                    <a:pt x="1" y="9350"/>
                    <a:pt x="1" y="9422"/>
                  </a:cubicBezTo>
                  <a:cubicBezTo>
                    <a:pt x="1" y="9493"/>
                    <a:pt x="60" y="9553"/>
                    <a:pt x="132" y="9553"/>
                  </a:cubicBezTo>
                  <a:lnTo>
                    <a:pt x="9442" y="9553"/>
                  </a:lnTo>
                  <a:cubicBezTo>
                    <a:pt x="9514" y="9553"/>
                    <a:pt x="9573" y="9493"/>
                    <a:pt x="9573" y="9422"/>
                  </a:cubicBezTo>
                  <a:cubicBezTo>
                    <a:pt x="9573" y="9350"/>
                    <a:pt x="9514" y="9291"/>
                    <a:pt x="9442" y="9291"/>
                  </a:cubicBezTo>
                  <a:lnTo>
                    <a:pt x="9157" y="9291"/>
                  </a:lnTo>
                  <a:lnTo>
                    <a:pt x="9157" y="9136"/>
                  </a:lnTo>
                  <a:cubicBezTo>
                    <a:pt x="9157" y="8957"/>
                    <a:pt x="9038" y="8803"/>
                    <a:pt x="8859" y="8743"/>
                  </a:cubicBezTo>
                  <a:lnTo>
                    <a:pt x="8859" y="8565"/>
                  </a:lnTo>
                  <a:cubicBezTo>
                    <a:pt x="8859" y="8338"/>
                    <a:pt x="8680" y="8160"/>
                    <a:pt x="8454" y="8160"/>
                  </a:cubicBezTo>
                  <a:lnTo>
                    <a:pt x="8395" y="8160"/>
                  </a:lnTo>
                  <a:lnTo>
                    <a:pt x="8395" y="7969"/>
                  </a:lnTo>
                  <a:cubicBezTo>
                    <a:pt x="8395" y="7874"/>
                    <a:pt x="8347" y="7803"/>
                    <a:pt x="8276" y="7755"/>
                  </a:cubicBezTo>
                  <a:lnTo>
                    <a:pt x="8276" y="4016"/>
                  </a:lnTo>
                  <a:cubicBezTo>
                    <a:pt x="8310" y="4034"/>
                    <a:pt x="8345" y="4045"/>
                    <a:pt x="8375" y="4045"/>
                  </a:cubicBezTo>
                  <a:cubicBezTo>
                    <a:pt x="8387" y="4045"/>
                    <a:pt x="8397" y="4043"/>
                    <a:pt x="8407" y="4040"/>
                  </a:cubicBezTo>
                  <a:cubicBezTo>
                    <a:pt x="8633" y="4040"/>
                    <a:pt x="8811" y="3862"/>
                    <a:pt x="8811" y="3635"/>
                  </a:cubicBezTo>
                  <a:cubicBezTo>
                    <a:pt x="8811" y="3564"/>
                    <a:pt x="8799" y="3504"/>
                    <a:pt x="8764" y="3421"/>
                  </a:cubicBezTo>
                  <a:cubicBezTo>
                    <a:pt x="8835" y="3385"/>
                    <a:pt x="8883" y="3290"/>
                    <a:pt x="8883" y="3207"/>
                  </a:cubicBezTo>
                  <a:lnTo>
                    <a:pt x="8883" y="2504"/>
                  </a:lnTo>
                  <a:cubicBezTo>
                    <a:pt x="8883" y="2397"/>
                    <a:pt x="8823" y="2314"/>
                    <a:pt x="8740" y="2266"/>
                  </a:cubicBezTo>
                  <a:lnTo>
                    <a:pt x="4906" y="28"/>
                  </a:lnTo>
                  <a:cubicBezTo>
                    <a:pt x="4870" y="10"/>
                    <a:pt x="4826" y="1"/>
                    <a:pt x="4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1" name="Google Shape;3451;p84"/>
          <p:cNvGrpSpPr/>
          <p:nvPr/>
        </p:nvGrpSpPr>
        <p:grpSpPr>
          <a:xfrm>
            <a:off x="5138750" y="2230619"/>
            <a:ext cx="1300850" cy="1041450"/>
            <a:chOff x="4941450" y="2223975"/>
            <a:chExt cx="1300850" cy="1041450"/>
          </a:xfrm>
        </p:grpSpPr>
        <p:sp>
          <p:nvSpPr>
            <p:cNvPr id="3452" name="Google Shape;3452;p84"/>
            <p:cNvSpPr txBox="1"/>
            <p:nvPr/>
          </p:nvSpPr>
          <p:spPr>
            <a:xfrm>
              <a:off x="4945100" y="2223975"/>
              <a:ext cx="12972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53" name="Google Shape;3453;p84"/>
            <p:cNvSpPr txBox="1"/>
            <p:nvPr/>
          </p:nvSpPr>
          <p:spPr>
            <a:xfrm>
              <a:off x="4941450" y="2607525"/>
              <a:ext cx="1297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54" name="Google Shape;3454;p84"/>
          <p:cNvGrpSpPr/>
          <p:nvPr/>
        </p:nvGrpSpPr>
        <p:grpSpPr>
          <a:xfrm>
            <a:off x="6879925" y="2230619"/>
            <a:ext cx="1300850" cy="1041450"/>
            <a:chOff x="4941450" y="2223975"/>
            <a:chExt cx="1300850" cy="1041450"/>
          </a:xfrm>
        </p:grpSpPr>
        <p:sp>
          <p:nvSpPr>
            <p:cNvPr id="3455" name="Google Shape;3455;p84"/>
            <p:cNvSpPr txBox="1"/>
            <p:nvPr/>
          </p:nvSpPr>
          <p:spPr>
            <a:xfrm>
              <a:off x="4945100" y="2223975"/>
              <a:ext cx="12972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56" name="Google Shape;3456;p84"/>
            <p:cNvSpPr txBox="1"/>
            <p:nvPr/>
          </p:nvSpPr>
          <p:spPr>
            <a:xfrm>
              <a:off x="4941450" y="2607525"/>
              <a:ext cx="1297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57" name="Google Shape;3457;p84"/>
          <p:cNvGrpSpPr/>
          <p:nvPr/>
        </p:nvGrpSpPr>
        <p:grpSpPr>
          <a:xfrm>
            <a:off x="5138750" y="3445144"/>
            <a:ext cx="1300850" cy="1041450"/>
            <a:chOff x="4941450" y="2223975"/>
            <a:chExt cx="1300850" cy="1041450"/>
          </a:xfrm>
        </p:grpSpPr>
        <p:sp>
          <p:nvSpPr>
            <p:cNvPr id="3458" name="Google Shape;3458;p84"/>
            <p:cNvSpPr txBox="1"/>
            <p:nvPr/>
          </p:nvSpPr>
          <p:spPr>
            <a:xfrm>
              <a:off x="4945100" y="2223975"/>
              <a:ext cx="12972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59" name="Google Shape;3459;p84"/>
            <p:cNvSpPr txBox="1"/>
            <p:nvPr/>
          </p:nvSpPr>
          <p:spPr>
            <a:xfrm>
              <a:off x="4941450" y="2607525"/>
              <a:ext cx="1297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terribly hot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60" name="Google Shape;3460;p84"/>
          <p:cNvGrpSpPr/>
          <p:nvPr/>
        </p:nvGrpSpPr>
        <p:grpSpPr>
          <a:xfrm>
            <a:off x="6879925" y="3445144"/>
            <a:ext cx="1300850" cy="1041450"/>
            <a:chOff x="4941450" y="2223975"/>
            <a:chExt cx="1300850" cy="1041450"/>
          </a:xfrm>
        </p:grpSpPr>
        <p:sp>
          <p:nvSpPr>
            <p:cNvPr id="3461" name="Google Shape;3461;p84"/>
            <p:cNvSpPr txBox="1"/>
            <p:nvPr/>
          </p:nvSpPr>
          <p:spPr>
            <a:xfrm>
              <a:off x="4945100" y="2223975"/>
              <a:ext cx="12972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62" name="Google Shape;3462;p84"/>
            <p:cNvSpPr txBox="1"/>
            <p:nvPr/>
          </p:nvSpPr>
          <p:spPr>
            <a:xfrm>
              <a:off x="4941450" y="2607525"/>
              <a:ext cx="1297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463" name="Google Shape;3463;p84"/>
          <p:cNvCxnSpPr/>
          <p:nvPr/>
        </p:nvCxnSpPr>
        <p:spPr>
          <a:xfrm>
            <a:off x="3337289" y="1114298"/>
            <a:ext cx="3837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p85"/>
          <p:cNvSpPr/>
          <p:nvPr/>
        </p:nvSpPr>
        <p:spPr>
          <a:xfrm>
            <a:off x="1087650" y="3707450"/>
            <a:ext cx="7334400" cy="971400"/>
          </a:xfrm>
          <a:prstGeom prst="roundRect">
            <a:avLst>
              <a:gd fmla="val 21942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Google Shape;3469;p85"/>
          <p:cNvSpPr/>
          <p:nvPr/>
        </p:nvSpPr>
        <p:spPr>
          <a:xfrm>
            <a:off x="1087650" y="929050"/>
            <a:ext cx="7334400" cy="2628300"/>
          </a:xfrm>
          <a:prstGeom prst="roundRect">
            <a:avLst>
              <a:gd fmla="val 6966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p85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3471" name="Google Shape;3471;p85"/>
          <p:cNvGrpSpPr/>
          <p:nvPr/>
        </p:nvGrpSpPr>
        <p:grpSpPr>
          <a:xfrm>
            <a:off x="2055712" y="1214025"/>
            <a:ext cx="3093727" cy="2072373"/>
            <a:chOff x="5517527" y="3357928"/>
            <a:chExt cx="1457655" cy="976475"/>
          </a:xfrm>
        </p:grpSpPr>
        <p:sp>
          <p:nvSpPr>
            <p:cNvPr id="3472" name="Google Shape;3472;p85"/>
            <p:cNvSpPr/>
            <p:nvPr/>
          </p:nvSpPr>
          <p:spPr>
            <a:xfrm>
              <a:off x="5517527" y="4171609"/>
              <a:ext cx="1457655" cy="41"/>
            </a:xfrm>
            <a:custGeom>
              <a:rect b="b" l="l" r="r" t="t"/>
              <a:pathLst>
                <a:path extrusionOk="0" fill="none" h="1" w="38186">
                  <a:moveTo>
                    <a:pt x="0" y="1"/>
                  </a:moveTo>
                  <a:lnTo>
                    <a:pt x="38186" y="1"/>
                  </a:ln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miter lim="14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85"/>
            <p:cNvSpPr/>
            <p:nvPr/>
          </p:nvSpPr>
          <p:spPr>
            <a:xfrm>
              <a:off x="5517527" y="4008898"/>
              <a:ext cx="1457655" cy="41"/>
            </a:xfrm>
            <a:custGeom>
              <a:rect b="b" l="l" r="r" t="t"/>
              <a:pathLst>
                <a:path extrusionOk="0" fill="none" h="1" w="38186">
                  <a:moveTo>
                    <a:pt x="0" y="0"/>
                  </a:moveTo>
                  <a:lnTo>
                    <a:pt x="38186" y="0"/>
                  </a:ln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miter lim="14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85"/>
            <p:cNvSpPr/>
            <p:nvPr/>
          </p:nvSpPr>
          <p:spPr>
            <a:xfrm>
              <a:off x="5517527" y="3846145"/>
              <a:ext cx="1457655" cy="41"/>
            </a:xfrm>
            <a:custGeom>
              <a:rect b="b" l="l" r="r" t="t"/>
              <a:pathLst>
                <a:path extrusionOk="0" fill="none" h="1" w="38186">
                  <a:moveTo>
                    <a:pt x="0" y="1"/>
                  </a:moveTo>
                  <a:lnTo>
                    <a:pt x="38186" y="1"/>
                  </a:ln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miter lim="14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85"/>
            <p:cNvSpPr/>
            <p:nvPr/>
          </p:nvSpPr>
          <p:spPr>
            <a:xfrm>
              <a:off x="5517527" y="3683392"/>
              <a:ext cx="1457655" cy="41"/>
            </a:xfrm>
            <a:custGeom>
              <a:rect b="b" l="l" r="r" t="t"/>
              <a:pathLst>
                <a:path extrusionOk="0" fill="none" h="1" w="38186">
                  <a:moveTo>
                    <a:pt x="0" y="1"/>
                  </a:moveTo>
                  <a:lnTo>
                    <a:pt x="38186" y="1"/>
                  </a:ln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miter lim="14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85"/>
            <p:cNvSpPr/>
            <p:nvPr/>
          </p:nvSpPr>
          <p:spPr>
            <a:xfrm>
              <a:off x="5517527" y="3520680"/>
              <a:ext cx="1457655" cy="41"/>
            </a:xfrm>
            <a:custGeom>
              <a:rect b="b" l="l" r="r" t="t"/>
              <a:pathLst>
                <a:path extrusionOk="0" fill="none" h="1" w="38186">
                  <a:moveTo>
                    <a:pt x="0" y="0"/>
                  </a:moveTo>
                  <a:lnTo>
                    <a:pt x="38186" y="0"/>
                  </a:ln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miter lim="14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85"/>
            <p:cNvSpPr/>
            <p:nvPr/>
          </p:nvSpPr>
          <p:spPr>
            <a:xfrm>
              <a:off x="5517527" y="3357928"/>
              <a:ext cx="1457655" cy="41"/>
            </a:xfrm>
            <a:custGeom>
              <a:rect b="b" l="l" r="r" t="t"/>
              <a:pathLst>
                <a:path extrusionOk="0" fill="none" h="1" w="38186">
                  <a:moveTo>
                    <a:pt x="0" y="0"/>
                  </a:moveTo>
                  <a:lnTo>
                    <a:pt x="38186" y="0"/>
                  </a:ln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miter lim="14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85"/>
            <p:cNvSpPr/>
            <p:nvPr/>
          </p:nvSpPr>
          <p:spPr>
            <a:xfrm>
              <a:off x="5517527" y="4334362"/>
              <a:ext cx="1457655" cy="41"/>
            </a:xfrm>
            <a:custGeom>
              <a:rect b="b" l="l" r="r" t="t"/>
              <a:pathLst>
                <a:path extrusionOk="0" fill="none" h="1" w="38186">
                  <a:moveTo>
                    <a:pt x="0" y="1"/>
                  </a:moveTo>
                  <a:lnTo>
                    <a:pt x="38186" y="1"/>
                  </a:ln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miter lim="14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9" name="Google Shape;3479;p85"/>
          <p:cNvGrpSpPr/>
          <p:nvPr/>
        </p:nvGrpSpPr>
        <p:grpSpPr>
          <a:xfrm>
            <a:off x="1392961" y="1086575"/>
            <a:ext cx="554449" cy="2326124"/>
            <a:chOff x="1320724" y="1219400"/>
            <a:chExt cx="554449" cy="2326124"/>
          </a:xfrm>
        </p:grpSpPr>
        <p:sp>
          <p:nvSpPr>
            <p:cNvPr id="3480" name="Google Shape;3480;p85"/>
            <p:cNvSpPr txBox="1"/>
            <p:nvPr/>
          </p:nvSpPr>
          <p:spPr>
            <a:xfrm>
              <a:off x="1320724" y="3291724"/>
              <a:ext cx="55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1" name="Google Shape;3481;p85"/>
            <p:cNvSpPr txBox="1"/>
            <p:nvPr/>
          </p:nvSpPr>
          <p:spPr>
            <a:xfrm>
              <a:off x="1320773" y="2946337"/>
              <a:ext cx="55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10,000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2" name="Google Shape;3482;p85"/>
            <p:cNvSpPr txBox="1"/>
            <p:nvPr/>
          </p:nvSpPr>
          <p:spPr>
            <a:xfrm>
              <a:off x="1320773" y="2600950"/>
              <a:ext cx="55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15,000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3" name="Google Shape;3483;p85"/>
            <p:cNvSpPr txBox="1"/>
            <p:nvPr/>
          </p:nvSpPr>
          <p:spPr>
            <a:xfrm>
              <a:off x="1320773" y="2255562"/>
              <a:ext cx="55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20,000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4" name="Google Shape;3484;p85"/>
            <p:cNvSpPr txBox="1"/>
            <p:nvPr/>
          </p:nvSpPr>
          <p:spPr>
            <a:xfrm>
              <a:off x="1320773" y="1910175"/>
              <a:ext cx="55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25,000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5" name="Google Shape;3485;p85"/>
            <p:cNvSpPr txBox="1"/>
            <p:nvPr/>
          </p:nvSpPr>
          <p:spPr>
            <a:xfrm>
              <a:off x="1320773" y="1564787"/>
              <a:ext cx="55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30,000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6" name="Google Shape;3486;p85"/>
            <p:cNvSpPr txBox="1"/>
            <p:nvPr/>
          </p:nvSpPr>
          <p:spPr>
            <a:xfrm>
              <a:off x="1320773" y="1219400"/>
              <a:ext cx="55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35,000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87" name="Google Shape;3487;p85"/>
          <p:cNvGrpSpPr/>
          <p:nvPr/>
        </p:nvGrpSpPr>
        <p:grpSpPr>
          <a:xfrm>
            <a:off x="5650337" y="1329876"/>
            <a:ext cx="2473775" cy="420600"/>
            <a:chOff x="5316075" y="1094975"/>
            <a:chExt cx="2473775" cy="420600"/>
          </a:xfrm>
        </p:grpSpPr>
        <p:sp>
          <p:nvSpPr>
            <p:cNvPr id="3488" name="Google Shape;3488;p85"/>
            <p:cNvSpPr/>
            <p:nvPr/>
          </p:nvSpPr>
          <p:spPr>
            <a:xfrm>
              <a:off x="5316075" y="1235525"/>
              <a:ext cx="139500" cy="139500"/>
            </a:xfrm>
            <a:prstGeom prst="ellipse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85"/>
            <p:cNvSpPr txBox="1"/>
            <p:nvPr/>
          </p:nvSpPr>
          <p:spPr>
            <a:xfrm>
              <a:off x="5609025" y="1163675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0" name="Google Shape;3490;p85"/>
            <p:cNvSpPr txBox="1"/>
            <p:nvPr/>
          </p:nvSpPr>
          <p:spPr>
            <a:xfrm>
              <a:off x="6492650" y="1094975"/>
              <a:ext cx="12972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to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91" name="Google Shape;3491;p85"/>
          <p:cNvGrpSpPr/>
          <p:nvPr/>
        </p:nvGrpSpPr>
        <p:grpSpPr>
          <a:xfrm>
            <a:off x="5650337" y="1801076"/>
            <a:ext cx="2473775" cy="420600"/>
            <a:chOff x="5316075" y="1566175"/>
            <a:chExt cx="2473775" cy="420600"/>
          </a:xfrm>
        </p:grpSpPr>
        <p:sp>
          <p:nvSpPr>
            <p:cNvPr id="3492" name="Google Shape;3492;p85"/>
            <p:cNvSpPr/>
            <p:nvPr/>
          </p:nvSpPr>
          <p:spPr>
            <a:xfrm>
              <a:off x="5316075" y="1706725"/>
              <a:ext cx="139500" cy="1395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85"/>
            <p:cNvSpPr txBox="1"/>
            <p:nvPr/>
          </p:nvSpPr>
          <p:spPr>
            <a:xfrm>
              <a:off x="5609025" y="1634875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4" name="Google Shape;3494;p85"/>
            <p:cNvSpPr txBox="1"/>
            <p:nvPr/>
          </p:nvSpPr>
          <p:spPr>
            <a:xfrm>
              <a:off x="6492650" y="1566175"/>
              <a:ext cx="12972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95" name="Google Shape;3495;p85"/>
          <p:cNvGrpSpPr/>
          <p:nvPr/>
        </p:nvGrpSpPr>
        <p:grpSpPr>
          <a:xfrm>
            <a:off x="5650337" y="2272276"/>
            <a:ext cx="2473775" cy="420600"/>
            <a:chOff x="5316075" y="2037375"/>
            <a:chExt cx="2473775" cy="420600"/>
          </a:xfrm>
        </p:grpSpPr>
        <p:sp>
          <p:nvSpPr>
            <p:cNvPr id="3496" name="Google Shape;3496;p85"/>
            <p:cNvSpPr/>
            <p:nvPr/>
          </p:nvSpPr>
          <p:spPr>
            <a:xfrm>
              <a:off x="5316075" y="2177925"/>
              <a:ext cx="139500" cy="1395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85"/>
            <p:cNvSpPr txBox="1"/>
            <p:nvPr/>
          </p:nvSpPr>
          <p:spPr>
            <a:xfrm>
              <a:off x="5617440" y="2106075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8" name="Google Shape;3498;p85"/>
            <p:cNvSpPr txBox="1"/>
            <p:nvPr/>
          </p:nvSpPr>
          <p:spPr>
            <a:xfrm>
              <a:off x="6492650" y="2037375"/>
              <a:ext cx="12972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99" name="Google Shape;3499;p85"/>
          <p:cNvGrpSpPr/>
          <p:nvPr/>
        </p:nvGrpSpPr>
        <p:grpSpPr>
          <a:xfrm>
            <a:off x="5650337" y="2743476"/>
            <a:ext cx="2473775" cy="420600"/>
            <a:chOff x="5316075" y="2508575"/>
            <a:chExt cx="2473775" cy="420600"/>
          </a:xfrm>
        </p:grpSpPr>
        <p:sp>
          <p:nvSpPr>
            <p:cNvPr id="3500" name="Google Shape;3500;p85"/>
            <p:cNvSpPr/>
            <p:nvPr/>
          </p:nvSpPr>
          <p:spPr>
            <a:xfrm>
              <a:off x="5316075" y="2649125"/>
              <a:ext cx="139500" cy="1395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85"/>
            <p:cNvSpPr txBox="1"/>
            <p:nvPr/>
          </p:nvSpPr>
          <p:spPr>
            <a:xfrm>
              <a:off x="5618842" y="2577275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02" name="Google Shape;3502;p85"/>
            <p:cNvSpPr txBox="1"/>
            <p:nvPr/>
          </p:nvSpPr>
          <p:spPr>
            <a:xfrm>
              <a:off x="6492650" y="2508575"/>
              <a:ext cx="12972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03" name="Google Shape;3503;p85"/>
          <p:cNvGrpSpPr/>
          <p:nvPr/>
        </p:nvGrpSpPr>
        <p:grpSpPr>
          <a:xfrm>
            <a:off x="1260240" y="3926627"/>
            <a:ext cx="533033" cy="533033"/>
            <a:chOff x="4049800" y="640400"/>
            <a:chExt cx="858900" cy="858900"/>
          </a:xfrm>
        </p:grpSpPr>
        <p:sp>
          <p:nvSpPr>
            <p:cNvPr id="3504" name="Google Shape;3504;p8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8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06" name="Google Shape;3506;p85"/>
          <p:cNvCxnSpPr/>
          <p:nvPr/>
        </p:nvCxnSpPr>
        <p:spPr>
          <a:xfrm>
            <a:off x="1872932" y="4193138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507" name="Google Shape;3507;p85"/>
          <p:cNvSpPr txBox="1"/>
          <p:nvPr/>
        </p:nvSpPr>
        <p:spPr>
          <a:xfrm>
            <a:off x="2090580" y="4051550"/>
            <a:ext cx="431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71%</a:t>
            </a:r>
            <a:endParaRPr b="0" i="0" sz="18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08" name="Google Shape;3508;p85"/>
          <p:cNvGrpSpPr/>
          <p:nvPr/>
        </p:nvGrpSpPr>
        <p:grpSpPr>
          <a:xfrm>
            <a:off x="2693790" y="3926627"/>
            <a:ext cx="533033" cy="533033"/>
            <a:chOff x="4049800" y="640400"/>
            <a:chExt cx="858900" cy="858900"/>
          </a:xfrm>
        </p:grpSpPr>
        <p:sp>
          <p:nvSpPr>
            <p:cNvPr id="3509" name="Google Shape;3509;p8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8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0309850" name="adj1"/>
                <a:gd fmla="val 0" name="adj2"/>
                <a:gd fmla="val 25000" name="adj3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11" name="Google Shape;3511;p85"/>
          <p:cNvCxnSpPr/>
          <p:nvPr/>
        </p:nvCxnSpPr>
        <p:spPr>
          <a:xfrm>
            <a:off x="3306482" y="4193138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512" name="Google Shape;3512;p85"/>
          <p:cNvSpPr txBox="1"/>
          <p:nvPr/>
        </p:nvSpPr>
        <p:spPr>
          <a:xfrm>
            <a:off x="3524130" y="4051550"/>
            <a:ext cx="431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53%</a:t>
            </a:r>
            <a:endParaRPr b="0" i="0" sz="1800" u="none" cap="none" strike="noStrik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13" name="Google Shape;3513;p85"/>
          <p:cNvGrpSpPr/>
          <p:nvPr/>
        </p:nvGrpSpPr>
        <p:grpSpPr>
          <a:xfrm>
            <a:off x="4127340" y="3926627"/>
            <a:ext cx="533033" cy="533033"/>
            <a:chOff x="4049800" y="640400"/>
            <a:chExt cx="858900" cy="858900"/>
          </a:xfrm>
        </p:grpSpPr>
        <p:sp>
          <p:nvSpPr>
            <p:cNvPr id="3514" name="Google Shape;3514;p8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8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4234554" name="adj1"/>
                <a:gd fmla="val 0" name="adj2"/>
                <a:gd fmla="val 25000" name="adj3"/>
              </a:avLst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16" name="Google Shape;3516;p85"/>
          <p:cNvCxnSpPr/>
          <p:nvPr/>
        </p:nvCxnSpPr>
        <p:spPr>
          <a:xfrm>
            <a:off x="4740032" y="4193138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517" name="Google Shape;3517;p85"/>
          <p:cNvSpPr txBox="1"/>
          <p:nvPr/>
        </p:nvSpPr>
        <p:spPr>
          <a:xfrm>
            <a:off x="4957680" y="4051550"/>
            <a:ext cx="431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36%</a:t>
            </a:r>
            <a:endParaRPr b="0" i="0" sz="18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18" name="Google Shape;3518;p85"/>
          <p:cNvGrpSpPr/>
          <p:nvPr/>
        </p:nvGrpSpPr>
        <p:grpSpPr>
          <a:xfrm>
            <a:off x="5560890" y="3926627"/>
            <a:ext cx="533033" cy="533033"/>
            <a:chOff x="4049800" y="640400"/>
            <a:chExt cx="858900" cy="858900"/>
          </a:xfrm>
        </p:grpSpPr>
        <p:sp>
          <p:nvSpPr>
            <p:cNvPr id="3519" name="Google Shape;3519;p8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8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2360684" name="adj1"/>
                <a:gd fmla="val 0" name="adj2"/>
                <a:gd fmla="val 25000" name="adj3"/>
              </a:avLst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21" name="Google Shape;3521;p85"/>
          <p:cNvCxnSpPr/>
          <p:nvPr/>
        </p:nvCxnSpPr>
        <p:spPr>
          <a:xfrm>
            <a:off x="6173582" y="4193138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522" name="Google Shape;3522;p85"/>
          <p:cNvSpPr txBox="1"/>
          <p:nvPr/>
        </p:nvSpPr>
        <p:spPr>
          <a:xfrm>
            <a:off x="6391230" y="4051550"/>
            <a:ext cx="431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92%</a:t>
            </a:r>
            <a:endParaRPr b="0" i="0" sz="1800" u="none" cap="none" strike="noStrik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23" name="Google Shape;3523;p85"/>
          <p:cNvGrpSpPr/>
          <p:nvPr/>
        </p:nvGrpSpPr>
        <p:grpSpPr>
          <a:xfrm>
            <a:off x="6994440" y="3926627"/>
            <a:ext cx="533033" cy="533033"/>
            <a:chOff x="4049800" y="640400"/>
            <a:chExt cx="858900" cy="858900"/>
          </a:xfrm>
        </p:grpSpPr>
        <p:sp>
          <p:nvSpPr>
            <p:cNvPr id="3524" name="Google Shape;3524;p8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8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4305428" name="adj1"/>
                <a:gd fmla="val 0" name="adj2"/>
                <a:gd fmla="val 25000" name="adj3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26" name="Google Shape;3526;p85"/>
          <p:cNvCxnSpPr/>
          <p:nvPr/>
        </p:nvCxnSpPr>
        <p:spPr>
          <a:xfrm>
            <a:off x="7607132" y="4193138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527" name="Google Shape;3527;p85"/>
          <p:cNvSpPr txBox="1"/>
          <p:nvPr/>
        </p:nvSpPr>
        <p:spPr>
          <a:xfrm>
            <a:off x="7824780" y="4051550"/>
            <a:ext cx="431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84%</a:t>
            </a:r>
            <a:endParaRPr b="0" i="0" sz="18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28" name="Google Shape;3528;p85"/>
          <p:cNvSpPr/>
          <p:nvPr/>
        </p:nvSpPr>
        <p:spPr>
          <a:xfrm>
            <a:off x="2283236" y="1559450"/>
            <a:ext cx="405900" cy="1726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9" name="Google Shape;3529;p85"/>
          <p:cNvSpPr/>
          <p:nvPr/>
        </p:nvSpPr>
        <p:spPr>
          <a:xfrm>
            <a:off x="2841536" y="1904750"/>
            <a:ext cx="405900" cy="13815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0" name="Google Shape;3530;p85"/>
          <p:cNvSpPr/>
          <p:nvPr/>
        </p:nvSpPr>
        <p:spPr>
          <a:xfrm>
            <a:off x="3399836" y="2595450"/>
            <a:ext cx="405900" cy="6909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1" name="Google Shape;3531;p85"/>
          <p:cNvSpPr/>
          <p:nvPr/>
        </p:nvSpPr>
        <p:spPr>
          <a:xfrm>
            <a:off x="3958136" y="1214050"/>
            <a:ext cx="405900" cy="20724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2" name="Google Shape;3532;p85"/>
          <p:cNvSpPr/>
          <p:nvPr/>
        </p:nvSpPr>
        <p:spPr>
          <a:xfrm>
            <a:off x="4516436" y="1685775"/>
            <a:ext cx="405900" cy="1600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Problem Statement</a:t>
            </a:r>
            <a:endParaRPr/>
          </a:p>
        </p:txBody>
      </p:sp>
      <p:sp>
        <p:nvSpPr>
          <p:cNvPr id="231" name="Google Shape;231;p32"/>
          <p:cNvSpPr/>
          <p:nvPr/>
        </p:nvSpPr>
        <p:spPr>
          <a:xfrm>
            <a:off x="5092800" y="1701163"/>
            <a:ext cx="3539259" cy="2312401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❏"/>
            </a:pPr>
            <a:r>
              <a:rPr lang="en-GB"/>
              <a:t>Traditional method of tracking customer info lack integration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Sales data analysis and monitoring of affiliate performance lack real-time insights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63" y="1701163"/>
            <a:ext cx="4184074" cy="23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86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3538" name="Google Shape;3538;p86"/>
          <p:cNvGrpSpPr/>
          <p:nvPr/>
        </p:nvGrpSpPr>
        <p:grpSpPr>
          <a:xfrm>
            <a:off x="2520826" y="1008812"/>
            <a:ext cx="928681" cy="698309"/>
            <a:chOff x="2067326" y="1944612"/>
            <a:chExt cx="928681" cy="698309"/>
          </a:xfrm>
        </p:grpSpPr>
        <p:sp>
          <p:nvSpPr>
            <p:cNvPr id="3539" name="Google Shape;3539;p86"/>
            <p:cNvSpPr/>
            <p:nvPr/>
          </p:nvSpPr>
          <p:spPr>
            <a:xfrm>
              <a:off x="2067326" y="1944612"/>
              <a:ext cx="928681" cy="698309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86"/>
            <p:cNvSpPr/>
            <p:nvPr/>
          </p:nvSpPr>
          <p:spPr>
            <a:xfrm>
              <a:off x="2532266" y="2105749"/>
              <a:ext cx="242598" cy="242361"/>
            </a:xfrm>
            <a:custGeom>
              <a:rect b="b" l="l" r="r" t="t"/>
              <a:pathLst>
                <a:path extrusionOk="0" h="11253" w="11264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1" name="Google Shape;3541;p86"/>
          <p:cNvGrpSpPr/>
          <p:nvPr/>
        </p:nvGrpSpPr>
        <p:grpSpPr>
          <a:xfrm>
            <a:off x="3361690" y="1010034"/>
            <a:ext cx="766157" cy="736928"/>
            <a:chOff x="3322565" y="1083059"/>
            <a:chExt cx="766157" cy="736928"/>
          </a:xfrm>
        </p:grpSpPr>
        <p:sp>
          <p:nvSpPr>
            <p:cNvPr id="3542" name="Google Shape;3542;p86"/>
            <p:cNvSpPr/>
            <p:nvPr/>
          </p:nvSpPr>
          <p:spPr>
            <a:xfrm>
              <a:off x="3322565" y="1083059"/>
              <a:ext cx="766157" cy="736928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3" name="Google Shape;3543;p86"/>
            <p:cNvGrpSpPr/>
            <p:nvPr/>
          </p:nvGrpSpPr>
          <p:grpSpPr>
            <a:xfrm>
              <a:off x="3574249" y="1370203"/>
              <a:ext cx="243876" cy="240057"/>
              <a:chOff x="3332424" y="1582578"/>
              <a:chExt cx="243876" cy="240057"/>
            </a:xfrm>
          </p:grpSpPr>
          <p:sp>
            <p:nvSpPr>
              <p:cNvPr id="3544" name="Google Shape;3544;p86"/>
              <p:cNvSpPr/>
              <p:nvPr/>
            </p:nvSpPr>
            <p:spPr>
              <a:xfrm>
                <a:off x="3513716" y="1709768"/>
                <a:ext cx="23086" cy="15164"/>
              </a:xfrm>
              <a:custGeom>
                <a:rect b="b" l="l" r="r" t="t"/>
                <a:pathLst>
                  <a:path extrusionOk="0" h="704" w="1072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465"/>
                      <a:pt x="238" y="703"/>
                      <a:pt x="536" y="703"/>
                    </a:cubicBezTo>
                    <a:cubicBezTo>
                      <a:pt x="834" y="703"/>
                      <a:pt x="1072" y="465"/>
                      <a:pt x="1072" y="168"/>
                    </a:cubicBezTo>
                    <a:cubicBezTo>
                      <a:pt x="1072" y="72"/>
                      <a:pt x="1000" y="1"/>
                      <a:pt x="905" y="1"/>
                    </a:cubicBezTo>
                    <a:cubicBezTo>
                      <a:pt x="822" y="1"/>
                      <a:pt x="750" y="72"/>
                      <a:pt x="750" y="168"/>
                    </a:cubicBezTo>
                    <a:cubicBezTo>
                      <a:pt x="750" y="287"/>
                      <a:pt x="655" y="370"/>
                      <a:pt x="536" y="370"/>
                    </a:cubicBezTo>
                    <a:cubicBezTo>
                      <a:pt x="417" y="370"/>
                      <a:pt x="334" y="287"/>
                      <a:pt x="334" y="168"/>
                    </a:cubicBezTo>
                    <a:cubicBezTo>
                      <a:pt x="334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5" name="Google Shape;3545;p86"/>
              <p:cNvSpPr/>
              <p:nvPr/>
            </p:nvSpPr>
            <p:spPr>
              <a:xfrm>
                <a:off x="3332424" y="1582578"/>
                <a:ext cx="243876" cy="240057"/>
              </a:xfrm>
              <a:custGeom>
                <a:rect b="b" l="l" r="r" t="t"/>
                <a:pathLst>
                  <a:path extrusionOk="0" h="11145" w="11324">
                    <a:moveTo>
                      <a:pt x="9180" y="3036"/>
                    </a:moveTo>
                    <a:cubicBezTo>
                      <a:pt x="9204" y="3036"/>
                      <a:pt x="9228" y="3036"/>
                      <a:pt x="9240" y="3048"/>
                    </a:cubicBezTo>
                    <a:cubicBezTo>
                      <a:pt x="9299" y="3108"/>
                      <a:pt x="9371" y="3417"/>
                      <a:pt x="9299" y="3977"/>
                    </a:cubicBezTo>
                    <a:cubicBezTo>
                      <a:pt x="9240" y="4513"/>
                      <a:pt x="9061" y="4989"/>
                      <a:pt x="8895" y="5072"/>
                    </a:cubicBezTo>
                    <a:cubicBezTo>
                      <a:pt x="8813" y="5119"/>
                      <a:pt x="8682" y="5149"/>
                      <a:pt x="8533" y="5149"/>
                    </a:cubicBezTo>
                    <a:cubicBezTo>
                      <a:pt x="8336" y="5149"/>
                      <a:pt x="8108" y="5096"/>
                      <a:pt x="7918" y="4953"/>
                    </a:cubicBezTo>
                    <a:cubicBezTo>
                      <a:pt x="7573" y="4703"/>
                      <a:pt x="7466" y="4263"/>
                      <a:pt x="7585" y="3667"/>
                    </a:cubicBezTo>
                    <a:cubicBezTo>
                      <a:pt x="7597" y="3608"/>
                      <a:pt x="7644" y="3572"/>
                      <a:pt x="7704" y="3537"/>
                    </a:cubicBezTo>
                    <a:cubicBezTo>
                      <a:pt x="8526" y="3167"/>
                      <a:pt x="9002" y="3036"/>
                      <a:pt x="9180" y="3036"/>
                    </a:cubicBezTo>
                    <a:close/>
                    <a:moveTo>
                      <a:pt x="620" y="5608"/>
                    </a:moveTo>
                    <a:cubicBezTo>
                      <a:pt x="691" y="5620"/>
                      <a:pt x="798" y="5703"/>
                      <a:pt x="858" y="5846"/>
                    </a:cubicBezTo>
                    <a:cubicBezTo>
                      <a:pt x="870" y="5882"/>
                      <a:pt x="894" y="5942"/>
                      <a:pt x="894" y="6001"/>
                    </a:cubicBezTo>
                    <a:cubicBezTo>
                      <a:pt x="667" y="5953"/>
                      <a:pt x="501" y="5882"/>
                      <a:pt x="453" y="5799"/>
                    </a:cubicBezTo>
                    <a:cubicBezTo>
                      <a:pt x="441" y="5775"/>
                      <a:pt x="489" y="5703"/>
                      <a:pt x="501" y="5668"/>
                    </a:cubicBezTo>
                    <a:cubicBezTo>
                      <a:pt x="548" y="5608"/>
                      <a:pt x="572" y="5608"/>
                      <a:pt x="608" y="5608"/>
                    </a:cubicBezTo>
                    <a:close/>
                    <a:moveTo>
                      <a:pt x="5073" y="0"/>
                    </a:moveTo>
                    <a:cubicBezTo>
                      <a:pt x="4477" y="0"/>
                      <a:pt x="3906" y="238"/>
                      <a:pt x="3477" y="655"/>
                    </a:cubicBezTo>
                    <a:cubicBezTo>
                      <a:pt x="3049" y="1084"/>
                      <a:pt x="2822" y="1632"/>
                      <a:pt x="2822" y="2239"/>
                    </a:cubicBezTo>
                    <a:cubicBezTo>
                      <a:pt x="2822" y="2834"/>
                      <a:pt x="3061" y="3406"/>
                      <a:pt x="3477" y="3834"/>
                    </a:cubicBezTo>
                    <a:cubicBezTo>
                      <a:pt x="3596" y="3953"/>
                      <a:pt x="3727" y="4060"/>
                      <a:pt x="3882" y="4144"/>
                    </a:cubicBezTo>
                    <a:cubicBezTo>
                      <a:pt x="3775" y="4179"/>
                      <a:pt x="3668" y="4203"/>
                      <a:pt x="3584" y="4239"/>
                    </a:cubicBezTo>
                    <a:cubicBezTo>
                      <a:pt x="3489" y="4263"/>
                      <a:pt x="3453" y="4358"/>
                      <a:pt x="3477" y="4441"/>
                    </a:cubicBezTo>
                    <a:cubicBezTo>
                      <a:pt x="3505" y="4515"/>
                      <a:pt x="3561" y="4560"/>
                      <a:pt x="3629" y="4560"/>
                    </a:cubicBezTo>
                    <a:cubicBezTo>
                      <a:pt x="3649" y="4560"/>
                      <a:pt x="3670" y="4557"/>
                      <a:pt x="3692" y="4549"/>
                    </a:cubicBezTo>
                    <a:cubicBezTo>
                      <a:pt x="4138" y="4400"/>
                      <a:pt x="4608" y="4325"/>
                      <a:pt x="5079" y="4325"/>
                    </a:cubicBezTo>
                    <a:cubicBezTo>
                      <a:pt x="5549" y="4325"/>
                      <a:pt x="6019" y="4400"/>
                      <a:pt x="6466" y="4549"/>
                    </a:cubicBezTo>
                    <a:cubicBezTo>
                      <a:pt x="6490" y="4549"/>
                      <a:pt x="6501" y="4560"/>
                      <a:pt x="6525" y="4560"/>
                    </a:cubicBezTo>
                    <a:cubicBezTo>
                      <a:pt x="6609" y="4560"/>
                      <a:pt x="6668" y="4525"/>
                      <a:pt x="6680" y="4441"/>
                    </a:cubicBezTo>
                    <a:cubicBezTo>
                      <a:pt x="6704" y="4358"/>
                      <a:pt x="6668" y="4263"/>
                      <a:pt x="6573" y="4239"/>
                    </a:cubicBezTo>
                    <a:cubicBezTo>
                      <a:pt x="6466" y="4203"/>
                      <a:pt x="6370" y="4179"/>
                      <a:pt x="6275" y="4144"/>
                    </a:cubicBezTo>
                    <a:cubicBezTo>
                      <a:pt x="6406" y="4060"/>
                      <a:pt x="6549" y="3953"/>
                      <a:pt x="6680" y="3834"/>
                    </a:cubicBezTo>
                    <a:cubicBezTo>
                      <a:pt x="6787" y="3727"/>
                      <a:pt x="6882" y="3608"/>
                      <a:pt x="6966" y="3477"/>
                    </a:cubicBezTo>
                    <a:cubicBezTo>
                      <a:pt x="7002" y="3489"/>
                      <a:pt x="7049" y="3489"/>
                      <a:pt x="7097" y="3513"/>
                    </a:cubicBezTo>
                    <a:lnTo>
                      <a:pt x="7275" y="3548"/>
                    </a:lnTo>
                    <a:lnTo>
                      <a:pt x="7275" y="3572"/>
                    </a:lnTo>
                    <a:cubicBezTo>
                      <a:pt x="7204" y="3953"/>
                      <a:pt x="7204" y="4287"/>
                      <a:pt x="7287" y="4560"/>
                    </a:cubicBezTo>
                    <a:cubicBezTo>
                      <a:pt x="7359" y="4822"/>
                      <a:pt x="7513" y="5025"/>
                      <a:pt x="7716" y="5180"/>
                    </a:cubicBezTo>
                    <a:cubicBezTo>
                      <a:pt x="7954" y="5358"/>
                      <a:pt x="8252" y="5430"/>
                      <a:pt x="8526" y="5430"/>
                    </a:cubicBezTo>
                    <a:cubicBezTo>
                      <a:pt x="8728" y="5430"/>
                      <a:pt x="8907" y="5382"/>
                      <a:pt x="9049" y="5311"/>
                    </a:cubicBezTo>
                    <a:cubicBezTo>
                      <a:pt x="9192" y="5215"/>
                      <a:pt x="9323" y="5037"/>
                      <a:pt x="9430" y="4763"/>
                    </a:cubicBezTo>
                    <a:cubicBezTo>
                      <a:pt x="9478" y="4822"/>
                      <a:pt x="9526" y="4882"/>
                      <a:pt x="9561" y="4930"/>
                    </a:cubicBezTo>
                    <a:cubicBezTo>
                      <a:pt x="9740" y="5168"/>
                      <a:pt x="9859" y="5418"/>
                      <a:pt x="9954" y="5692"/>
                    </a:cubicBezTo>
                    <a:cubicBezTo>
                      <a:pt x="10002" y="5858"/>
                      <a:pt x="10133" y="5977"/>
                      <a:pt x="10300" y="6037"/>
                    </a:cubicBezTo>
                    <a:lnTo>
                      <a:pt x="10752" y="6192"/>
                    </a:lnTo>
                    <a:cubicBezTo>
                      <a:pt x="10871" y="6239"/>
                      <a:pt x="10966" y="6334"/>
                      <a:pt x="10966" y="6465"/>
                    </a:cubicBezTo>
                    <a:lnTo>
                      <a:pt x="10966" y="7239"/>
                    </a:lnTo>
                    <a:cubicBezTo>
                      <a:pt x="10966" y="7382"/>
                      <a:pt x="10895" y="7477"/>
                      <a:pt x="10752" y="7525"/>
                    </a:cubicBezTo>
                    <a:lnTo>
                      <a:pt x="10014" y="7763"/>
                    </a:lnTo>
                    <a:cubicBezTo>
                      <a:pt x="9895" y="7811"/>
                      <a:pt x="9788" y="7882"/>
                      <a:pt x="9728" y="8001"/>
                    </a:cubicBezTo>
                    <a:cubicBezTo>
                      <a:pt x="9430" y="8513"/>
                      <a:pt x="8966" y="8930"/>
                      <a:pt x="8359" y="9252"/>
                    </a:cubicBezTo>
                    <a:cubicBezTo>
                      <a:pt x="8287" y="9287"/>
                      <a:pt x="8240" y="9359"/>
                      <a:pt x="8228" y="9430"/>
                    </a:cubicBezTo>
                    <a:lnTo>
                      <a:pt x="7990" y="10692"/>
                    </a:lnTo>
                    <a:cubicBezTo>
                      <a:pt x="7990" y="10728"/>
                      <a:pt x="7954" y="10752"/>
                      <a:pt x="7918" y="10752"/>
                    </a:cubicBezTo>
                    <a:lnTo>
                      <a:pt x="7144" y="10752"/>
                    </a:lnTo>
                    <a:cubicBezTo>
                      <a:pt x="7109" y="10752"/>
                      <a:pt x="7085" y="10728"/>
                      <a:pt x="7061" y="10692"/>
                    </a:cubicBezTo>
                    <a:lnTo>
                      <a:pt x="6930" y="10002"/>
                    </a:lnTo>
                    <a:cubicBezTo>
                      <a:pt x="6897" y="9868"/>
                      <a:pt x="6800" y="9786"/>
                      <a:pt x="6661" y="9786"/>
                    </a:cubicBezTo>
                    <a:cubicBezTo>
                      <a:pt x="6652" y="9786"/>
                      <a:pt x="6642" y="9787"/>
                      <a:pt x="6632" y="9787"/>
                    </a:cubicBezTo>
                    <a:cubicBezTo>
                      <a:pt x="6299" y="9835"/>
                      <a:pt x="5954" y="9859"/>
                      <a:pt x="5608" y="9859"/>
                    </a:cubicBezTo>
                    <a:cubicBezTo>
                      <a:pt x="5358" y="9859"/>
                      <a:pt x="5097" y="9847"/>
                      <a:pt x="4846" y="9823"/>
                    </a:cubicBezTo>
                    <a:cubicBezTo>
                      <a:pt x="4833" y="9821"/>
                      <a:pt x="4819" y="9819"/>
                      <a:pt x="4806" y="9819"/>
                    </a:cubicBezTo>
                    <a:cubicBezTo>
                      <a:pt x="4692" y="9819"/>
                      <a:pt x="4593" y="9908"/>
                      <a:pt x="4561" y="10025"/>
                    </a:cubicBezTo>
                    <a:lnTo>
                      <a:pt x="4442" y="10692"/>
                    </a:lnTo>
                    <a:cubicBezTo>
                      <a:pt x="4442" y="10728"/>
                      <a:pt x="4418" y="10752"/>
                      <a:pt x="4370" y="10752"/>
                    </a:cubicBezTo>
                    <a:lnTo>
                      <a:pt x="3596" y="10752"/>
                    </a:lnTo>
                    <a:cubicBezTo>
                      <a:pt x="3573" y="10752"/>
                      <a:pt x="3537" y="10728"/>
                      <a:pt x="3525" y="10692"/>
                    </a:cubicBezTo>
                    <a:lnTo>
                      <a:pt x="3299" y="9502"/>
                    </a:lnTo>
                    <a:cubicBezTo>
                      <a:pt x="3287" y="9430"/>
                      <a:pt x="3239" y="9359"/>
                      <a:pt x="3168" y="9323"/>
                    </a:cubicBezTo>
                    <a:cubicBezTo>
                      <a:pt x="2108" y="8763"/>
                      <a:pt x="1560" y="7823"/>
                      <a:pt x="1560" y="6620"/>
                    </a:cubicBezTo>
                    <a:cubicBezTo>
                      <a:pt x="1560" y="6013"/>
                      <a:pt x="1691" y="5477"/>
                      <a:pt x="1965" y="5013"/>
                    </a:cubicBezTo>
                    <a:cubicBezTo>
                      <a:pt x="2215" y="4584"/>
                      <a:pt x="2572" y="4239"/>
                      <a:pt x="3037" y="3965"/>
                    </a:cubicBezTo>
                    <a:cubicBezTo>
                      <a:pt x="3108" y="3929"/>
                      <a:pt x="3132" y="3822"/>
                      <a:pt x="3096" y="3751"/>
                    </a:cubicBezTo>
                    <a:cubicBezTo>
                      <a:pt x="3065" y="3696"/>
                      <a:pt x="3008" y="3667"/>
                      <a:pt x="2952" y="3667"/>
                    </a:cubicBezTo>
                    <a:cubicBezTo>
                      <a:pt x="2923" y="3667"/>
                      <a:pt x="2895" y="3675"/>
                      <a:pt x="2870" y="3691"/>
                    </a:cubicBezTo>
                    <a:cubicBezTo>
                      <a:pt x="1977" y="4203"/>
                      <a:pt x="1429" y="5013"/>
                      <a:pt x="1275" y="6025"/>
                    </a:cubicBezTo>
                    <a:lnTo>
                      <a:pt x="1227" y="6025"/>
                    </a:lnTo>
                    <a:cubicBezTo>
                      <a:pt x="1227" y="5918"/>
                      <a:pt x="1215" y="5799"/>
                      <a:pt x="1167" y="5692"/>
                    </a:cubicBezTo>
                    <a:cubicBezTo>
                      <a:pt x="1084" y="5453"/>
                      <a:pt x="870" y="5299"/>
                      <a:pt x="667" y="5263"/>
                    </a:cubicBezTo>
                    <a:cubicBezTo>
                      <a:pt x="654" y="5262"/>
                      <a:pt x="640" y="5261"/>
                      <a:pt x="626" y="5261"/>
                    </a:cubicBezTo>
                    <a:cubicBezTo>
                      <a:pt x="474" y="5261"/>
                      <a:pt x="326" y="5323"/>
                      <a:pt x="239" y="5465"/>
                    </a:cubicBezTo>
                    <a:cubicBezTo>
                      <a:pt x="72" y="5668"/>
                      <a:pt x="96" y="5834"/>
                      <a:pt x="144" y="5942"/>
                    </a:cubicBezTo>
                    <a:cubicBezTo>
                      <a:pt x="239" y="6096"/>
                      <a:pt x="441" y="6239"/>
                      <a:pt x="798" y="6311"/>
                    </a:cubicBezTo>
                    <a:cubicBezTo>
                      <a:pt x="786" y="6323"/>
                      <a:pt x="786" y="6334"/>
                      <a:pt x="775" y="6358"/>
                    </a:cubicBezTo>
                    <a:cubicBezTo>
                      <a:pt x="560" y="6620"/>
                      <a:pt x="310" y="6680"/>
                      <a:pt x="155" y="6680"/>
                    </a:cubicBezTo>
                    <a:cubicBezTo>
                      <a:pt x="72" y="6680"/>
                      <a:pt x="1" y="6751"/>
                      <a:pt x="1" y="6858"/>
                    </a:cubicBezTo>
                    <a:cubicBezTo>
                      <a:pt x="1" y="6954"/>
                      <a:pt x="72" y="7025"/>
                      <a:pt x="155" y="7037"/>
                    </a:cubicBezTo>
                    <a:lnTo>
                      <a:pt x="191" y="7037"/>
                    </a:lnTo>
                    <a:cubicBezTo>
                      <a:pt x="394" y="7037"/>
                      <a:pt x="715" y="6966"/>
                      <a:pt x="1025" y="6573"/>
                    </a:cubicBezTo>
                    <a:cubicBezTo>
                      <a:pt x="1072" y="6513"/>
                      <a:pt x="1108" y="6442"/>
                      <a:pt x="1144" y="6382"/>
                    </a:cubicBezTo>
                    <a:cubicBezTo>
                      <a:pt x="1167" y="6382"/>
                      <a:pt x="1203" y="6382"/>
                      <a:pt x="1227" y="6394"/>
                    </a:cubicBezTo>
                    <a:cubicBezTo>
                      <a:pt x="1227" y="6489"/>
                      <a:pt x="1215" y="6573"/>
                      <a:pt x="1215" y="6668"/>
                    </a:cubicBezTo>
                    <a:cubicBezTo>
                      <a:pt x="1215" y="7347"/>
                      <a:pt x="1382" y="7954"/>
                      <a:pt x="1703" y="8478"/>
                    </a:cubicBezTo>
                    <a:cubicBezTo>
                      <a:pt x="2001" y="8954"/>
                      <a:pt x="2441" y="9359"/>
                      <a:pt x="2977" y="9644"/>
                    </a:cubicBezTo>
                    <a:lnTo>
                      <a:pt x="3192" y="10799"/>
                    </a:lnTo>
                    <a:cubicBezTo>
                      <a:pt x="3227" y="11002"/>
                      <a:pt x="3406" y="11133"/>
                      <a:pt x="3596" y="11133"/>
                    </a:cubicBezTo>
                    <a:lnTo>
                      <a:pt x="4370" y="11133"/>
                    </a:lnTo>
                    <a:cubicBezTo>
                      <a:pt x="4561" y="11133"/>
                      <a:pt x="4727" y="11002"/>
                      <a:pt x="4775" y="10799"/>
                    </a:cubicBezTo>
                    <a:lnTo>
                      <a:pt x="4894" y="10204"/>
                    </a:lnTo>
                    <a:cubicBezTo>
                      <a:pt x="5132" y="10240"/>
                      <a:pt x="5370" y="10252"/>
                      <a:pt x="5620" y="10252"/>
                    </a:cubicBezTo>
                    <a:cubicBezTo>
                      <a:pt x="5966" y="10252"/>
                      <a:pt x="6311" y="10228"/>
                      <a:pt x="6632" y="10180"/>
                    </a:cubicBezTo>
                    <a:lnTo>
                      <a:pt x="6751" y="10823"/>
                    </a:lnTo>
                    <a:cubicBezTo>
                      <a:pt x="6787" y="11014"/>
                      <a:pt x="6966" y="11145"/>
                      <a:pt x="7156" y="11145"/>
                    </a:cubicBezTo>
                    <a:lnTo>
                      <a:pt x="7930" y="11145"/>
                    </a:lnTo>
                    <a:cubicBezTo>
                      <a:pt x="8121" y="11145"/>
                      <a:pt x="8287" y="11014"/>
                      <a:pt x="8335" y="10823"/>
                    </a:cubicBezTo>
                    <a:lnTo>
                      <a:pt x="8573" y="9585"/>
                    </a:lnTo>
                    <a:cubicBezTo>
                      <a:pt x="9228" y="9240"/>
                      <a:pt x="9716" y="8775"/>
                      <a:pt x="10038" y="8228"/>
                    </a:cubicBezTo>
                    <a:cubicBezTo>
                      <a:pt x="10073" y="8180"/>
                      <a:pt x="10097" y="8156"/>
                      <a:pt x="10145" y="8132"/>
                    </a:cubicBezTo>
                    <a:lnTo>
                      <a:pt x="10895" y="7894"/>
                    </a:lnTo>
                    <a:cubicBezTo>
                      <a:pt x="11145" y="7811"/>
                      <a:pt x="11323" y="7573"/>
                      <a:pt x="11323" y="7299"/>
                    </a:cubicBezTo>
                    <a:lnTo>
                      <a:pt x="11323" y="6525"/>
                    </a:lnTo>
                    <a:cubicBezTo>
                      <a:pt x="11312" y="6251"/>
                      <a:pt x="11133" y="6013"/>
                      <a:pt x="10871" y="5918"/>
                    </a:cubicBezTo>
                    <a:lnTo>
                      <a:pt x="10419" y="5775"/>
                    </a:lnTo>
                    <a:cubicBezTo>
                      <a:pt x="10359" y="5763"/>
                      <a:pt x="10311" y="5715"/>
                      <a:pt x="10300" y="5644"/>
                    </a:cubicBezTo>
                    <a:cubicBezTo>
                      <a:pt x="10192" y="5322"/>
                      <a:pt x="10061" y="5049"/>
                      <a:pt x="9859" y="4775"/>
                    </a:cubicBezTo>
                    <a:cubicBezTo>
                      <a:pt x="9776" y="4656"/>
                      <a:pt x="9680" y="4537"/>
                      <a:pt x="9561" y="4429"/>
                    </a:cubicBezTo>
                    <a:cubicBezTo>
                      <a:pt x="9645" y="4132"/>
                      <a:pt x="9669" y="3798"/>
                      <a:pt x="9669" y="3501"/>
                    </a:cubicBezTo>
                    <a:cubicBezTo>
                      <a:pt x="9669" y="3084"/>
                      <a:pt x="9585" y="2822"/>
                      <a:pt x="9418" y="2739"/>
                    </a:cubicBezTo>
                    <a:cubicBezTo>
                      <a:pt x="9384" y="2722"/>
                      <a:pt x="9329" y="2693"/>
                      <a:pt x="9204" y="2693"/>
                    </a:cubicBezTo>
                    <a:cubicBezTo>
                      <a:pt x="8980" y="2693"/>
                      <a:pt x="8533" y="2787"/>
                      <a:pt x="7585" y="3215"/>
                    </a:cubicBezTo>
                    <a:cubicBezTo>
                      <a:pt x="7561" y="3227"/>
                      <a:pt x="7513" y="3239"/>
                      <a:pt x="7478" y="3275"/>
                    </a:cubicBezTo>
                    <a:cubicBezTo>
                      <a:pt x="7383" y="3239"/>
                      <a:pt x="7287" y="3227"/>
                      <a:pt x="7180" y="3191"/>
                    </a:cubicBezTo>
                    <a:cubicBezTo>
                      <a:pt x="7168" y="3191"/>
                      <a:pt x="7156" y="3191"/>
                      <a:pt x="7144" y="3179"/>
                    </a:cubicBezTo>
                    <a:cubicBezTo>
                      <a:pt x="7263" y="2929"/>
                      <a:pt x="7335" y="2644"/>
                      <a:pt x="7347" y="2346"/>
                    </a:cubicBezTo>
                    <a:cubicBezTo>
                      <a:pt x="7347" y="2263"/>
                      <a:pt x="7287" y="2179"/>
                      <a:pt x="7180" y="2167"/>
                    </a:cubicBezTo>
                    <a:cubicBezTo>
                      <a:pt x="7097" y="2167"/>
                      <a:pt x="7025" y="2227"/>
                      <a:pt x="7002" y="2334"/>
                    </a:cubicBezTo>
                    <a:cubicBezTo>
                      <a:pt x="6990" y="2810"/>
                      <a:pt x="6787" y="3251"/>
                      <a:pt x="6442" y="3596"/>
                    </a:cubicBezTo>
                    <a:cubicBezTo>
                      <a:pt x="6228" y="3810"/>
                      <a:pt x="5989" y="3953"/>
                      <a:pt x="5739" y="4048"/>
                    </a:cubicBezTo>
                    <a:cubicBezTo>
                      <a:pt x="5525" y="4019"/>
                      <a:pt x="5302" y="4004"/>
                      <a:pt x="5079" y="4004"/>
                    </a:cubicBezTo>
                    <a:cubicBezTo>
                      <a:pt x="4855" y="4004"/>
                      <a:pt x="4632" y="4019"/>
                      <a:pt x="4418" y="4048"/>
                    </a:cubicBezTo>
                    <a:cubicBezTo>
                      <a:pt x="4168" y="3953"/>
                      <a:pt x="3930" y="3810"/>
                      <a:pt x="3715" y="3596"/>
                    </a:cubicBezTo>
                    <a:cubicBezTo>
                      <a:pt x="3358" y="3239"/>
                      <a:pt x="3156" y="2751"/>
                      <a:pt x="3156" y="2239"/>
                    </a:cubicBezTo>
                    <a:cubicBezTo>
                      <a:pt x="3156" y="1739"/>
                      <a:pt x="3346" y="1251"/>
                      <a:pt x="3715" y="893"/>
                    </a:cubicBezTo>
                    <a:cubicBezTo>
                      <a:pt x="4073" y="536"/>
                      <a:pt x="4561" y="322"/>
                      <a:pt x="5073" y="322"/>
                    </a:cubicBezTo>
                    <a:cubicBezTo>
                      <a:pt x="5573" y="322"/>
                      <a:pt x="6073" y="512"/>
                      <a:pt x="6430" y="893"/>
                    </a:cubicBezTo>
                    <a:cubicBezTo>
                      <a:pt x="6573" y="1036"/>
                      <a:pt x="6692" y="1203"/>
                      <a:pt x="6787" y="1381"/>
                    </a:cubicBezTo>
                    <a:cubicBezTo>
                      <a:pt x="6813" y="1433"/>
                      <a:pt x="6870" y="1472"/>
                      <a:pt x="6930" y="1472"/>
                    </a:cubicBezTo>
                    <a:cubicBezTo>
                      <a:pt x="6954" y="1472"/>
                      <a:pt x="6978" y="1466"/>
                      <a:pt x="7002" y="1453"/>
                    </a:cubicBezTo>
                    <a:cubicBezTo>
                      <a:pt x="7085" y="1405"/>
                      <a:pt x="7121" y="1322"/>
                      <a:pt x="7085" y="1227"/>
                    </a:cubicBezTo>
                    <a:cubicBezTo>
                      <a:pt x="6978" y="1024"/>
                      <a:pt x="6823" y="834"/>
                      <a:pt x="6668" y="655"/>
                    </a:cubicBezTo>
                    <a:cubicBezTo>
                      <a:pt x="6228" y="215"/>
                      <a:pt x="5680" y="0"/>
                      <a:pt x="50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6" name="Google Shape;3546;p86"/>
              <p:cNvSpPr/>
              <p:nvPr/>
            </p:nvSpPr>
            <p:spPr>
              <a:xfrm>
                <a:off x="3428325" y="1606164"/>
                <a:ext cx="28749" cy="51071"/>
              </a:xfrm>
              <a:custGeom>
                <a:rect b="b" l="l" r="r" t="t"/>
                <a:pathLst>
                  <a:path extrusionOk="0" h="2371" w="1335">
                    <a:moveTo>
                      <a:pt x="644" y="417"/>
                    </a:moveTo>
                    <a:lnTo>
                      <a:pt x="644" y="941"/>
                    </a:lnTo>
                    <a:cubicBezTo>
                      <a:pt x="501" y="882"/>
                      <a:pt x="370" y="822"/>
                      <a:pt x="370" y="656"/>
                    </a:cubicBezTo>
                    <a:cubicBezTo>
                      <a:pt x="370" y="513"/>
                      <a:pt x="489" y="441"/>
                      <a:pt x="644" y="417"/>
                    </a:cubicBezTo>
                    <a:close/>
                    <a:moveTo>
                      <a:pt x="786" y="1322"/>
                    </a:moveTo>
                    <a:cubicBezTo>
                      <a:pt x="929" y="1382"/>
                      <a:pt x="1036" y="1477"/>
                      <a:pt x="1036" y="1656"/>
                    </a:cubicBezTo>
                    <a:cubicBezTo>
                      <a:pt x="1036" y="1810"/>
                      <a:pt x="929" y="1906"/>
                      <a:pt x="786" y="1941"/>
                    </a:cubicBezTo>
                    <a:lnTo>
                      <a:pt x="786" y="1322"/>
                    </a:lnTo>
                    <a:close/>
                    <a:moveTo>
                      <a:pt x="703" y="1"/>
                    </a:moveTo>
                    <a:cubicBezTo>
                      <a:pt x="655" y="1"/>
                      <a:pt x="620" y="36"/>
                      <a:pt x="620" y="60"/>
                    </a:cubicBezTo>
                    <a:lnTo>
                      <a:pt x="620" y="156"/>
                    </a:lnTo>
                    <a:cubicBezTo>
                      <a:pt x="334" y="179"/>
                      <a:pt x="60" y="334"/>
                      <a:pt x="60" y="691"/>
                    </a:cubicBezTo>
                    <a:cubicBezTo>
                      <a:pt x="60" y="1060"/>
                      <a:pt x="346" y="1168"/>
                      <a:pt x="620" y="1251"/>
                    </a:cubicBezTo>
                    <a:lnTo>
                      <a:pt x="620" y="1941"/>
                    </a:lnTo>
                    <a:cubicBezTo>
                      <a:pt x="322" y="1906"/>
                      <a:pt x="239" y="1715"/>
                      <a:pt x="143" y="1715"/>
                    </a:cubicBezTo>
                    <a:cubicBezTo>
                      <a:pt x="60" y="1715"/>
                      <a:pt x="1" y="1810"/>
                      <a:pt x="1" y="1882"/>
                    </a:cubicBezTo>
                    <a:cubicBezTo>
                      <a:pt x="1" y="2025"/>
                      <a:pt x="239" y="2227"/>
                      <a:pt x="620" y="2227"/>
                    </a:cubicBezTo>
                    <a:lnTo>
                      <a:pt x="620" y="2311"/>
                    </a:lnTo>
                    <a:cubicBezTo>
                      <a:pt x="620" y="2346"/>
                      <a:pt x="644" y="2370"/>
                      <a:pt x="703" y="2370"/>
                    </a:cubicBezTo>
                    <a:cubicBezTo>
                      <a:pt x="751" y="2370"/>
                      <a:pt x="798" y="2346"/>
                      <a:pt x="798" y="2311"/>
                    </a:cubicBezTo>
                    <a:lnTo>
                      <a:pt x="798" y="2203"/>
                    </a:lnTo>
                    <a:cubicBezTo>
                      <a:pt x="1108" y="2168"/>
                      <a:pt x="1310" y="1965"/>
                      <a:pt x="1310" y="1608"/>
                    </a:cubicBezTo>
                    <a:cubicBezTo>
                      <a:pt x="1334" y="1227"/>
                      <a:pt x="1048" y="1096"/>
                      <a:pt x="798" y="1001"/>
                    </a:cubicBezTo>
                    <a:lnTo>
                      <a:pt x="798" y="406"/>
                    </a:lnTo>
                    <a:cubicBezTo>
                      <a:pt x="1001" y="417"/>
                      <a:pt x="1084" y="513"/>
                      <a:pt x="1144" y="513"/>
                    </a:cubicBezTo>
                    <a:cubicBezTo>
                      <a:pt x="1227" y="513"/>
                      <a:pt x="1275" y="406"/>
                      <a:pt x="1275" y="346"/>
                    </a:cubicBezTo>
                    <a:cubicBezTo>
                      <a:pt x="1275" y="203"/>
                      <a:pt x="989" y="144"/>
                      <a:pt x="798" y="144"/>
                    </a:cubicBezTo>
                    <a:lnTo>
                      <a:pt x="798" y="60"/>
                    </a:lnTo>
                    <a:cubicBezTo>
                      <a:pt x="798" y="36"/>
                      <a:pt x="751" y="1"/>
                      <a:pt x="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47" name="Google Shape;3547;p86"/>
          <p:cNvGrpSpPr/>
          <p:nvPr/>
        </p:nvGrpSpPr>
        <p:grpSpPr>
          <a:xfrm>
            <a:off x="2320902" y="1486011"/>
            <a:ext cx="626865" cy="890082"/>
            <a:chOff x="2281777" y="1559036"/>
            <a:chExt cx="626865" cy="890082"/>
          </a:xfrm>
        </p:grpSpPr>
        <p:sp>
          <p:nvSpPr>
            <p:cNvPr id="3548" name="Google Shape;3548;p86"/>
            <p:cNvSpPr/>
            <p:nvPr/>
          </p:nvSpPr>
          <p:spPr>
            <a:xfrm>
              <a:off x="2281777" y="1559036"/>
              <a:ext cx="626865" cy="890082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9" name="Google Shape;3549;p86"/>
            <p:cNvGrpSpPr/>
            <p:nvPr/>
          </p:nvGrpSpPr>
          <p:grpSpPr>
            <a:xfrm>
              <a:off x="2488409" y="1812234"/>
              <a:ext cx="244393" cy="232970"/>
              <a:chOff x="2074034" y="2675009"/>
              <a:chExt cx="244393" cy="232970"/>
            </a:xfrm>
          </p:grpSpPr>
          <p:sp>
            <p:nvSpPr>
              <p:cNvPr id="3550" name="Google Shape;3550;p86"/>
              <p:cNvSpPr/>
              <p:nvPr/>
            </p:nvSpPr>
            <p:spPr>
              <a:xfrm>
                <a:off x="2074034" y="2675009"/>
                <a:ext cx="244393" cy="232970"/>
              </a:xfrm>
              <a:custGeom>
                <a:rect b="b" l="l" r="r" t="t"/>
                <a:pathLst>
                  <a:path extrusionOk="0" h="10816" w="11348">
                    <a:moveTo>
                      <a:pt x="6027" y="0"/>
                    </a:moveTo>
                    <a:cubicBezTo>
                      <a:pt x="5700" y="0"/>
                      <a:pt x="5448" y="70"/>
                      <a:pt x="5430" y="76"/>
                    </a:cubicBezTo>
                    <a:cubicBezTo>
                      <a:pt x="5358" y="112"/>
                      <a:pt x="5299" y="172"/>
                      <a:pt x="5299" y="255"/>
                    </a:cubicBezTo>
                    <a:lnTo>
                      <a:pt x="5299" y="2731"/>
                    </a:lnTo>
                    <a:lnTo>
                      <a:pt x="3501" y="5017"/>
                    </a:lnTo>
                    <a:cubicBezTo>
                      <a:pt x="3441" y="4767"/>
                      <a:pt x="3215" y="4577"/>
                      <a:pt x="2929" y="4577"/>
                    </a:cubicBezTo>
                    <a:lnTo>
                      <a:pt x="584" y="4577"/>
                    </a:lnTo>
                    <a:cubicBezTo>
                      <a:pt x="274" y="4577"/>
                      <a:pt x="1" y="4827"/>
                      <a:pt x="1" y="5160"/>
                    </a:cubicBezTo>
                    <a:lnTo>
                      <a:pt x="1" y="5732"/>
                    </a:lnTo>
                    <a:cubicBezTo>
                      <a:pt x="1" y="5839"/>
                      <a:pt x="96" y="5910"/>
                      <a:pt x="179" y="5910"/>
                    </a:cubicBezTo>
                    <a:cubicBezTo>
                      <a:pt x="274" y="5910"/>
                      <a:pt x="358" y="5827"/>
                      <a:pt x="358" y="5732"/>
                    </a:cubicBezTo>
                    <a:lnTo>
                      <a:pt x="358" y="5160"/>
                    </a:lnTo>
                    <a:cubicBezTo>
                      <a:pt x="358" y="5041"/>
                      <a:pt x="453" y="4946"/>
                      <a:pt x="572" y="4946"/>
                    </a:cubicBezTo>
                    <a:lnTo>
                      <a:pt x="2918" y="4946"/>
                    </a:lnTo>
                    <a:cubicBezTo>
                      <a:pt x="3037" y="4946"/>
                      <a:pt x="3132" y="5041"/>
                      <a:pt x="3132" y="5160"/>
                    </a:cubicBezTo>
                    <a:lnTo>
                      <a:pt x="3132" y="10232"/>
                    </a:lnTo>
                    <a:cubicBezTo>
                      <a:pt x="3132" y="10351"/>
                      <a:pt x="3037" y="10435"/>
                      <a:pt x="2918" y="10435"/>
                    </a:cubicBezTo>
                    <a:lnTo>
                      <a:pt x="572" y="10435"/>
                    </a:lnTo>
                    <a:cubicBezTo>
                      <a:pt x="453" y="10435"/>
                      <a:pt x="358" y="10351"/>
                      <a:pt x="358" y="10232"/>
                    </a:cubicBezTo>
                    <a:lnTo>
                      <a:pt x="358" y="6506"/>
                    </a:lnTo>
                    <a:cubicBezTo>
                      <a:pt x="358" y="6410"/>
                      <a:pt x="274" y="6327"/>
                      <a:pt x="179" y="6327"/>
                    </a:cubicBezTo>
                    <a:cubicBezTo>
                      <a:pt x="72" y="6327"/>
                      <a:pt x="1" y="6422"/>
                      <a:pt x="1" y="6506"/>
                    </a:cubicBezTo>
                    <a:lnTo>
                      <a:pt x="1" y="10232"/>
                    </a:lnTo>
                    <a:cubicBezTo>
                      <a:pt x="1" y="10542"/>
                      <a:pt x="251" y="10816"/>
                      <a:pt x="584" y="10816"/>
                    </a:cubicBezTo>
                    <a:lnTo>
                      <a:pt x="2929" y="10816"/>
                    </a:lnTo>
                    <a:cubicBezTo>
                      <a:pt x="3251" y="10816"/>
                      <a:pt x="3513" y="10554"/>
                      <a:pt x="3513" y="10232"/>
                    </a:cubicBezTo>
                    <a:lnTo>
                      <a:pt x="3513" y="9744"/>
                    </a:lnTo>
                    <a:lnTo>
                      <a:pt x="4418" y="10185"/>
                    </a:lnTo>
                    <a:cubicBezTo>
                      <a:pt x="4453" y="10197"/>
                      <a:pt x="4477" y="10197"/>
                      <a:pt x="4513" y="10197"/>
                    </a:cubicBezTo>
                    <a:lnTo>
                      <a:pt x="8025" y="10197"/>
                    </a:lnTo>
                    <a:cubicBezTo>
                      <a:pt x="8132" y="10197"/>
                      <a:pt x="8204" y="10113"/>
                      <a:pt x="8204" y="10018"/>
                    </a:cubicBezTo>
                    <a:cubicBezTo>
                      <a:pt x="8204" y="9923"/>
                      <a:pt x="8109" y="9839"/>
                      <a:pt x="8025" y="9839"/>
                    </a:cubicBezTo>
                    <a:lnTo>
                      <a:pt x="4561" y="9839"/>
                    </a:lnTo>
                    <a:lnTo>
                      <a:pt x="3525" y="9327"/>
                    </a:lnTo>
                    <a:lnTo>
                      <a:pt x="3525" y="5589"/>
                    </a:lnTo>
                    <a:lnTo>
                      <a:pt x="5644" y="2910"/>
                    </a:lnTo>
                    <a:cubicBezTo>
                      <a:pt x="5668" y="2874"/>
                      <a:pt x="5692" y="2839"/>
                      <a:pt x="5692" y="2791"/>
                    </a:cubicBezTo>
                    <a:lnTo>
                      <a:pt x="5692" y="398"/>
                    </a:lnTo>
                    <a:cubicBezTo>
                      <a:pt x="5787" y="379"/>
                      <a:pt x="5924" y="358"/>
                      <a:pt x="6080" y="358"/>
                    </a:cubicBezTo>
                    <a:cubicBezTo>
                      <a:pt x="6313" y="358"/>
                      <a:pt x="6587" y="405"/>
                      <a:pt x="6823" y="576"/>
                    </a:cubicBezTo>
                    <a:cubicBezTo>
                      <a:pt x="7132" y="791"/>
                      <a:pt x="7275" y="1207"/>
                      <a:pt x="7275" y="1803"/>
                    </a:cubicBezTo>
                    <a:lnTo>
                      <a:pt x="7275" y="3755"/>
                    </a:lnTo>
                    <a:cubicBezTo>
                      <a:pt x="7275" y="3862"/>
                      <a:pt x="7370" y="3934"/>
                      <a:pt x="7454" y="3934"/>
                    </a:cubicBezTo>
                    <a:lnTo>
                      <a:pt x="10395" y="3934"/>
                    </a:lnTo>
                    <a:cubicBezTo>
                      <a:pt x="10716" y="3934"/>
                      <a:pt x="10990" y="4208"/>
                      <a:pt x="10990" y="4529"/>
                    </a:cubicBezTo>
                    <a:cubicBezTo>
                      <a:pt x="10990" y="4863"/>
                      <a:pt x="10716" y="5125"/>
                      <a:pt x="10395" y="5125"/>
                    </a:cubicBezTo>
                    <a:lnTo>
                      <a:pt x="8823" y="5125"/>
                    </a:lnTo>
                    <a:cubicBezTo>
                      <a:pt x="8728" y="5125"/>
                      <a:pt x="8644" y="5220"/>
                      <a:pt x="8644" y="5303"/>
                    </a:cubicBezTo>
                    <a:cubicBezTo>
                      <a:pt x="8644" y="5410"/>
                      <a:pt x="8740" y="5482"/>
                      <a:pt x="8823" y="5482"/>
                    </a:cubicBezTo>
                    <a:lnTo>
                      <a:pt x="10228" y="5482"/>
                    </a:lnTo>
                    <a:cubicBezTo>
                      <a:pt x="10538" y="5494"/>
                      <a:pt x="10788" y="5767"/>
                      <a:pt x="10788" y="6077"/>
                    </a:cubicBezTo>
                    <a:cubicBezTo>
                      <a:pt x="10788" y="6399"/>
                      <a:pt x="10526" y="6672"/>
                      <a:pt x="10192" y="6672"/>
                    </a:cubicBezTo>
                    <a:lnTo>
                      <a:pt x="8823" y="6672"/>
                    </a:lnTo>
                    <a:cubicBezTo>
                      <a:pt x="8728" y="6672"/>
                      <a:pt x="8644" y="6768"/>
                      <a:pt x="8644" y="6851"/>
                    </a:cubicBezTo>
                    <a:cubicBezTo>
                      <a:pt x="8644" y="6958"/>
                      <a:pt x="8740" y="7030"/>
                      <a:pt x="8823" y="7030"/>
                    </a:cubicBezTo>
                    <a:lnTo>
                      <a:pt x="10073" y="7030"/>
                    </a:lnTo>
                    <a:cubicBezTo>
                      <a:pt x="10371" y="7053"/>
                      <a:pt x="10597" y="7327"/>
                      <a:pt x="10597" y="7625"/>
                    </a:cubicBezTo>
                    <a:cubicBezTo>
                      <a:pt x="10597" y="7946"/>
                      <a:pt x="10335" y="8220"/>
                      <a:pt x="10002" y="8220"/>
                    </a:cubicBezTo>
                    <a:lnTo>
                      <a:pt x="8823" y="8220"/>
                    </a:lnTo>
                    <a:cubicBezTo>
                      <a:pt x="8728" y="8220"/>
                      <a:pt x="8644" y="8315"/>
                      <a:pt x="8644" y="8399"/>
                    </a:cubicBezTo>
                    <a:cubicBezTo>
                      <a:pt x="8644" y="8506"/>
                      <a:pt x="8740" y="8577"/>
                      <a:pt x="8823" y="8577"/>
                    </a:cubicBezTo>
                    <a:lnTo>
                      <a:pt x="9883" y="8577"/>
                    </a:lnTo>
                    <a:cubicBezTo>
                      <a:pt x="9895" y="8577"/>
                      <a:pt x="9918" y="8589"/>
                      <a:pt x="9918" y="8589"/>
                    </a:cubicBezTo>
                    <a:cubicBezTo>
                      <a:pt x="10192" y="8649"/>
                      <a:pt x="10407" y="8887"/>
                      <a:pt x="10407" y="9185"/>
                    </a:cubicBezTo>
                    <a:cubicBezTo>
                      <a:pt x="10407" y="9518"/>
                      <a:pt x="10133" y="9780"/>
                      <a:pt x="9811" y="9780"/>
                    </a:cubicBezTo>
                    <a:lnTo>
                      <a:pt x="8823" y="9780"/>
                    </a:lnTo>
                    <a:cubicBezTo>
                      <a:pt x="8728" y="9780"/>
                      <a:pt x="8644" y="9875"/>
                      <a:pt x="8644" y="9958"/>
                    </a:cubicBezTo>
                    <a:cubicBezTo>
                      <a:pt x="8644" y="10066"/>
                      <a:pt x="8740" y="10137"/>
                      <a:pt x="8823" y="10137"/>
                    </a:cubicBezTo>
                    <a:lnTo>
                      <a:pt x="9811" y="10137"/>
                    </a:lnTo>
                    <a:cubicBezTo>
                      <a:pt x="10347" y="10137"/>
                      <a:pt x="10776" y="9708"/>
                      <a:pt x="10776" y="9173"/>
                    </a:cubicBezTo>
                    <a:cubicBezTo>
                      <a:pt x="10776" y="8887"/>
                      <a:pt x="10657" y="8637"/>
                      <a:pt x="10466" y="8458"/>
                    </a:cubicBezTo>
                    <a:cubicBezTo>
                      <a:pt x="10764" y="8292"/>
                      <a:pt x="10966" y="7982"/>
                      <a:pt x="10966" y="7613"/>
                    </a:cubicBezTo>
                    <a:cubicBezTo>
                      <a:pt x="10966" y="7327"/>
                      <a:pt x="10847" y="7077"/>
                      <a:pt x="10657" y="6899"/>
                    </a:cubicBezTo>
                    <a:cubicBezTo>
                      <a:pt x="10954" y="6803"/>
                      <a:pt x="11145" y="6482"/>
                      <a:pt x="11145" y="6113"/>
                    </a:cubicBezTo>
                    <a:cubicBezTo>
                      <a:pt x="11145" y="5827"/>
                      <a:pt x="11026" y="5577"/>
                      <a:pt x="10835" y="5398"/>
                    </a:cubicBezTo>
                    <a:cubicBezTo>
                      <a:pt x="11133" y="5232"/>
                      <a:pt x="11347" y="4922"/>
                      <a:pt x="11347" y="4541"/>
                    </a:cubicBezTo>
                    <a:cubicBezTo>
                      <a:pt x="11347" y="4005"/>
                      <a:pt x="10907" y="3577"/>
                      <a:pt x="10371" y="3577"/>
                    </a:cubicBezTo>
                    <a:lnTo>
                      <a:pt x="7621" y="3577"/>
                    </a:lnTo>
                    <a:lnTo>
                      <a:pt x="7621" y="1827"/>
                    </a:lnTo>
                    <a:cubicBezTo>
                      <a:pt x="7621" y="1112"/>
                      <a:pt x="7418" y="588"/>
                      <a:pt x="7013" y="291"/>
                    </a:cubicBezTo>
                    <a:cubicBezTo>
                      <a:pt x="6703" y="61"/>
                      <a:pt x="6332" y="0"/>
                      <a:pt x="6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1" name="Google Shape;3551;p86"/>
              <p:cNvSpPr/>
              <p:nvPr/>
            </p:nvSpPr>
            <p:spPr>
              <a:xfrm>
                <a:off x="2108384" y="2865913"/>
                <a:ext cx="24896" cy="24878"/>
              </a:xfrm>
              <a:custGeom>
                <a:rect b="b" l="l" r="r" t="t"/>
                <a:pathLst>
                  <a:path extrusionOk="0" h="1155" w="1156">
                    <a:moveTo>
                      <a:pt x="584" y="369"/>
                    </a:moveTo>
                    <a:cubicBezTo>
                      <a:pt x="703" y="369"/>
                      <a:pt x="787" y="464"/>
                      <a:pt x="787" y="584"/>
                    </a:cubicBezTo>
                    <a:cubicBezTo>
                      <a:pt x="787" y="703"/>
                      <a:pt x="703" y="786"/>
                      <a:pt x="584" y="786"/>
                    </a:cubicBezTo>
                    <a:cubicBezTo>
                      <a:pt x="465" y="786"/>
                      <a:pt x="370" y="703"/>
                      <a:pt x="370" y="584"/>
                    </a:cubicBezTo>
                    <a:cubicBezTo>
                      <a:pt x="370" y="464"/>
                      <a:pt x="453" y="369"/>
                      <a:pt x="584" y="369"/>
                    </a:cubicBezTo>
                    <a:close/>
                    <a:moveTo>
                      <a:pt x="584" y="0"/>
                    </a:moveTo>
                    <a:cubicBezTo>
                      <a:pt x="263" y="0"/>
                      <a:pt x="1" y="250"/>
                      <a:pt x="1" y="584"/>
                    </a:cubicBezTo>
                    <a:cubicBezTo>
                      <a:pt x="1" y="905"/>
                      <a:pt x="251" y="1155"/>
                      <a:pt x="584" y="1155"/>
                    </a:cubicBezTo>
                    <a:cubicBezTo>
                      <a:pt x="906" y="1155"/>
                      <a:pt x="1156" y="905"/>
                      <a:pt x="1156" y="584"/>
                    </a:cubicBezTo>
                    <a:cubicBezTo>
                      <a:pt x="1156" y="250"/>
                      <a:pt x="894" y="0"/>
                      <a:pt x="5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52" name="Google Shape;3552;p86"/>
          <p:cNvGrpSpPr/>
          <p:nvPr/>
        </p:nvGrpSpPr>
        <p:grpSpPr>
          <a:xfrm>
            <a:off x="2489237" y="2165483"/>
            <a:ext cx="761461" cy="736923"/>
            <a:chOff x="2450112" y="2238508"/>
            <a:chExt cx="761461" cy="736923"/>
          </a:xfrm>
        </p:grpSpPr>
        <p:sp>
          <p:nvSpPr>
            <p:cNvPr id="3553" name="Google Shape;3553;p86"/>
            <p:cNvSpPr/>
            <p:nvPr/>
          </p:nvSpPr>
          <p:spPr>
            <a:xfrm>
              <a:off x="2450112" y="2238508"/>
              <a:ext cx="761461" cy="736923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4" name="Google Shape;3554;p86"/>
            <p:cNvGrpSpPr/>
            <p:nvPr/>
          </p:nvGrpSpPr>
          <p:grpSpPr>
            <a:xfrm>
              <a:off x="2732802" y="2445669"/>
              <a:ext cx="213855" cy="213649"/>
              <a:chOff x="2318427" y="3308444"/>
              <a:chExt cx="213855" cy="213649"/>
            </a:xfrm>
          </p:grpSpPr>
          <p:sp>
            <p:nvSpPr>
              <p:cNvPr id="3555" name="Google Shape;3555;p86"/>
              <p:cNvSpPr/>
              <p:nvPr/>
            </p:nvSpPr>
            <p:spPr>
              <a:xfrm>
                <a:off x="2318427" y="3308444"/>
                <a:ext cx="213855" cy="213649"/>
              </a:xfrm>
              <a:custGeom>
                <a:rect b="b" l="l" r="r" t="t"/>
                <a:pathLst>
                  <a:path extrusionOk="0" h="9919" w="9930">
                    <a:moveTo>
                      <a:pt x="4953" y="0"/>
                    </a:moveTo>
                    <a:cubicBezTo>
                      <a:pt x="3632" y="0"/>
                      <a:pt x="2381" y="524"/>
                      <a:pt x="1465" y="1465"/>
                    </a:cubicBezTo>
                    <a:cubicBezTo>
                      <a:pt x="524" y="2405"/>
                      <a:pt x="0" y="3656"/>
                      <a:pt x="0" y="4965"/>
                    </a:cubicBezTo>
                    <a:cubicBezTo>
                      <a:pt x="0" y="6275"/>
                      <a:pt x="524" y="7537"/>
                      <a:pt x="1465" y="8466"/>
                    </a:cubicBezTo>
                    <a:cubicBezTo>
                      <a:pt x="2393" y="9394"/>
                      <a:pt x="3643" y="9918"/>
                      <a:pt x="4953" y="9918"/>
                    </a:cubicBezTo>
                    <a:cubicBezTo>
                      <a:pt x="6263" y="9918"/>
                      <a:pt x="7537" y="9394"/>
                      <a:pt x="8454" y="8466"/>
                    </a:cubicBezTo>
                    <a:cubicBezTo>
                      <a:pt x="9394" y="7525"/>
                      <a:pt x="9918" y="6275"/>
                      <a:pt x="9918" y="4965"/>
                    </a:cubicBezTo>
                    <a:cubicBezTo>
                      <a:pt x="9930" y="4858"/>
                      <a:pt x="9930" y="4775"/>
                      <a:pt x="9930" y="4680"/>
                    </a:cubicBezTo>
                    <a:cubicBezTo>
                      <a:pt x="9930" y="4613"/>
                      <a:pt x="9869" y="4547"/>
                      <a:pt x="9803" y="4547"/>
                    </a:cubicBezTo>
                    <a:cubicBezTo>
                      <a:pt x="9798" y="4547"/>
                      <a:pt x="9792" y="4548"/>
                      <a:pt x="9787" y="4549"/>
                    </a:cubicBezTo>
                    <a:cubicBezTo>
                      <a:pt x="9704" y="4549"/>
                      <a:pt x="9632" y="4620"/>
                      <a:pt x="9644" y="4691"/>
                    </a:cubicBezTo>
                    <a:lnTo>
                      <a:pt x="9644" y="4953"/>
                    </a:lnTo>
                    <a:cubicBezTo>
                      <a:pt x="9644" y="6204"/>
                      <a:pt x="9156" y="7358"/>
                      <a:pt x="8275" y="8251"/>
                    </a:cubicBezTo>
                    <a:cubicBezTo>
                      <a:pt x="7394" y="9144"/>
                      <a:pt x="6227" y="9621"/>
                      <a:pt x="4977" y="9621"/>
                    </a:cubicBezTo>
                    <a:cubicBezTo>
                      <a:pt x="3727" y="9621"/>
                      <a:pt x="2560" y="9132"/>
                      <a:pt x="1667" y="8251"/>
                    </a:cubicBezTo>
                    <a:cubicBezTo>
                      <a:pt x="774" y="7370"/>
                      <a:pt x="298" y="6204"/>
                      <a:pt x="298" y="4953"/>
                    </a:cubicBezTo>
                    <a:cubicBezTo>
                      <a:pt x="298" y="3703"/>
                      <a:pt x="786" y="2536"/>
                      <a:pt x="1667" y="1643"/>
                    </a:cubicBezTo>
                    <a:cubicBezTo>
                      <a:pt x="2548" y="750"/>
                      <a:pt x="3727" y="274"/>
                      <a:pt x="4977" y="274"/>
                    </a:cubicBezTo>
                    <a:cubicBezTo>
                      <a:pt x="6072" y="274"/>
                      <a:pt x="7144" y="667"/>
                      <a:pt x="7977" y="1382"/>
                    </a:cubicBezTo>
                    <a:cubicBezTo>
                      <a:pt x="8811" y="2072"/>
                      <a:pt x="9382" y="3048"/>
                      <a:pt x="9561" y="4120"/>
                    </a:cubicBezTo>
                    <a:cubicBezTo>
                      <a:pt x="9572" y="4185"/>
                      <a:pt x="9632" y="4241"/>
                      <a:pt x="9697" y="4241"/>
                    </a:cubicBezTo>
                    <a:cubicBezTo>
                      <a:pt x="9703" y="4241"/>
                      <a:pt x="9709" y="4240"/>
                      <a:pt x="9716" y="4239"/>
                    </a:cubicBezTo>
                    <a:cubicBezTo>
                      <a:pt x="9799" y="4215"/>
                      <a:pt x="9858" y="4144"/>
                      <a:pt x="9835" y="4072"/>
                    </a:cubicBezTo>
                    <a:cubicBezTo>
                      <a:pt x="9632" y="2941"/>
                      <a:pt x="9037" y="1917"/>
                      <a:pt x="8156" y="1167"/>
                    </a:cubicBezTo>
                    <a:cubicBezTo>
                      <a:pt x="7263" y="405"/>
                      <a:pt x="6132" y="0"/>
                      <a:pt x="49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86"/>
              <p:cNvSpPr/>
              <p:nvPr/>
            </p:nvSpPr>
            <p:spPr>
              <a:xfrm>
                <a:off x="2334063" y="3324082"/>
                <a:ext cx="182067" cy="182116"/>
              </a:xfrm>
              <a:custGeom>
                <a:rect b="b" l="l" r="r" t="t"/>
                <a:pathLst>
                  <a:path extrusionOk="0" h="8455" w="8454">
                    <a:moveTo>
                      <a:pt x="4227" y="1"/>
                    </a:moveTo>
                    <a:cubicBezTo>
                      <a:pt x="3632" y="1"/>
                      <a:pt x="3060" y="120"/>
                      <a:pt x="2501" y="370"/>
                    </a:cubicBezTo>
                    <a:cubicBezTo>
                      <a:pt x="1989" y="608"/>
                      <a:pt x="1512" y="929"/>
                      <a:pt x="1120" y="1358"/>
                    </a:cubicBezTo>
                    <a:cubicBezTo>
                      <a:pt x="1060" y="1418"/>
                      <a:pt x="1072" y="1513"/>
                      <a:pt x="1131" y="1572"/>
                    </a:cubicBezTo>
                    <a:cubicBezTo>
                      <a:pt x="1158" y="1599"/>
                      <a:pt x="1192" y="1611"/>
                      <a:pt x="1227" y="1611"/>
                    </a:cubicBezTo>
                    <a:cubicBezTo>
                      <a:pt x="1270" y="1611"/>
                      <a:pt x="1313" y="1593"/>
                      <a:pt x="1346" y="1560"/>
                    </a:cubicBezTo>
                    <a:cubicBezTo>
                      <a:pt x="1715" y="1156"/>
                      <a:pt x="2155" y="846"/>
                      <a:pt x="2644" y="632"/>
                    </a:cubicBezTo>
                    <a:cubicBezTo>
                      <a:pt x="3144" y="405"/>
                      <a:pt x="3679" y="286"/>
                      <a:pt x="4251" y="286"/>
                    </a:cubicBezTo>
                    <a:cubicBezTo>
                      <a:pt x="6418" y="286"/>
                      <a:pt x="8192" y="2060"/>
                      <a:pt x="8192" y="4239"/>
                    </a:cubicBezTo>
                    <a:cubicBezTo>
                      <a:pt x="8192" y="6406"/>
                      <a:pt x="6418" y="8180"/>
                      <a:pt x="4251" y="8180"/>
                    </a:cubicBezTo>
                    <a:cubicBezTo>
                      <a:pt x="2072" y="8180"/>
                      <a:pt x="298" y="6406"/>
                      <a:pt x="298" y="4239"/>
                    </a:cubicBezTo>
                    <a:cubicBezTo>
                      <a:pt x="298" y="3465"/>
                      <a:pt x="524" y="2703"/>
                      <a:pt x="965" y="2060"/>
                    </a:cubicBezTo>
                    <a:cubicBezTo>
                      <a:pt x="1001" y="1989"/>
                      <a:pt x="989" y="1882"/>
                      <a:pt x="917" y="1846"/>
                    </a:cubicBezTo>
                    <a:cubicBezTo>
                      <a:pt x="893" y="1827"/>
                      <a:pt x="862" y="1818"/>
                      <a:pt x="830" y="1818"/>
                    </a:cubicBezTo>
                    <a:cubicBezTo>
                      <a:pt x="781" y="1818"/>
                      <a:pt x="731" y="1839"/>
                      <a:pt x="703" y="1882"/>
                    </a:cubicBezTo>
                    <a:cubicBezTo>
                      <a:pt x="250" y="2584"/>
                      <a:pt x="0" y="3394"/>
                      <a:pt x="0" y="4227"/>
                    </a:cubicBezTo>
                    <a:cubicBezTo>
                      <a:pt x="0" y="5358"/>
                      <a:pt x="453" y="6406"/>
                      <a:pt x="1239" y="7216"/>
                    </a:cubicBezTo>
                    <a:cubicBezTo>
                      <a:pt x="2048" y="8014"/>
                      <a:pt x="3096" y="8454"/>
                      <a:pt x="4227" y="8454"/>
                    </a:cubicBezTo>
                    <a:cubicBezTo>
                      <a:pt x="5358" y="8454"/>
                      <a:pt x="6418" y="8002"/>
                      <a:pt x="7227" y="7216"/>
                    </a:cubicBezTo>
                    <a:cubicBezTo>
                      <a:pt x="8025" y="6430"/>
                      <a:pt x="8454" y="5358"/>
                      <a:pt x="8454" y="4227"/>
                    </a:cubicBezTo>
                    <a:cubicBezTo>
                      <a:pt x="8454" y="3096"/>
                      <a:pt x="8013" y="2037"/>
                      <a:pt x="7227" y="1227"/>
                    </a:cubicBezTo>
                    <a:cubicBezTo>
                      <a:pt x="6418" y="429"/>
                      <a:pt x="5358" y="1"/>
                      <a:pt x="4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86"/>
              <p:cNvSpPr/>
              <p:nvPr/>
            </p:nvSpPr>
            <p:spPr>
              <a:xfrm>
                <a:off x="2349698" y="3411791"/>
                <a:ext cx="10790" cy="6440"/>
              </a:xfrm>
              <a:custGeom>
                <a:rect b="b" l="l" r="r" t="t"/>
                <a:pathLst>
                  <a:path extrusionOk="0" h="299" w="501">
                    <a:moveTo>
                      <a:pt x="144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27"/>
                      <a:pt x="60" y="298"/>
                      <a:pt x="144" y="298"/>
                    </a:cubicBezTo>
                    <a:lnTo>
                      <a:pt x="358" y="298"/>
                    </a:lnTo>
                    <a:cubicBezTo>
                      <a:pt x="429" y="298"/>
                      <a:pt x="501" y="239"/>
                      <a:pt x="501" y="155"/>
                    </a:cubicBezTo>
                    <a:cubicBezTo>
                      <a:pt x="501" y="60"/>
                      <a:pt x="441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8" name="Google Shape;3558;p86"/>
              <p:cNvSpPr/>
              <p:nvPr/>
            </p:nvSpPr>
            <p:spPr>
              <a:xfrm>
                <a:off x="2422275" y="3338966"/>
                <a:ext cx="79253" cy="79265"/>
              </a:xfrm>
              <a:custGeom>
                <a:rect b="b" l="l" r="r" t="t"/>
                <a:pathLst>
                  <a:path extrusionOk="0" h="3680" w="368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3536"/>
                    </a:lnTo>
                    <a:cubicBezTo>
                      <a:pt x="0" y="3608"/>
                      <a:pt x="60" y="3679"/>
                      <a:pt x="155" y="3679"/>
                    </a:cubicBezTo>
                    <a:lnTo>
                      <a:pt x="3536" y="3679"/>
                    </a:lnTo>
                    <a:cubicBezTo>
                      <a:pt x="3608" y="3679"/>
                      <a:pt x="3679" y="3620"/>
                      <a:pt x="3679" y="3536"/>
                    </a:cubicBezTo>
                    <a:cubicBezTo>
                      <a:pt x="3679" y="3441"/>
                      <a:pt x="3620" y="3382"/>
                      <a:pt x="3536" y="3382"/>
                    </a:cubicBezTo>
                    <a:lnTo>
                      <a:pt x="298" y="3382"/>
                    </a:lnTo>
                    <a:lnTo>
                      <a:pt x="298" y="155"/>
                    </a:lnTo>
                    <a:cubicBezTo>
                      <a:pt x="298" y="84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9" name="Google Shape;3559;p86"/>
              <p:cNvSpPr/>
              <p:nvPr/>
            </p:nvSpPr>
            <p:spPr>
              <a:xfrm>
                <a:off x="2422275" y="3480006"/>
                <a:ext cx="6418" cy="11050"/>
              </a:xfrm>
              <a:custGeom>
                <a:rect b="b" l="l" r="r" t="t"/>
                <a:pathLst>
                  <a:path extrusionOk="0" h="513" w="298">
                    <a:moveTo>
                      <a:pt x="155" y="1"/>
                    </a:moveTo>
                    <a:cubicBezTo>
                      <a:pt x="60" y="1"/>
                      <a:pt x="0" y="60"/>
                      <a:pt x="0" y="155"/>
                    </a:cubicBezTo>
                    <a:lnTo>
                      <a:pt x="0" y="358"/>
                    </a:lnTo>
                    <a:cubicBezTo>
                      <a:pt x="0" y="441"/>
                      <a:pt x="60" y="513"/>
                      <a:pt x="155" y="513"/>
                    </a:cubicBezTo>
                    <a:cubicBezTo>
                      <a:pt x="238" y="513"/>
                      <a:pt x="298" y="453"/>
                      <a:pt x="298" y="358"/>
                    </a:cubicBezTo>
                    <a:lnTo>
                      <a:pt x="298" y="155"/>
                    </a:lnTo>
                    <a:cubicBezTo>
                      <a:pt x="298" y="84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0" name="Google Shape;3560;p86"/>
              <p:cNvSpPr/>
              <p:nvPr/>
            </p:nvSpPr>
            <p:spPr>
              <a:xfrm>
                <a:off x="2370717" y="3360311"/>
                <a:ext cx="10294" cy="9434"/>
              </a:xfrm>
              <a:custGeom>
                <a:rect b="b" l="l" r="r" t="t"/>
                <a:pathLst>
                  <a:path extrusionOk="0" h="438" w="478">
                    <a:moveTo>
                      <a:pt x="168" y="0"/>
                    </a:moveTo>
                    <a:cubicBezTo>
                      <a:pt x="129" y="0"/>
                      <a:pt x="90" y="15"/>
                      <a:pt x="61" y="45"/>
                    </a:cubicBezTo>
                    <a:cubicBezTo>
                      <a:pt x="1" y="105"/>
                      <a:pt x="1" y="188"/>
                      <a:pt x="61" y="247"/>
                    </a:cubicBezTo>
                    <a:lnTo>
                      <a:pt x="215" y="402"/>
                    </a:lnTo>
                    <a:cubicBezTo>
                      <a:pt x="239" y="426"/>
                      <a:pt x="275" y="438"/>
                      <a:pt x="311" y="438"/>
                    </a:cubicBezTo>
                    <a:cubicBezTo>
                      <a:pt x="358" y="438"/>
                      <a:pt x="394" y="426"/>
                      <a:pt x="418" y="402"/>
                    </a:cubicBezTo>
                    <a:cubicBezTo>
                      <a:pt x="477" y="343"/>
                      <a:pt x="477" y="247"/>
                      <a:pt x="418" y="188"/>
                    </a:cubicBezTo>
                    <a:lnTo>
                      <a:pt x="275" y="45"/>
                    </a:lnTo>
                    <a:cubicBezTo>
                      <a:pt x="245" y="15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1" name="Google Shape;3561;p86"/>
              <p:cNvSpPr/>
              <p:nvPr/>
            </p:nvSpPr>
            <p:spPr>
              <a:xfrm>
                <a:off x="2470473" y="3460319"/>
                <a:ext cx="10273" cy="9456"/>
              </a:xfrm>
              <a:custGeom>
                <a:rect b="b" l="l" r="r" t="t"/>
                <a:pathLst>
                  <a:path extrusionOk="0" h="439" w="477">
                    <a:moveTo>
                      <a:pt x="161" y="1"/>
                    </a:moveTo>
                    <a:cubicBezTo>
                      <a:pt x="126" y="1"/>
                      <a:pt x="90" y="16"/>
                      <a:pt x="60" y="46"/>
                    </a:cubicBezTo>
                    <a:cubicBezTo>
                      <a:pt x="1" y="93"/>
                      <a:pt x="1" y="188"/>
                      <a:pt x="60" y="248"/>
                    </a:cubicBezTo>
                    <a:lnTo>
                      <a:pt x="203" y="391"/>
                    </a:lnTo>
                    <a:cubicBezTo>
                      <a:pt x="239" y="427"/>
                      <a:pt x="262" y="438"/>
                      <a:pt x="310" y="438"/>
                    </a:cubicBezTo>
                    <a:cubicBezTo>
                      <a:pt x="358" y="438"/>
                      <a:pt x="382" y="427"/>
                      <a:pt x="417" y="391"/>
                    </a:cubicBezTo>
                    <a:cubicBezTo>
                      <a:pt x="477" y="343"/>
                      <a:pt x="477" y="248"/>
                      <a:pt x="417" y="188"/>
                    </a:cubicBezTo>
                    <a:lnTo>
                      <a:pt x="262" y="46"/>
                    </a:lnTo>
                    <a:cubicBezTo>
                      <a:pt x="233" y="16"/>
                      <a:pt x="197" y="1"/>
                      <a:pt x="1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2" name="Google Shape;3562;p86"/>
              <p:cNvSpPr/>
              <p:nvPr/>
            </p:nvSpPr>
            <p:spPr>
              <a:xfrm>
                <a:off x="2470473" y="3360311"/>
                <a:ext cx="10273" cy="9434"/>
              </a:xfrm>
              <a:custGeom>
                <a:rect b="b" l="l" r="r" t="t"/>
                <a:pathLst>
                  <a:path extrusionOk="0" h="438" w="477">
                    <a:moveTo>
                      <a:pt x="310" y="0"/>
                    </a:moveTo>
                    <a:cubicBezTo>
                      <a:pt x="271" y="0"/>
                      <a:pt x="233" y="15"/>
                      <a:pt x="203" y="45"/>
                    </a:cubicBezTo>
                    <a:lnTo>
                      <a:pt x="60" y="188"/>
                    </a:lnTo>
                    <a:cubicBezTo>
                      <a:pt x="1" y="247"/>
                      <a:pt x="1" y="343"/>
                      <a:pt x="60" y="402"/>
                    </a:cubicBezTo>
                    <a:cubicBezTo>
                      <a:pt x="84" y="426"/>
                      <a:pt x="120" y="438"/>
                      <a:pt x="167" y="438"/>
                    </a:cubicBezTo>
                    <a:cubicBezTo>
                      <a:pt x="203" y="438"/>
                      <a:pt x="239" y="426"/>
                      <a:pt x="262" y="402"/>
                    </a:cubicBezTo>
                    <a:lnTo>
                      <a:pt x="417" y="247"/>
                    </a:lnTo>
                    <a:cubicBezTo>
                      <a:pt x="477" y="188"/>
                      <a:pt x="477" y="105"/>
                      <a:pt x="417" y="45"/>
                    </a:cubicBezTo>
                    <a:cubicBezTo>
                      <a:pt x="387" y="15"/>
                      <a:pt x="349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3" name="Google Shape;3563;p86"/>
              <p:cNvSpPr/>
              <p:nvPr/>
            </p:nvSpPr>
            <p:spPr>
              <a:xfrm>
                <a:off x="2370717" y="3460319"/>
                <a:ext cx="10294" cy="9456"/>
              </a:xfrm>
              <a:custGeom>
                <a:rect b="b" l="l" r="r" t="t"/>
                <a:pathLst>
                  <a:path extrusionOk="0" h="439" w="478">
                    <a:moveTo>
                      <a:pt x="316" y="1"/>
                    </a:moveTo>
                    <a:cubicBezTo>
                      <a:pt x="281" y="1"/>
                      <a:pt x="245" y="16"/>
                      <a:pt x="215" y="46"/>
                    </a:cubicBezTo>
                    <a:lnTo>
                      <a:pt x="61" y="188"/>
                    </a:lnTo>
                    <a:cubicBezTo>
                      <a:pt x="1" y="248"/>
                      <a:pt x="1" y="343"/>
                      <a:pt x="61" y="403"/>
                    </a:cubicBezTo>
                    <a:cubicBezTo>
                      <a:pt x="96" y="427"/>
                      <a:pt x="120" y="438"/>
                      <a:pt x="168" y="438"/>
                    </a:cubicBezTo>
                    <a:cubicBezTo>
                      <a:pt x="215" y="438"/>
                      <a:pt x="239" y="427"/>
                      <a:pt x="275" y="403"/>
                    </a:cubicBezTo>
                    <a:lnTo>
                      <a:pt x="418" y="248"/>
                    </a:lnTo>
                    <a:cubicBezTo>
                      <a:pt x="477" y="188"/>
                      <a:pt x="477" y="105"/>
                      <a:pt x="418" y="46"/>
                    </a:cubicBezTo>
                    <a:cubicBezTo>
                      <a:pt x="388" y="16"/>
                      <a:pt x="352" y="1"/>
                      <a:pt x="3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4" name="Google Shape;3564;p86"/>
              <p:cNvSpPr/>
              <p:nvPr/>
            </p:nvSpPr>
            <p:spPr>
              <a:xfrm>
                <a:off x="2355082" y="3383660"/>
                <a:ext cx="11307" cy="7905"/>
              </a:xfrm>
              <a:custGeom>
                <a:rect b="b" l="l" r="r" t="t"/>
                <a:pathLst>
                  <a:path extrusionOk="0" h="367" w="525">
                    <a:moveTo>
                      <a:pt x="167" y="0"/>
                    </a:moveTo>
                    <a:cubicBezTo>
                      <a:pt x="106" y="0"/>
                      <a:pt x="52" y="29"/>
                      <a:pt x="25" y="92"/>
                    </a:cubicBezTo>
                    <a:cubicBezTo>
                      <a:pt x="1" y="164"/>
                      <a:pt x="25" y="247"/>
                      <a:pt x="108" y="283"/>
                    </a:cubicBezTo>
                    <a:lnTo>
                      <a:pt x="298" y="354"/>
                    </a:lnTo>
                    <a:cubicBezTo>
                      <a:pt x="310" y="366"/>
                      <a:pt x="346" y="366"/>
                      <a:pt x="358" y="366"/>
                    </a:cubicBezTo>
                    <a:cubicBezTo>
                      <a:pt x="417" y="366"/>
                      <a:pt x="465" y="342"/>
                      <a:pt x="489" y="283"/>
                    </a:cubicBezTo>
                    <a:cubicBezTo>
                      <a:pt x="525" y="187"/>
                      <a:pt x="489" y="116"/>
                      <a:pt x="417" y="92"/>
                    </a:cubicBezTo>
                    <a:lnTo>
                      <a:pt x="227" y="9"/>
                    </a:lnTo>
                    <a:cubicBezTo>
                      <a:pt x="207" y="3"/>
                      <a:pt x="186" y="0"/>
                      <a:pt x="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5" name="Google Shape;3565;p86"/>
              <p:cNvSpPr/>
              <p:nvPr/>
            </p:nvSpPr>
            <p:spPr>
              <a:xfrm>
                <a:off x="2484838" y="3438521"/>
                <a:ext cx="11307" cy="7905"/>
              </a:xfrm>
              <a:custGeom>
                <a:rect b="b" l="l" r="r" t="t"/>
                <a:pathLst>
                  <a:path extrusionOk="0" h="367" w="525">
                    <a:moveTo>
                      <a:pt x="170" y="1"/>
                    </a:moveTo>
                    <a:cubicBezTo>
                      <a:pt x="112" y="1"/>
                      <a:pt x="54" y="28"/>
                      <a:pt x="36" y="81"/>
                    </a:cubicBezTo>
                    <a:cubicBezTo>
                      <a:pt x="0" y="165"/>
                      <a:pt x="36" y="248"/>
                      <a:pt x="107" y="284"/>
                    </a:cubicBezTo>
                    <a:lnTo>
                      <a:pt x="298" y="355"/>
                    </a:lnTo>
                    <a:cubicBezTo>
                      <a:pt x="310" y="367"/>
                      <a:pt x="346" y="367"/>
                      <a:pt x="357" y="367"/>
                    </a:cubicBezTo>
                    <a:cubicBezTo>
                      <a:pt x="417" y="367"/>
                      <a:pt x="465" y="343"/>
                      <a:pt x="488" y="284"/>
                    </a:cubicBezTo>
                    <a:cubicBezTo>
                      <a:pt x="524" y="200"/>
                      <a:pt x="488" y="117"/>
                      <a:pt x="417" y="81"/>
                    </a:cubicBezTo>
                    <a:lnTo>
                      <a:pt x="226" y="10"/>
                    </a:lnTo>
                    <a:cubicBezTo>
                      <a:pt x="209" y="4"/>
                      <a:pt x="189" y="1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6" name="Google Shape;3566;p86"/>
              <p:cNvSpPr/>
              <p:nvPr/>
            </p:nvSpPr>
            <p:spPr>
              <a:xfrm>
                <a:off x="2448937" y="3344803"/>
                <a:ext cx="8744" cy="10597"/>
              </a:xfrm>
              <a:custGeom>
                <a:rect b="b" l="l" r="r" t="t"/>
                <a:pathLst>
                  <a:path extrusionOk="0" h="492" w="406">
                    <a:moveTo>
                      <a:pt x="237" y="1"/>
                    </a:moveTo>
                    <a:cubicBezTo>
                      <a:pt x="181" y="1"/>
                      <a:pt x="125" y="34"/>
                      <a:pt x="108" y="86"/>
                    </a:cubicBezTo>
                    <a:lnTo>
                      <a:pt x="36" y="277"/>
                    </a:lnTo>
                    <a:cubicBezTo>
                      <a:pt x="0" y="360"/>
                      <a:pt x="36" y="444"/>
                      <a:pt x="108" y="479"/>
                    </a:cubicBezTo>
                    <a:cubicBezTo>
                      <a:pt x="119" y="479"/>
                      <a:pt x="131" y="491"/>
                      <a:pt x="167" y="491"/>
                    </a:cubicBezTo>
                    <a:cubicBezTo>
                      <a:pt x="227" y="491"/>
                      <a:pt x="274" y="467"/>
                      <a:pt x="298" y="396"/>
                    </a:cubicBezTo>
                    <a:lnTo>
                      <a:pt x="369" y="205"/>
                    </a:lnTo>
                    <a:cubicBezTo>
                      <a:pt x="405" y="134"/>
                      <a:pt x="369" y="39"/>
                      <a:pt x="298" y="15"/>
                    </a:cubicBezTo>
                    <a:cubicBezTo>
                      <a:pt x="279" y="5"/>
                      <a:pt x="258" y="1"/>
                      <a:pt x="2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7" name="Google Shape;3567;p86"/>
              <p:cNvSpPr/>
              <p:nvPr/>
            </p:nvSpPr>
            <p:spPr>
              <a:xfrm>
                <a:off x="2393546" y="3474686"/>
                <a:ext cx="9002" cy="10468"/>
              </a:xfrm>
              <a:custGeom>
                <a:rect b="b" l="l" r="r" t="t"/>
                <a:pathLst>
                  <a:path extrusionOk="0" h="486" w="418">
                    <a:moveTo>
                      <a:pt x="255" y="1"/>
                    </a:moveTo>
                    <a:cubicBezTo>
                      <a:pt x="197" y="1"/>
                      <a:pt x="138" y="30"/>
                      <a:pt x="120" y="93"/>
                    </a:cubicBezTo>
                    <a:lnTo>
                      <a:pt x="48" y="283"/>
                    </a:lnTo>
                    <a:cubicBezTo>
                      <a:pt x="1" y="355"/>
                      <a:pt x="48" y="450"/>
                      <a:pt x="120" y="474"/>
                    </a:cubicBezTo>
                    <a:cubicBezTo>
                      <a:pt x="132" y="486"/>
                      <a:pt x="167" y="486"/>
                      <a:pt x="179" y="486"/>
                    </a:cubicBezTo>
                    <a:cubicBezTo>
                      <a:pt x="239" y="486"/>
                      <a:pt x="286" y="462"/>
                      <a:pt x="310" y="402"/>
                    </a:cubicBezTo>
                    <a:lnTo>
                      <a:pt x="382" y="212"/>
                    </a:lnTo>
                    <a:cubicBezTo>
                      <a:pt x="417" y="129"/>
                      <a:pt x="382" y="45"/>
                      <a:pt x="310" y="10"/>
                    </a:cubicBezTo>
                    <a:cubicBezTo>
                      <a:pt x="293" y="4"/>
                      <a:pt x="274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8" name="Google Shape;3568;p86"/>
              <p:cNvSpPr/>
              <p:nvPr/>
            </p:nvSpPr>
            <p:spPr>
              <a:xfrm>
                <a:off x="2394838" y="3344157"/>
                <a:ext cx="8722" cy="10727"/>
              </a:xfrm>
              <a:custGeom>
                <a:rect b="b" l="l" r="r" t="t"/>
                <a:pathLst>
                  <a:path extrusionOk="0" h="498" w="405">
                    <a:moveTo>
                      <a:pt x="161" y="1"/>
                    </a:moveTo>
                    <a:cubicBezTo>
                      <a:pt x="143" y="1"/>
                      <a:pt x="125" y="3"/>
                      <a:pt x="107" y="9"/>
                    </a:cubicBezTo>
                    <a:cubicBezTo>
                      <a:pt x="24" y="45"/>
                      <a:pt x="0" y="128"/>
                      <a:pt x="24" y="212"/>
                    </a:cubicBezTo>
                    <a:lnTo>
                      <a:pt x="107" y="402"/>
                    </a:lnTo>
                    <a:cubicBezTo>
                      <a:pt x="131" y="462"/>
                      <a:pt x="191" y="497"/>
                      <a:pt x="238" y="497"/>
                    </a:cubicBezTo>
                    <a:cubicBezTo>
                      <a:pt x="250" y="497"/>
                      <a:pt x="262" y="497"/>
                      <a:pt x="298" y="474"/>
                    </a:cubicBezTo>
                    <a:cubicBezTo>
                      <a:pt x="369" y="450"/>
                      <a:pt x="405" y="355"/>
                      <a:pt x="369" y="283"/>
                    </a:cubicBezTo>
                    <a:lnTo>
                      <a:pt x="298" y="93"/>
                    </a:lnTo>
                    <a:cubicBezTo>
                      <a:pt x="271" y="29"/>
                      <a:pt x="216" y="1"/>
                      <a:pt x="1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9" name="Google Shape;3569;p86"/>
              <p:cNvSpPr/>
              <p:nvPr/>
            </p:nvSpPr>
            <p:spPr>
              <a:xfrm>
                <a:off x="2447645" y="3475353"/>
                <a:ext cx="8744" cy="10576"/>
              </a:xfrm>
              <a:custGeom>
                <a:rect b="b" l="l" r="r" t="t"/>
                <a:pathLst>
                  <a:path extrusionOk="0" h="491" w="406">
                    <a:moveTo>
                      <a:pt x="167" y="0"/>
                    </a:moveTo>
                    <a:cubicBezTo>
                      <a:pt x="147" y="0"/>
                      <a:pt x="127" y="5"/>
                      <a:pt x="108" y="14"/>
                    </a:cubicBezTo>
                    <a:cubicBezTo>
                      <a:pt x="37" y="38"/>
                      <a:pt x="1" y="133"/>
                      <a:pt x="37" y="205"/>
                    </a:cubicBezTo>
                    <a:lnTo>
                      <a:pt x="108" y="395"/>
                    </a:lnTo>
                    <a:cubicBezTo>
                      <a:pt x="132" y="455"/>
                      <a:pt x="179" y="491"/>
                      <a:pt x="239" y="491"/>
                    </a:cubicBezTo>
                    <a:cubicBezTo>
                      <a:pt x="251" y="491"/>
                      <a:pt x="275" y="491"/>
                      <a:pt x="299" y="479"/>
                    </a:cubicBezTo>
                    <a:cubicBezTo>
                      <a:pt x="370" y="443"/>
                      <a:pt x="406" y="360"/>
                      <a:pt x="370" y="276"/>
                    </a:cubicBezTo>
                    <a:lnTo>
                      <a:pt x="299" y="86"/>
                    </a:lnTo>
                    <a:cubicBezTo>
                      <a:pt x="272" y="33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0" name="Google Shape;3570;p86"/>
              <p:cNvSpPr/>
              <p:nvPr/>
            </p:nvSpPr>
            <p:spPr>
              <a:xfrm>
                <a:off x="2485592" y="3384672"/>
                <a:ext cx="11048" cy="7905"/>
              </a:xfrm>
              <a:custGeom>
                <a:rect b="b" l="l" r="r" t="t"/>
                <a:pathLst>
                  <a:path extrusionOk="0" h="367" w="513">
                    <a:moveTo>
                      <a:pt x="354" y="1"/>
                    </a:moveTo>
                    <a:cubicBezTo>
                      <a:pt x="335" y="1"/>
                      <a:pt x="316" y="3"/>
                      <a:pt x="299" y="9"/>
                    </a:cubicBezTo>
                    <a:lnTo>
                      <a:pt x="96" y="81"/>
                    </a:lnTo>
                    <a:cubicBezTo>
                      <a:pt x="25" y="117"/>
                      <a:pt x="1" y="200"/>
                      <a:pt x="25" y="283"/>
                    </a:cubicBezTo>
                    <a:cubicBezTo>
                      <a:pt x="37" y="343"/>
                      <a:pt x="96" y="367"/>
                      <a:pt x="156" y="367"/>
                    </a:cubicBezTo>
                    <a:cubicBezTo>
                      <a:pt x="180" y="367"/>
                      <a:pt x="191" y="367"/>
                      <a:pt x="215" y="355"/>
                    </a:cubicBezTo>
                    <a:lnTo>
                      <a:pt x="418" y="283"/>
                    </a:lnTo>
                    <a:cubicBezTo>
                      <a:pt x="489" y="248"/>
                      <a:pt x="513" y="164"/>
                      <a:pt x="489" y="81"/>
                    </a:cubicBezTo>
                    <a:cubicBezTo>
                      <a:pt x="462" y="27"/>
                      <a:pt x="409" y="1"/>
                      <a:pt x="3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1" name="Google Shape;3571;p86"/>
              <p:cNvSpPr/>
              <p:nvPr/>
            </p:nvSpPr>
            <p:spPr>
              <a:xfrm>
                <a:off x="2354824" y="3437509"/>
                <a:ext cx="11048" cy="7905"/>
              </a:xfrm>
              <a:custGeom>
                <a:rect b="b" l="l" r="r" t="t"/>
                <a:pathLst>
                  <a:path extrusionOk="0" h="367" w="513">
                    <a:moveTo>
                      <a:pt x="352" y="0"/>
                    </a:moveTo>
                    <a:cubicBezTo>
                      <a:pt x="334" y="0"/>
                      <a:pt x="316" y="3"/>
                      <a:pt x="298" y="9"/>
                    </a:cubicBezTo>
                    <a:lnTo>
                      <a:pt x="96" y="92"/>
                    </a:lnTo>
                    <a:cubicBezTo>
                      <a:pt x="25" y="116"/>
                      <a:pt x="1" y="212"/>
                      <a:pt x="25" y="283"/>
                    </a:cubicBezTo>
                    <a:cubicBezTo>
                      <a:pt x="60" y="343"/>
                      <a:pt x="96" y="366"/>
                      <a:pt x="156" y="366"/>
                    </a:cubicBezTo>
                    <a:cubicBezTo>
                      <a:pt x="179" y="366"/>
                      <a:pt x="191" y="366"/>
                      <a:pt x="215" y="354"/>
                    </a:cubicBezTo>
                    <a:lnTo>
                      <a:pt x="418" y="283"/>
                    </a:lnTo>
                    <a:cubicBezTo>
                      <a:pt x="489" y="247"/>
                      <a:pt x="513" y="164"/>
                      <a:pt x="489" y="92"/>
                    </a:cubicBezTo>
                    <a:cubicBezTo>
                      <a:pt x="462" y="29"/>
                      <a:pt x="408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72" name="Google Shape;3572;p86"/>
          <p:cNvGrpSpPr/>
          <p:nvPr/>
        </p:nvGrpSpPr>
        <p:grpSpPr>
          <a:xfrm>
            <a:off x="3668098" y="1530440"/>
            <a:ext cx="631647" cy="897106"/>
            <a:chOff x="3628973" y="1603465"/>
            <a:chExt cx="631647" cy="897106"/>
          </a:xfrm>
        </p:grpSpPr>
        <p:sp>
          <p:nvSpPr>
            <p:cNvPr id="3573" name="Google Shape;3573;p86"/>
            <p:cNvSpPr/>
            <p:nvPr/>
          </p:nvSpPr>
          <p:spPr>
            <a:xfrm>
              <a:off x="3628973" y="1603465"/>
              <a:ext cx="631647" cy="897106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74" name="Google Shape;3574;p86"/>
            <p:cNvGrpSpPr/>
            <p:nvPr/>
          </p:nvGrpSpPr>
          <p:grpSpPr>
            <a:xfrm>
              <a:off x="3818125" y="2006576"/>
              <a:ext cx="257983" cy="246303"/>
              <a:chOff x="3403750" y="2869351"/>
              <a:chExt cx="257983" cy="246303"/>
            </a:xfrm>
          </p:grpSpPr>
          <p:sp>
            <p:nvSpPr>
              <p:cNvPr id="3575" name="Google Shape;3575;p86"/>
              <p:cNvSpPr/>
              <p:nvPr/>
            </p:nvSpPr>
            <p:spPr>
              <a:xfrm>
                <a:off x="3466830" y="2911223"/>
                <a:ext cx="70036" cy="19709"/>
              </a:xfrm>
              <a:custGeom>
                <a:rect b="b" l="l" r="r" t="t"/>
                <a:pathLst>
                  <a:path extrusionOk="0" h="915" w="3252">
                    <a:moveTo>
                      <a:pt x="1620" y="0"/>
                    </a:moveTo>
                    <a:cubicBezTo>
                      <a:pt x="1025" y="0"/>
                      <a:pt x="477" y="215"/>
                      <a:pt x="60" y="631"/>
                    </a:cubicBezTo>
                    <a:cubicBezTo>
                      <a:pt x="1" y="691"/>
                      <a:pt x="1" y="810"/>
                      <a:pt x="60" y="869"/>
                    </a:cubicBezTo>
                    <a:cubicBezTo>
                      <a:pt x="90" y="899"/>
                      <a:pt x="132" y="914"/>
                      <a:pt x="175" y="914"/>
                    </a:cubicBezTo>
                    <a:cubicBezTo>
                      <a:pt x="218" y="914"/>
                      <a:pt x="263" y="899"/>
                      <a:pt x="298" y="869"/>
                    </a:cubicBezTo>
                    <a:cubicBezTo>
                      <a:pt x="656" y="512"/>
                      <a:pt x="1120" y="322"/>
                      <a:pt x="1620" y="322"/>
                    </a:cubicBezTo>
                    <a:cubicBezTo>
                      <a:pt x="2132" y="322"/>
                      <a:pt x="2596" y="512"/>
                      <a:pt x="2953" y="869"/>
                    </a:cubicBezTo>
                    <a:cubicBezTo>
                      <a:pt x="2983" y="899"/>
                      <a:pt x="3028" y="914"/>
                      <a:pt x="3073" y="914"/>
                    </a:cubicBezTo>
                    <a:cubicBezTo>
                      <a:pt x="3117" y="914"/>
                      <a:pt x="3162" y="899"/>
                      <a:pt x="3192" y="869"/>
                    </a:cubicBezTo>
                    <a:cubicBezTo>
                      <a:pt x="3251" y="810"/>
                      <a:pt x="3251" y="691"/>
                      <a:pt x="3192" y="631"/>
                    </a:cubicBezTo>
                    <a:cubicBezTo>
                      <a:pt x="2775" y="215"/>
                      <a:pt x="2215" y="0"/>
                      <a:pt x="16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6" name="Google Shape;3576;p86"/>
              <p:cNvSpPr/>
              <p:nvPr/>
            </p:nvSpPr>
            <p:spPr>
              <a:xfrm>
                <a:off x="3403750" y="2869351"/>
                <a:ext cx="257983" cy="246303"/>
              </a:xfrm>
              <a:custGeom>
                <a:rect b="b" l="l" r="r" t="t"/>
                <a:pathLst>
                  <a:path extrusionOk="0" h="11435" w="11979">
                    <a:moveTo>
                      <a:pt x="7621" y="6921"/>
                    </a:moveTo>
                    <a:lnTo>
                      <a:pt x="8061" y="7373"/>
                    </a:lnTo>
                    <a:lnTo>
                      <a:pt x="7787" y="7659"/>
                    </a:lnTo>
                    <a:lnTo>
                      <a:pt x="7335" y="7207"/>
                    </a:lnTo>
                    <a:cubicBezTo>
                      <a:pt x="7442" y="7123"/>
                      <a:pt x="7526" y="7016"/>
                      <a:pt x="7621" y="6921"/>
                    </a:cubicBezTo>
                    <a:close/>
                    <a:moveTo>
                      <a:pt x="4552" y="328"/>
                    </a:moveTo>
                    <a:cubicBezTo>
                      <a:pt x="5525" y="328"/>
                      <a:pt x="6496" y="700"/>
                      <a:pt x="7228" y="1444"/>
                    </a:cubicBezTo>
                    <a:cubicBezTo>
                      <a:pt x="8645" y="2861"/>
                      <a:pt x="8704" y="5076"/>
                      <a:pt x="7466" y="6564"/>
                    </a:cubicBezTo>
                    <a:cubicBezTo>
                      <a:pt x="7311" y="6766"/>
                      <a:pt x="7156" y="6909"/>
                      <a:pt x="6978" y="7064"/>
                    </a:cubicBezTo>
                    <a:cubicBezTo>
                      <a:pt x="6279" y="7651"/>
                      <a:pt x="5417" y="7944"/>
                      <a:pt x="4554" y="7944"/>
                    </a:cubicBezTo>
                    <a:cubicBezTo>
                      <a:pt x="3579" y="7944"/>
                      <a:pt x="2603" y="7571"/>
                      <a:pt x="1858" y="6826"/>
                    </a:cubicBezTo>
                    <a:cubicBezTo>
                      <a:pt x="370" y="5338"/>
                      <a:pt x="370" y="2921"/>
                      <a:pt x="1858" y="1444"/>
                    </a:cubicBezTo>
                    <a:cubicBezTo>
                      <a:pt x="2602" y="700"/>
                      <a:pt x="3579" y="328"/>
                      <a:pt x="4552" y="328"/>
                    </a:cubicBezTo>
                    <a:close/>
                    <a:moveTo>
                      <a:pt x="8518" y="7440"/>
                    </a:moveTo>
                    <a:cubicBezTo>
                      <a:pt x="8550" y="7440"/>
                      <a:pt x="8580" y="7453"/>
                      <a:pt x="8597" y="7481"/>
                    </a:cubicBezTo>
                    <a:lnTo>
                      <a:pt x="9061" y="7897"/>
                    </a:lnTo>
                    <a:lnTo>
                      <a:pt x="8276" y="8683"/>
                    </a:lnTo>
                    <a:lnTo>
                      <a:pt x="7883" y="8195"/>
                    </a:lnTo>
                    <a:cubicBezTo>
                      <a:pt x="7847" y="8135"/>
                      <a:pt x="7847" y="8052"/>
                      <a:pt x="7883" y="8016"/>
                    </a:cubicBezTo>
                    <a:lnTo>
                      <a:pt x="8418" y="7481"/>
                    </a:lnTo>
                    <a:cubicBezTo>
                      <a:pt x="8444" y="7456"/>
                      <a:pt x="8482" y="7440"/>
                      <a:pt x="8518" y="7440"/>
                    </a:cubicBezTo>
                    <a:close/>
                    <a:moveTo>
                      <a:pt x="9335" y="8100"/>
                    </a:moveTo>
                    <a:lnTo>
                      <a:pt x="11252" y="9779"/>
                    </a:lnTo>
                    <a:cubicBezTo>
                      <a:pt x="11574" y="10064"/>
                      <a:pt x="11597" y="10576"/>
                      <a:pt x="11276" y="10886"/>
                    </a:cubicBezTo>
                    <a:cubicBezTo>
                      <a:pt x="11128" y="11033"/>
                      <a:pt x="10940" y="11105"/>
                      <a:pt x="10752" y="11105"/>
                    </a:cubicBezTo>
                    <a:cubicBezTo>
                      <a:pt x="10544" y="11105"/>
                      <a:pt x="10336" y="11018"/>
                      <a:pt x="10181" y="10850"/>
                    </a:cubicBezTo>
                    <a:lnTo>
                      <a:pt x="8514" y="8921"/>
                    </a:lnTo>
                    <a:lnTo>
                      <a:pt x="9335" y="8100"/>
                    </a:lnTo>
                    <a:close/>
                    <a:moveTo>
                      <a:pt x="4543" y="1"/>
                    </a:moveTo>
                    <a:cubicBezTo>
                      <a:pt x="3483" y="1"/>
                      <a:pt x="2424" y="402"/>
                      <a:pt x="1620" y="1206"/>
                    </a:cubicBezTo>
                    <a:cubicBezTo>
                      <a:pt x="1" y="2837"/>
                      <a:pt x="1" y="5457"/>
                      <a:pt x="1620" y="7064"/>
                    </a:cubicBezTo>
                    <a:cubicBezTo>
                      <a:pt x="2431" y="7875"/>
                      <a:pt x="3489" y="8272"/>
                      <a:pt x="4543" y="8272"/>
                    </a:cubicBezTo>
                    <a:cubicBezTo>
                      <a:pt x="5440" y="8272"/>
                      <a:pt x="6334" y="7985"/>
                      <a:pt x="7073" y="7421"/>
                    </a:cubicBezTo>
                    <a:lnTo>
                      <a:pt x="7561" y="7909"/>
                    </a:lnTo>
                    <a:cubicBezTo>
                      <a:pt x="7490" y="8076"/>
                      <a:pt x="7502" y="8278"/>
                      <a:pt x="7633" y="8409"/>
                    </a:cubicBezTo>
                    <a:lnTo>
                      <a:pt x="9954" y="11064"/>
                    </a:lnTo>
                    <a:cubicBezTo>
                      <a:pt x="10171" y="11312"/>
                      <a:pt x="10471" y="11434"/>
                      <a:pt x="10771" y="11434"/>
                    </a:cubicBezTo>
                    <a:cubicBezTo>
                      <a:pt x="11049" y="11434"/>
                      <a:pt x="11326" y="11330"/>
                      <a:pt x="11538" y="11124"/>
                    </a:cubicBezTo>
                    <a:cubicBezTo>
                      <a:pt x="11978" y="10671"/>
                      <a:pt x="11955" y="9945"/>
                      <a:pt x="11478" y="9540"/>
                    </a:cubicBezTo>
                    <a:lnTo>
                      <a:pt x="8823" y="7219"/>
                    </a:lnTo>
                    <a:cubicBezTo>
                      <a:pt x="8737" y="7139"/>
                      <a:pt x="8629" y="7104"/>
                      <a:pt x="8522" y="7104"/>
                    </a:cubicBezTo>
                    <a:cubicBezTo>
                      <a:pt x="8453" y="7104"/>
                      <a:pt x="8384" y="7119"/>
                      <a:pt x="8323" y="7147"/>
                    </a:cubicBezTo>
                    <a:lnTo>
                      <a:pt x="7823" y="6659"/>
                    </a:lnTo>
                    <a:cubicBezTo>
                      <a:pt x="9073" y="5052"/>
                      <a:pt x="8978" y="2694"/>
                      <a:pt x="7466" y="1206"/>
                    </a:cubicBezTo>
                    <a:cubicBezTo>
                      <a:pt x="6662" y="402"/>
                      <a:pt x="5603" y="1"/>
                      <a:pt x="45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7" name="Google Shape;3577;p86"/>
              <p:cNvSpPr/>
              <p:nvPr/>
            </p:nvSpPr>
            <p:spPr>
              <a:xfrm>
                <a:off x="3506844" y="2890158"/>
                <a:ext cx="70531" cy="136991"/>
              </a:xfrm>
              <a:custGeom>
                <a:rect b="b" l="l" r="r" t="t"/>
                <a:pathLst>
                  <a:path extrusionOk="0" h="6360" w="3275">
                    <a:moveTo>
                      <a:pt x="191" y="0"/>
                    </a:moveTo>
                    <a:cubicBezTo>
                      <a:pt x="106" y="0"/>
                      <a:pt x="35" y="59"/>
                      <a:pt x="24" y="157"/>
                    </a:cubicBezTo>
                    <a:cubicBezTo>
                      <a:pt x="0" y="264"/>
                      <a:pt x="60" y="335"/>
                      <a:pt x="167" y="347"/>
                    </a:cubicBezTo>
                    <a:cubicBezTo>
                      <a:pt x="798" y="442"/>
                      <a:pt x="1345" y="716"/>
                      <a:pt x="1786" y="1169"/>
                    </a:cubicBezTo>
                    <a:cubicBezTo>
                      <a:pt x="2905" y="2288"/>
                      <a:pt x="2905" y="4110"/>
                      <a:pt x="1786" y="5229"/>
                    </a:cubicBezTo>
                    <a:cubicBezTo>
                      <a:pt x="1345" y="5645"/>
                      <a:pt x="774" y="5931"/>
                      <a:pt x="167" y="6015"/>
                    </a:cubicBezTo>
                    <a:cubicBezTo>
                      <a:pt x="83" y="6038"/>
                      <a:pt x="24" y="6122"/>
                      <a:pt x="24" y="6217"/>
                    </a:cubicBezTo>
                    <a:cubicBezTo>
                      <a:pt x="36" y="6300"/>
                      <a:pt x="107" y="6360"/>
                      <a:pt x="179" y="6360"/>
                    </a:cubicBezTo>
                    <a:lnTo>
                      <a:pt x="214" y="6360"/>
                    </a:lnTo>
                    <a:cubicBezTo>
                      <a:pt x="917" y="6253"/>
                      <a:pt x="1536" y="5943"/>
                      <a:pt x="2024" y="5455"/>
                    </a:cubicBezTo>
                    <a:cubicBezTo>
                      <a:pt x="3274" y="4205"/>
                      <a:pt x="3274" y="2169"/>
                      <a:pt x="2024" y="919"/>
                    </a:cubicBezTo>
                    <a:cubicBezTo>
                      <a:pt x="1536" y="419"/>
                      <a:pt x="917" y="109"/>
                      <a:pt x="214" y="2"/>
                    </a:cubicBezTo>
                    <a:cubicBezTo>
                      <a:pt x="206" y="1"/>
                      <a:pt x="198" y="0"/>
                      <a:pt x="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86"/>
              <p:cNvSpPr/>
              <p:nvPr/>
            </p:nvSpPr>
            <p:spPr>
              <a:xfrm>
                <a:off x="3425803" y="2890158"/>
                <a:ext cx="71823" cy="136991"/>
              </a:xfrm>
              <a:custGeom>
                <a:rect b="b" l="l" r="r" t="t"/>
                <a:pathLst>
                  <a:path extrusionOk="0" h="6360" w="3335">
                    <a:moveTo>
                      <a:pt x="3162" y="1"/>
                    </a:moveTo>
                    <a:cubicBezTo>
                      <a:pt x="3156" y="1"/>
                      <a:pt x="3150" y="1"/>
                      <a:pt x="3144" y="2"/>
                    </a:cubicBezTo>
                    <a:cubicBezTo>
                      <a:pt x="2430" y="61"/>
                      <a:pt x="1775" y="383"/>
                      <a:pt x="1251" y="895"/>
                    </a:cubicBezTo>
                    <a:cubicBezTo>
                      <a:pt x="1" y="2145"/>
                      <a:pt x="1" y="4193"/>
                      <a:pt x="1251" y="5443"/>
                    </a:cubicBezTo>
                    <a:cubicBezTo>
                      <a:pt x="1775" y="5955"/>
                      <a:pt x="2430" y="6277"/>
                      <a:pt x="3144" y="6360"/>
                    </a:cubicBezTo>
                    <a:lnTo>
                      <a:pt x="3156" y="6360"/>
                    </a:lnTo>
                    <a:cubicBezTo>
                      <a:pt x="3251" y="6360"/>
                      <a:pt x="3311" y="6300"/>
                      <a:pt x="3323" y="6217"/>
                    </a:cubicBezTo>
                    <a:cubicBezTo>
                      <a:pt x="3334" y="6122"/>
                      <a:pt x="3263" y="6038"/>
                      <a:pt x="3168" y="6038"/>
                    </a:cubicBezTo>
                    <a:cubicBezTo>
                      <a:pt x="2537" y="5955"/>
                      <a:pt x="1941" y="5681"/>
                      <a:pt x="1477" y="5217"/>
                    </a:cubicBezTo>
                    <a:cubicBezTo>
                      <a:pt x="358" y="4098"/>
                      <a:pt x="358" y="2264"/>
                      <a:pt x="1477" y="1157"/>
                    </a:cubicBezTo>
                    <a:cubicBezTo>
                      <a:pt x="1941" y="692"/>
                      <a:pt x="2513" y="407"/>
                      <a:pt x="3168" y="335"/>
                    </a:cubicBezTo>
                    <a:cubicBezTo>
                      <a:pt x="3263" y="311"/>
                      <a:pt x="3334" y="240"/>
                      <a:pt x="3323" y="157"/>
                    </a:cubicBezTo>
                    <a:cubicBezTo>
                      <a:pt x="3312" y="68"/>
                      <a:pt x="3239" y="1"/>
                      <a:pt x="3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79" name="Google Shape;3579;p86"/>
          <p:cNvSpPr/>
          <p:nvPr/>
        </p:nvSpPr>
        <p:spPr>
          <a:xfrm>
            <a:off x="3509916" y="2577403"/>
            <a:ext cx="46946" cy="46979"/>
          </a:xfrm>
          <a:custGeom>
            <a:rect b="b" l="l" r="r" t="t"/>
            <a:pathLst>
              <a:path extrusionOk="0" h="2181" w="2180">
                <a:moveTo>
                  <a:pt x="1100" y="1"/>
                </a:moveTo>
                <a:cubicBezTo>
                  <a:pt x="535" y="1"/>
                  <a:pt x="1" y="443"/>
                  <a:pt x="1" y="1098"/>
                </a:cubicBezTo>
                <a:cubicBezTo>
                  <a:pt x="1" y="1705"/>
                  <a:pt x="501" y="2181"/>
                  <a:pt x="1096" y="2181"/>
                </a:cubicBezTo>
                <a:cubicBezTo>
                  <a:pt x="1703" y="2181"/>
                  <a:pt x="2180" y="1693"/>
                  <a:pt x="2180" y="1098"/>
                </a:cubicBezTo>
                <a:cubicBezTo>
                  <a:pt x="2180" y="1014"/>
                  <a:pt x="2180" y="955"/>
                  <a:pt x="2168" y="895"/>
                </a:cubicBezTo>
                <a:cubicBezTo>
                  <a:pt x="2146" y="819"/>
                  <a:pt x="2074" y="763"/>
                  <a:pt x="1989" y="763"/>
                </a:cubicBezTo>
                <a:cubicBezTo>
                  <a:pt x="1981" y="763"/>
                  <a:pt x="1973" y="763"/>
                  <a:pt x="1965" y="764"/>
                </a:cubicBezTo>
                <a:cubicBezTo>
                  <a:pt x="1882" y="776"/>
                  <a:pt x="1822" y="871"/>
                  <a:pt x="1834" y="955"/>
                </a:cubicBezTo>
                <a:cubicBezTo>
                  <a:pt x="1915" y="1442"/>
                  <a:pt x="1524" y="1834"/>
                  <a:pt x="1092" y="1834"/>
                </a:cubicBezTo>
                <a:cubicBezTo>
                  <a:pt x="954" y="1834"/>
                  <a:pt x="812" y="1794"/>
                  <a:pt x="679" y="1705"/>
                </a:cubicBezTo>
                <a:cubicBezTo>
                  <a:pt x="60" y="1288"/>
                  <a:pt x="358" y="336"/>
                  <a:pt x="1096" y="336"/>
                </a:cubicBezTo>
                <a:cubicBezTo>
                  <a:pt x="1251" y="336"/>
                  <a:pt x="1418" y="395"/>
                  <a:pt x="1548" y="502"/>
                </a:cubicBezTo>
                <a:cubicBezTo>
                  <a:pt x="1581" y="525"/>
                  <a:pt x="1615" y="536"/>
                  <a:pt x="1649" y="536"/>
                </a:cubicBezTo>
                <a:cubicBezTo>
                  <a:pt x="1701" y="536"/>
                  <a:pt x="1750" y="510"/>
                  <a:pt x="1787" y="466"/>
                </a:cubicBezTo>
                <a:cubicBezTo>
                  <a:pt x="1846" y="395"/>
                  <a:pt x="1834" y="288"/>
                  <a:pt x="1763" y="228"/>
                </a:cubicBezTo>
                <a:cubicBezTo>
                  <a:pt x="1558" y="72"/>
                  <a:pt x="1327" y="1"/>
                  <a:pt x="11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0" name="Google Shape;3580;p86"/>
          <p:cNvGrpSpPr/>
          <p:nvPr/>
        </p:nvGrpSpPr>
        <p:grpSpPr>
          <a:xfrm>
            <a:off x="3161766" y="2212357"/>
            <a:ext cx="937954" cy="691278"/>
            <a:chOff x="3122641" y="2285382"/>
            <a:chExt cx="937954" cy="691278"/>
          </a:xfrm>
        </p:grpSpPr>
        <p:sp>
          <p:nvSpPr>
            <p:cNvPr id="3581" name="Google Shape;3581;p86"/>
            <p:cNvSpPr/>
            <p:nvPr/>
          </p:nvSpPr>
          <p:spPr>
            <a:xfrm>
              <a:off x="3122641" y="2285382"/>
              <a:ext cx="937954" cy="691278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86"/>
            <p:cNvSpPr/>
            <p:nvPr/>
          </p:nvSpPr>
          <p:spPr>
            <a:xfrm>
              <a:off x="3367073" y="2548913"/>
              <a:ext cx="258629" cy="250051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3" name="Google Shape;3583;p86"/>
          <p:cNvGrpSpPr/>
          <p:nvPr/>
        </p:nvGrpSpPr>
        <p:grpSpPr>
          <a:xfrm>
            <a:off x="719525" y="1004225"/>
            <a:ext cx="1256700" cy="420600"/>
            <a:chOff x="1981200" y="1289625"/>
            <a:chExt cx="1256700" cy="420600"/>
          </a:xfrm>
        </p:grpSpPr>
        <p:sp>
          <p:nvSpPr>
            <p:cNvPr id="3584" name="Google Shape;3584;p86"/>
            <p:cNvSpPr/>
            <p:nvPr/>
          </p:nvSpPr>
          <p:spPr>
            <a:xfrm>
              <a:off x="1981200" y="1446825"/>
              <a:ext cx="106200" cy="106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86"/>
            <p:cNvSpPr txBox="1"/>
            <p:nvPr/>
          </p:nvSpPr>
          <p:spPr>
            <a:xfrm>
              <a:off x="2211000" y="1289625"/>
              <a:ext cx="1026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a small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86" name="Google Shape;3586;p86"/>
          <p:cNvGrpSpPr/>
          <p:nvPr/>
        </p:nvGrpSpPr>
        <p:grpSpPr>
          <a:xfrm>
            <a:off x="719525" y="1720750"/>
            <a:ext cx="1256700" cy="420600"/>
            <a:chOff x="1981200" y="2006150"/>
            <a:chExt cx="1256700" cy="420600"/>
          </a:xfrm>
        </p:grpSpPr>
        <p:sp>
          <p:nvSpPr>
            <p:cNvPr id="3587" name="Google Shape;3587;p86"/>
            <p:cNvSpPr/>
            <p:nvPr/>
          </p:nvSpPr>
          <p:spPr>
            <a:xfrm>
              <a:off x="1981200" y="2163350"/>
              <a:ext cx="106200" cy="106200"/>
            </a:xfrm>
            <a:prstGeom prst="ellipse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86"/>
            <p:cNvSpPr txBox="1"/>
            <p:nvPr/>
          </p:nvSpPr>
          <p:spPr>
            <a:xfrm>
              <a:off x="2211000" y="2006150"/>
              <a:ext cx="1026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Mars is a very cold place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89" name="Google Shape;3589;p86"/>
          <p:cNvGrpSpPr/>
          <p:nvPr/>
        </p:nvGrpSpPr>
        <p:grpSpPr>
          <a:xfrm>
            <a:off x="719525" y="2437275"/>
            <a:ext cx="1265826" cy="420600"/>
            <a:chOff x="1981200" y="2722675"/>
            <a:chExt cx="1265826" cy="420600"/>
          </a:xfrm>
        </p:grpSpPr>
        <p:sp>
          <p:nvSpPr>
            <p:cNvPr id="3590" name="Google Shape;3590;p86"/>
            <p:cNvSpPr/>
            <p:nvPr/>
          </p:nvSpPr>
          <p:spPr>
            <a:xfrm>
              <a:off x="1981200" y="2879875"/>
              <a:ext cx="106200" cy="1062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86"/>
            <p:cNvSpPr txBox="1"/>
            <p:nvPr/>
          </p:nvSpPr>
          <p:spPr>
            <a:xfrm>
              <a:off x="2220126" y="2722675"/>
              <a:ext cx="1026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92" name="Google Shape;3592;p86"/>
          <p:cNvGrpSpPr/>
          <p:nvPr/>
        </p:nvGrpSpPr>
        <p:grpSpPr>
          <a:xfrm>
            <a:off x="4644425" y="1004225"/>
            <a:ext cx="1256700" cy="420600"/>
            <a:chOff x="5906100" y="1289625"/>
            <a:chExt cx="1256700" cy="420600"/>
          </a:xfrm>
        </p:grpSpPr>
        <p:sp>
          <p:nvSpPr>
            <p:cNvPr id="3593" name="Google Shape;3593;p86"/>
            <p:cNvSpPr/>
            <p:nvPr/>
          </p:nvSpPr>
          <p:spPr>
            <a:xfrm flipH="1">
              <a:off x="7056600" y="1446825"/>
              <a:ext cx="106200" cy="1062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86"/>
            <p:cNvSpPr txBox="1"/>
            <p:nvPr/>
          </p:nvSpPr>
          <p:spPr>
            <a:xfrm flipH="1">
              <a:off x="5906100" y="1289625"/>
              <a:ext cx="1026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95" name="Google Shape;3595;p86"/>
          <p:cNvGrpSpPr/>
          <p:nvPr/>
        </p:nvGrpSpPr>
        <p:grpSpPr>
          <a:xfrm>
            <a:off x="4644425" y="1720750"/>
            <a:ext cx="1256700" cy="420600"/>
            <a:chOff x="5906100" y="2006150"/>
            <a:chExt cx="1256700" cy="420600"/>
          </a:xfrm>
        </p:grpSpPr>
        <p:sp>
          <p:nvSpPr>
            <p:cNvPr id="3596" name="Google Shape;3596;p86"/>
            <p:cNvSpPr/>
            <p:nvPr/>
          </p:nvSpPr>
          <p:spPr>
            <a:xfrm flipH="1">
              <a:off x="7056600" y="2163350"/>
              <a:ext cx="106200" cy="1062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86"/>
            <p:cNvSpPr txBox="1"/>
            <p:nvPr/>
          </p:nvSpPr>
          <p:spPr>
            <a:xfrm flipH="1">
              <a:off x="5906100" y="2006150"/>
              <a:ext cx="1026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98" name="Google Shape;3598;p86"/>
          <p:cNvGrpSpPr/>
          <p:nvPr/>
        </p:nvGrpSpPr>
        <p:grpSpPr>
          <a:xfrm>
            <a:off x="4644425" y="2437275"/>
            <a:ext cx="1256700" cy="420600"/>
            <a:chOff x="5906100" y="2722675"/>
            <a:chExt cx="1256700" cy="420600"/>
          </a:xfrm>
        </p:grpSpPr>
        <p:sp>
          <p:nvSpPr>
            <p:cNvPr id="3599" name="Google Shape;3599;p86"/>
            <p:cNvSpPr/>
            <p:nvPr/>
          </p:nvSpPr>
          <p:spPr>
            <a:xfrm flipH="1">
              <a:off x="7056600" y="2879875"/>
              <a:ext cx="106200" cy="1062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86"/>
            <p:cNvSpPr txBox="1"/>
            <p:nvPr/>
          </p:nvSpPr>
          <p:spPr>
            <a:xfrm flipH="1">
              <a:off x="5906100" y="2722675"/>
              <a:ext cx="1026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01" name="Google Shape;3601;p86"/>
          <p:cNvGrpSpPr/>
          <p:nvPr/>
        </p:nvGrpSpPr>
        <p:grpSpPr>
          <a:xfrm>
            <a:off x="706263" y="3152047"/>
            <a:ext cx="2126782" cy="360228"/>
            <a:chOff x="667138" y="3437447"/>
            <a:chExt cx="2126782" cy="360228"/>
          </a:xfrm>
        </p:grpSpPr>
        <p:grpSp>
          <p:nvGrpSpPr>
            <p:cNvPr id="3602" name="Google Shape;3602;p86"/>
            <p:cNvGrpSpPr/>
            <p:nvPr/>
          </p:nvGrpSpPr>
          <p:grpSpPr>
            <a:xfrm>
              <a:off x="680254" y="3797675"/>
              <a:ext cx="2113666" cy="0"/>
              <a:chOff x="5224975" y="2962250"/>
              <a:chExt cx="1544400" cy="0"/>
            </a:xfrm>
          </p:grpSpPr>
          <p:cxnSp>
            <p:nvCxnSpPr>
              <p:cNvPr id="3603" name="Google Shape;3603;p86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04" name="Google Shape;3604;p86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sp>
          <p:nvSpPr>
            <p:cNvPr id="3605" name="Google Shape;3605;p86"/>
            <p:cNvSpPr txBox="1"/>
            <p:nvPr/>
          </p:nvSpPr>
          <p:spPr>
            <a:xfrm>
              <a:off x="667138" y="3437447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0" i="0" sz="1800" u="none" cap="none" strike="noStrik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06" name="Google Shape;3606;p86"/>
          <p:cNvGrpSpPr/>
          <p:nvPr/>
        </p:nvGrpSpPr>
        <p:grpSpPr>
          <a:xfrm>
            <a:off x="706263" y="3679547"/>
            <a:ext cx="2126782" cy="360228"/>
            <a:chOff x="667138" y="3964947"/>
            <a:chExt cx="2126782" cy="360228"/>
          </a:xfrm>
        </p:grpSpPr>
        <p:grpSp>
          <p:nvGrpSpPr>
            <p:cNvPr id="3607" name="Google Shape;3607;p86"/>
            <p:cNvGrpSpPr/>
            <p:nvPr/>
          </p:nvGrpSpPr>
          <p:grpSpPr>
            <a:xfrm>
              <a:off x="680254" y="4325175"/>
              <a:ext cx="2113666" cy="0"/>
              <a:chOff x="5224975" y="2962250"/>
              <a:chExt cx="1544400" cy="0"/>
            </a:xfrm>
          </p:grpSpPr>
          <p:cxnSp>
            <p:nvCxnSpPr>
              <p:cNvPr id="3608" name="Google Shape;3608;p86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09" name="Google Shape;3609;p86"/>
              <p:cNvCxnSpPr/>
              <p:nvPr/>
            </p:nvCxnSpPr>
            <p:spPr>
              <a:xfrm>
                <a:off x="5225150" y="2962250"/>
                <a:ext cx="753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sp>
          <p:nvSpPr>
            <p:cNvPr id="3610" name="Google Shape;3610;p86"/>
            <p:cNvSpPr txBox="1"/>
            <p:nvPr/>
          </p:nvSpPr>
          <p:spPr>
            <a:xfrm>
              <a:off x="667138" y="3964947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11" name="Google Shape;3611;p86"/>
          <p:cNvGrpSpPr/>
          <p:nvPr/>
        </p:nvGrpSpPr>
        <p:grpSpPr>
          <a:xfrm>
            <a:off x="717048" y="4207047"/>
            <a:ext cx="2115997" cy="360228"/>
            <a:chOff x="677923" y="4492447"/>
            <a:chExt cx="2115997" cy="360228"/>
          </a:xfrm>
        </p:grpSpPr>
        <p:grpSp>
          <p:nvGrpSpPr>
            <p:cNvPr id="3612" name="Google Shape;3612;p86"/>
            <p:cNvGrpSpPr/>
            <p:nvPr/>
          </p:nvGrpSpPr>
          <p:grpSpPr>
            <a:xfrm>
              <a:off x="680254" y="4852675"/>
              <a:ext cx="2113666" cy="0"/>
              <a:chOff x="5224975" y="2962250"/>
              <a:chExt cx="1544400" cy="0"/>
            </a:xfrm>
          </p:grpSpPr>
          <p:cxnSp>
            <p:nvCxnSpPr>
              <p:cNvPr id="3613" name="Google Shape;3613;p86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14" name="Google Shape;3614;p86"/>
              <p:cNvCxnSpPr/>
              <p:nvPr/>
            </p:nvCxnSpPr>
            <p:spPr>
              <a:xfrm>
                <a:off x="5225150" y="2962250"/>
                <a:ext cx="923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sp>
          <p:nvSpPr>
            <p:cNvPr id="3615" name="Google Shape;3615;p86"/>
            <p:cNvSpPr txBox="1"/>
            <p:nvPr/>
          </p:nvSpPr>
          <p:spPr>
            <a:xfrm>
              <a:off x="677923" y="4492447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16" name="Google Shape;3616;p86"/>
          <p:cNvGrpSpPr/>
          <p:nvPr/>
        </p:nvGrpSpPr>
        <p:grpSpPr>
          <a:xfrm>
            <a:off x="3800649" y="3152875"/>
            <a:ext cx="2131771" cy="359400"/>
            <a:chOff x="3761524" y="3438275"/>
            <a:chExt cx="2131771" cy="359400"/>
          </a:xfrm>
        </p:grpSpPr>
        <p:grpSp>
          <p:nvGrpSpPr>
            <p:cNvPr id="3617" name="Google Shape;3617;p86"/>
            <p:cNvGrpSpPr/>
            <p:nvPr/>
          </p:nvGrpSpPr>
          <p:grpSpPr>
            <a:xfrm>
              <a:off x="3779629" y="3797675"/>
              <a:ext cx="2113666" cy="0"/>
              <a:chOff x="5224975" y="2962250"/>
              <a:chExt cx="1544400" cy="0"/>
            </a:xfrm>
          </p:grpSpPr>
          <p:cxnSp>
            <p:nvCxnSpPr>
              <p:cNvPr id="3618" name="Google Shape;3618;p86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19" name="Google Shape;3619;p86"/>
              <p:cNvCxnSpPr/>
              <p:nvPr/>
            </p:nvCxnSpPr>
            <p:spPr>
              <a:xfrm>
                <a:off x="5225150" y="2962250"/>
                <a:ext cx="3078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sp>
          <p:nvSpPr>
            <p:cNvPr id="3620" name="Google Shape;3620;p86"/>
            <p:cNvSpPr txBox="1"/>
            <p:nvPr/>
          </p:nvSpPr>
          <p:spPr>
            <a:xfrm>
              <a:off x="3761524" y="3438275"/>
              <a:ext cx="7662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21" name="Google Shape;3621;p86"/>
          <p:cNvGrpSpPr/>
          <p:nvPr/>
        </p:nvGrpSpPr>
        <p:grpSpPr>
          <a:xfrm>
            <a:off x="3814764" y="3680376"/>
            <a:ext cx="2117656" cy="359399"/>
            <a:chOff x="3775639" y="3965776"/>
            <a:chExt cx="2117656" cy="359399"/>
          </a:xfrm>
        </p:grpSpPr>
        <p:grpSp>
          <p:nvGrpSpPr>
            <p:cNvPr id="3622" name="Google Shape;3622;p86"/>
            <p:cNvGrpSpPr/>
            <p:nvPr/>
          </p:nvGrpSpPr>
          <p:grpSpPr>
            <a:xfrm>
              <a:off x="3779629" y="4325175"/>
              <a:ext cx="2113666" cy="0"/>
              <a:chOff x="5224975" y="2962250"/>
              <a:chExt cx="1544400" cy="0"/>
            </a:xfrm>
          </p:grpSpPr>
          <p:cxnSp>
            <p:nvCxnSpPr>
              <p:cNvPr id="3623" name="Google Shape;3623;p86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24" name="Google Shape;3624;p86"/>
              <p:cNvCxnSpPr/>
              <p:nvPr/>
            </p:nvCxnSpPr>
            <p:spPr>
              <a:xfrm>
                <a:off x="5225150" y="2962250"/>
                <a:ext cx="972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sp>
          <p:nvSpPr>
            <p:cNvPr id="3625" name="Google Shape;3625;p86"/>
            <p:cNvSpPr txBox="1"/>
            <p:nvPr/>
          </p:nvSpPr>
          <p:spPr>
            <a:xfrm>
              <a:off x="3775639" y="3965776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26" name="Google Shape;3626;p86"/>
          <p:cNvGrpSpPr/>
          <p:nvPr/>
        </p:nvGrpSpPr>
        <p:grpSpPr>
          <a:xfrm>
            <a:off x="3818082" y="4207876"/>
            <a:ext cx="2114338" cy="359399"/>
            <a:chOff x="3778957" y="4493276"/>
            <a:chExt cx="2114338" cy="359399"/>
          </a:xfrm>
        </p:grpSpPr>
        <p:grpSp>
          <p:nvGrpSpPr>
            <p:cNvPr id="3627" name="Google Shape;3627;p86"/>
            <p:cNvGrpSpPr/>
            <p:nvPr/>
          </p:nvGrpSpPr>
          <p:grpSpPr>
            <a:xfrm>
              <a:off x="3779629" y="4852675"/>
              <a:ext cx="2113666" cy="0"/>
              <a:chOff x="5224975" y="2962250"/>
              <a:chExt cx="1544400" cy="0"/>
            </a:xfrm>
          </p:grpSpPr>
          <p:cxnSp>
            <p:nvCxnSpPr>
              <p:cNvPr id="3628" name="Google Shape;3628;p86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29" name="Google Shape;3629;p86"/>
              <p:cNvCxnSpPr/>
              <p:nvPr/>
            </p:nvCxnSpPr>
            <p:spPr>
              <a:xfrm>
                <a:off x="5225150" y="2962250"/>
                <a:ext cx="1408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sp>
          <p:nvSpPr>
            <p:cNvPr id="3630" name="Google Shape;3630;p86"/>
            <p:cNvSpPr txBox="1"/>
            <p:nvPr/>
          </p:nvSpPr>
          <p:spPr>
            <a:xfrm>
              <a:off x="3778957" y="4493276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31" name="Google Shape;3631;p86"/>
          <p:cNvGrpSpPr/>
          <p:nvPr/>
        </p:nvGrpSpPr>
        <p:grpSpPr>
          <a:xfrm>
            <a:off x="6900024" y="3912240"/>
            <a:ext cx="1537707" cy="658410"/>
            <a:chOff x="6860899" y="3985265"/>
            <a:chExt cx="1537707" cy="658410"/>
          </a:xfrm>
        </p:grpSpPr>
        <p:sp>
          <p:nvSpPr>
            <p:cNvPr id="3632" name="Google Shape;3632;p86"/>
            <p:cNvSpPr/>
            <p:nvPr/>
          </p:nvSpPr>
          <p:spPr>
            <a:xfrm rot="-5400000">
              <a:off x="7300548" y="3545616"/>
              <a:ext cx="658410" cy="1537707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86"/>
            <p:cNvSpPr/>
            <p:nvPr/>
          </p:nvSpPr>
          <p:spPr>
            <a:xfrm>
              <a:off x="7061195" y="4193299"/>
              <a:ext cx="242598" cy="242361"/>
            </a:xfrm>
            <a:custGeom>
              <a:rect b="b" l="l" r="r" t="t"/>
              <a:pathLst>
                <a:path extrusionOk="0" h="11253" w="11264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86"/>
            <p:cNvSpPr txBox="1"/>
            <p:nvPr/>
          </p:nvSpPr>
          <p:spPr>
            <a:xfrm>
              <a:off x="7456318" y="4172872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$21,490</a:t>
              </a:r>
              <a:endParaRPr b="0" i="0" sz="1800" u="none" cap="none" strike="noStrik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35" name="Google Shape;3635;p86"/>
          <p:cNvGrpSpPr/>
          <p:nvPr/>
        </p:nvGrpSpPr>
        <p:grpSpPr>
          <a:xfrm>
            <a:off x="6900025" y="3330330"/>
            <a:ext cx="1537707" cy="658721"/>
            <a:chOff x="6860900" y="3403355"/>
            <a:chExt cx="1537707" cy="658721"/>
          </a:xfrm>
        </p:grpSpPr>
        <p:sp>
          <p:nvSpPr>
            <p:cNvPr id="3636" name="Google Shape;3636;p86"/>
            <p:cNvSpPr/>
            <p:nvPr/>
          </p:nvSpPr>
          <p:spPr>
            <a:xfrm rot="-5400000">
              <a:off x="7300393" y="2963862"/>
              <a:ext cx="658721" cy="1537707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86"/>
            <p:cNvSpPr txBox="1"/>
            <p:nvPr/>
          </p:nvSpPr>
          <p:spPr>
            <a:xfrm>
              <a:off x="7456318" y="3591422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$36,079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638" name="Google Shape;3638;p86"/>
            <p:cNvGrpSpPr/>
            <p:nvPr/>
          </p:nvGrpSpPr>
          <p:grpSpPr>
            <a:xfrm>
              <a:off x="7060309" y="3616547"/>
              <a:ext cx="244379" cy="232977"/>
              <a:chOff x="2074034" y="2675009"/>
              <a:chExt cx="244379" cy="232977"/>
            </a:xfrm>
          </p:grpSpPr>
          <p:sp>
            <p:nvSpPr>
              <p:cNvPr id="3639" name="Google Shape;3639;p86"/>
              <p:cNvSpPr/>
              <p:nvPr/>
            </p:nvSpPr>
            <p:spPr>
              <a:xfrm>
                <a:off x="2074034" y="2675009"/>
                <a:ext cx="244379" cy="232977"/>
              </a:xfrm>
              <a:custGeom>
                <a:rect b="b" l="l" r="r" t="t"/>
                <a:pathLst>
                  <a:path extrusionOk="0" h="10816" w="11348">
                    <a:moveTo>
                      <a:pt x="6027" y="0"/>
                    </a:moveTo>
                    <a:cubicBezTo>
                      <a:pt x="5700" y="0"/>
                      <a:pt x="5448" y="70"/>
                      <a:pt x="5430" y="76"/>
                    </a:cubicBezTo>
                    <a:cubicBezTo>
                      <a:pt x="5358" y="112"/>
                      <a:pt x="5299" y="172"/>
                      <a:pt x="5299" y="255"/>
                    </a:cubicBezTo>
                    <a:lnTo>
                      <a:pt x="5299" y="2731"/>
                    </a:lnTo>
                    <a:lnTo>
                      <a:pt x="3501" y="5017"/>
                    </a:lnTo>
                    <a:cubicBezTo>
                      <a:pt x="3441" y="4767"/>
                      <a:pt x="3215" y="4577"/>
                      <a:pt x="2929" y="4577"/>
                    </a:cubicBezTo>
                    <a:lnTo>
                      <a:pt x="584" y="4577"/>
                    </a:lnTo>
                    <a:cubicBezTo>
                      <a:pt x="274" y="4577"/>
                      <a:pt x="1" y="4827"/>
                      <a:pt x="1" y="5160"/>
                    </a:cubicBezTo>
                    <a:lnTo>
                      <a:pt x="1" y="5732"/>
                    </a:lnTo>
                    <a:cubicBezTo>
                      <a:pt x="1" y="5839"/>
                      <a:pt x="96" y="5910"/>
                      <a:pt x="179" y="5910"/>
                    </a:cubicBezTo>
                    <a:cubicBezTo>
                      <a:pt x="274" y="5910"/>
                      <a:pt x="358" y="5827"/>
                      <a:pt x="358" y="5732"/>
                    </a:cubicBezTo>
                    <a:lnTo>
                      <a:pt x="358" y="5160"/>
                    </a:lnTo>
                    <a:cubicBezTo>
                      <a:pt x="358" y="5041"/>
                      <a:pt x="453" y="4946"/>
                      <a:pt x="572" y="4946"/>
                    </a:cubicBezTo>
                    <a:lnTo>
                      <a:pt x="2918" y="4946"/>
                    </a:lnTo>
                    <a:cubicBezTo>
                      <a:pt x="3037" y="4946"/>
                      <a:pt x="3132" y="5041"/>
                      <a:pt x="3132" y="5160"/>
                    </a:cubicBezTo>
                    <a:lnTo>
                      <a:pt x="3132" y="10232"/>
                    </a:lnTo>
                    <a:cubicBezTo>
                      <a:pt x="3132" y="10351"/>
                      <a:pt x="3037" y="10435"/>
                      <a:pt x="2918" y="10435"/>
                    </a:cubicBezTo>
                    <a:lnTo>
                      <a:pt x="572" y="10435"/>
                    </a:lnTo>
                    <a:cubicBezTo>
                      <a:pt x="453" y="10435"/>
                      <a:pt x="358" y="10351"/>
                      <a:pt x="358" y="10232"/>
                    </a:cubicBezTo>
                    <a:lnTo>
                      <a:pt x="358" y="6506"/>
                    </a:lnTo>
                    <a:cubicBezTo>
                      <a:pt x="358" y="6410"/>
                      <a:pt x="274" y="6327"/>
                      <a:pt x="179" y="6327"/>
                    </a:cubicBezTo>
                    <a:cubicBezTo>
                      <a:pt x="72" y="6327"/>
                      <a:pt x="1" y="6422"/>
                      <a:pt x="1" y="6506"/>
                    </a:cubicBezTo>
                    <a:lnTo>
                      <a:pt x="1" y="10232"/>
                    </a:lnTo>
                    <a:cubicBezTo>
                      <a:pt x="1" y="10542"/>
                      <a:pt x="251" y="10816"/>
                      <a:pt x="584" y="10816"/>
                    </a:cubicBezTo>
                    <a:lnTo>
                      <a:pt x="2929" y="10816"/>
                    </a:lnTo>
                    <a:cubicBezTo>
                      <a:pt x="3251" y="10816"/>
                      <a:pt x="3513" y="10554"/>
                      <a:pt x="3513" y="10232"/>
                    </a:cubicBezTo>
                    <a:lnTo>
                      <a:pt x="3513" y="9744"/>
                    </a:lnTo>
                    <a:lnTo>
                      <a:pt x="4418" y="10185"/>
                    </a:lnTo>
                    <a:cubicBezTo>
                      <a:pt x="4453" y="10197"/>
                      <a:pt x="4477" y="10197"/>
                      <a:pt x="4513" y="10197"/>
                    </a:cubicBezTo>
                    <a:lnTo>
                      <a:pt x="8025" y="10197"/>
                    </a:lnTo>
                    <a:cubicBezTo>
                      <a:pt x="8132" y="10197"/>
                      <a:pt x="8204" y="10113"/>
                      <a:pt x="8204" y="10018"/>
                    </a:cubicBezTo>
                    <a:cubicBezTo>
                      <a:pt x="8204" y="9923"/>
                      <a:pt x="8109" y="9839"/>
                      <a:pt x="8025" y="9839"/>
                    </a:cubicBezTo>
                    <a:lnTo>
                      <a:pt x="4561" y="9839"/>
                    </a:lnTo>
                    <a:lnTo>
                      <a:pt x="3525" y="9327"/>
                    </a:lnTo>
                    <a:lnTo>
                      <a:pt x="3525" y="5589"/>
                    </a:lnTo>
                    <a:lnTo>
                      <a:pt x="5644" y="2910"/>
                    </a:lnTo>
                    <a:cubicBezTo>
                      <a:pt x="5668" y="2874"/>
                      <a:pt x="5692" y="2839"/>
                      <a:pt x="5692" y="2791"/>
                    </a:cubicBezTo>
                    <a:lnTo>
                      <a:pt x="5692" y="398"/>
                    </a:lnTo>
                    <a:cubicBezTo>
                      <a:pt x="5787" y="379"/>
                      <a:pt x="5924" y="358"/>
                      <a:pt x="6080" y="358"/>
                    </a:cubicBezTo>
                    <a:cubicBezTo>
                      <a:pt x="6313" y="358"/>
                      <a:pt x="6587" y="405"/>
                      <a:pt x="6823" y="576"/>
                    </a:cubicBezTo>
                    <a:cubicBezTo>
                      <a:pt x="7132" y="791"/>
                      <a:pt x="7275" y="1207"/>
                      <a:pt x="7275" y="1803"/>
                    </a:cubicBezTo>
                    <a:lnTo>
                      <a:pt x="7275" y="3755"/>
                    </a:lnTo>
                    <a:cubicBezTo>
                      <a:pt x="7275" y="3862"/>
                      <a:pt x="7370" y="3934"/>
                      <a:pt x="7454" y="3934"/>
                    </a:cubicBezTo>
                    <a:lnTo>
                      <a:pt x="10395" y="3934"/>
                    </a:lnTo>
                    <a:cubicBezTo>
                      <a:pt x="10716" y="3934"/>
                      <a:pt x="10990" y="4208"/>
                      <a:pt x="10990" y="4529"/>
                    </a:cubicBezTo>
                    <a:cubicBezTo>
                      <a:pt x="10990" y="4863"/>
                      <a:pt x="10716" y="5125"/>
                      <a:pt x="10395" y="5125"/>
                    </a:cubicBezTo>
                    <a:lnTo>
                      <a:pt x="8823" y="5125"/>
                    </a:lnTo>
                    <a:cubicBezTo>
                      <a:pt x="8728" y="5125"/>
                      <a:pt x="8644" y="5220"/>
                      <a:pt x="8644" y="5303"/>
                    </a:cubicBezTo>
                    <a:cubicBezTo>
                      <a:pt x="8644" y="5410"/>
                      <a:pt x="8740" y="5482"/>
                      <a:pt x="8823" y="5482"/>
                    </a:cubicBezTo>
                    <a:lnTo>
                      <a:pt x="10228" y="5482"/>
                    </a:lnTo>
                    <a:cubicBezTo>
                      <a:pt x="10538" y="5494"/>
                      <a:pt x="10788" y="5767"/>
                      <a:pt x="10788" y="6077"/>
                    </a:cubicBezTo>
                    <a:cubicBezTo>
                      <a:pt x="10788" y="6399"/>
                      <a:pt x="10526" y="6672"/>
                      <a:pt x="10192" y="6672"/>
                    </a:cubicBezTo>
                    <a:lnTo>
                      <a:pt x="8823" y="6672"/>
                    </a:lnTo>
                    <a:cubicBezTo>
                      <a:pt x="8728" y="6672"/>
                      <a:pt x="8644" y="6768"/>
                      <a:pt x="8644" y="6851"/>
                    </a:cubicBezTo>
                    <a:cubicBezTo>
                      <a:pt x="8644" y="6958"/>
                      <a:pt x="8740" y="7030"/>
                      <a:pt x="8823" y="7030"/>
                    </a:cubicBezTo>
                    <a:lnTo>
                      <a:pt x="10073" y="7030"/>
                    </a:lnTo>
                    <a:cubicBezTo>
                      <a:pt x="10371" y="7053"/>
                      <a:pt x="10597" y="7327"/>
                      <a:pt x="10597" y="7625"/>
                    </a:cubicBezTo>
                    <a:cubicBezTo>
                      <a:pt x="10597" y="7946"/>
                      <a:pt x="10335" y="8220"/>
                      <a:pt x="10002" y="8220"/>
                    </a:cubicBezTo>
                    <a:lnTo>
                      <a:pt x="8823" y="8220"/>
                    </a:lnTo>
                    <a:cubicBezTo>
                      <a:pt x="8728" y="8220"/>
                      <a:pt x="8644" y="8315"/>
                      <a:pt x="8644" y="8399"/>
                    </a:cubicBezTo>
                    <a:cubicBezTo>
                      <a:pt x="8644" y="8506"/>
                      <a:pt x="8740" y="8577"/>
                      <a:pt x="8823" y="8577"/>
                    </a:cubicBezTo>
                    <a:lnTo>
                      <a:pt x="9883" y="8577"/>
                    </a:lnTo>
                    <a:cubicBezTo>
                      <a:pt x="9895" y="8577"/>
                      <a:pt x="9918" y="8589"/>
                      <a:pt x="9918" y="8589"/>
                    </a:cubicBezTo>
                    <a:cubicBezTo>
                      <a:pt x="10192" y="8649"/>
                      <a:pt x="10407" y="8887"/>
                      <a:pt x="10407" y="9185"/>
                    </a:cubicBezTo>
                    <a:cubicBezTo>
                      <a:pt x="10407" y="9518"/>
                      <a:pt x="10133" y="9780"/>
                      <a:pt x="9811" y="9780"/>
                    </a:cubicBezTo>
                    <a:lnTo>
                      <a:pt x="8823" y="9780"/>
                    </a:lnTo>
                    <a:cubicBezTo>
                      <a:pt x="8728" y="9780"/>
                      <a:pt x="8644" y="9875"/>
                      <a:pt x="8644" y="9958"/>
                    </a:cubicBezTo>
                    <a:cubicBezTo>
                      <a:pt x="8644" y="10066"/>
                      <a:pt x="8740" y="10137"/>
                      <a:pt x="8823" y="10137"/>
                    </a:cubicBezTo>
                    <a:lnTo>
                      <a:pt x="9811" y="10137"/>
                    </a:lnTo>
                    <a:cubicBezTo>
                      <a:pt x="10347" y="10137"/>
                      <a:pt x="10776" y="9708"/>
                      <a:pt x="10776" y="9173"/>
                    </a:cubicBezTo>
                    <a:cubicBezTo>
                      <a:pt x="10776" y="8887"/>
                      <a:pt x="10657" y="8637"/>
                      <a:pt x="10466" y="8458"/>
                    </a:cubicBezTo>
                    <a:cubicBezTo>
                      <a:pt x="10764" y="8292"/>
                      <a:pt x="10966" y="7982"/>
                      <a:pt x="10966" y="7613"/>
                    </a:cubicBezTo>
                    <a:cubicBezTo>
                      <a:pt x="10966" y="7327"/>
                      <a:pt x="10847" y="7077"/>
                      <a:pt x="10657" y="6899"/>
                    </a:cubicBezTo>
                    <a:cubicBezTo>
                      <a:pt x="10954" y="6803"/>
                      <a:pt x="11145" y="6482"/>
                      <a:pt x="11145" y="6113"/>
                    </a:cubicBezTo>
                    <a:cubicBezTo>
                      <a:pt x="11145" y="5827"/>
                      <a:pt x="11026" y="5577"/>
                      <a:pt x="10835" y="5398"/>
                    </a:cubicBezTo>
                    <a:cubicBezTo>
                      <a:pt x="11133" y="5232"/>
                      <a:pt x="11347" y="4922"/>
                      <a:pt x="11347" y="4541"/>
                    </a:cubicBezTo>
                    <a:cubicBezTo>
                      <a:pt x="11347" y="4005"/>
                      <a:pt x="10907" y="3577"/>
                      <a:pt x="10371" y="3577"/>
                    </a:cubicBezTo>
                    <a:lnTo>
                      <a:pt x="7621" y="3577"/>
                    </a:lnTo>
                    <a:lnTo>
                      <a:pt x="7621" y="1827"/>
                    </a:lnTo>
                    <a:cubicBezTo>
                      <a:pt x="7621" y="1112"/>
                      <a:pt x="7418" y="588"/>
                      <a:pt x="7013" y="291"/>
                    </a:cubicBezTo>
                    <a:cubicBezTo>
                      <a:pt x="6703" y="61"/>
                      <a:pt x="6332" y="0"/>
                      <a:pt x="6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0" name="Google Shape;3640;p86"/>
              <p:cNvSpPr/>
              <p:nvPr/>
            </p:nvSpPr>
            <p:spPr>
              <a:xfrm>
                <a:off x="2108384" y="2865913"/>
                <a:ext cx="24894" cy="24879"/>
              </a:xfrm>
              <a:custGeom>
                <a:rect b="b" l="l" r="r" t="t"/>
                <a:pathLst>
                  <a:path extrusionOk="0" h="1155" w="1156">
                    <a:moveTo>
                      <a:pt x="584" y="369"/>
                    </a:moveTo>
                    <a:cubicBezTo>
                      <a:pt x="703" y="369"/>
                      <a:pt x="787" y="464"/>
                      <a:pt x="787" y="584"/>
                    </a:cubicBezTo>
                    <a:cubicBezTo>
                      <a:pt x="787" y="703"/>
                      <a:pt x="703" y="786"/>
                      <a:pt x="584" y="786"/>
                    </a:cubicBezTo>
                    <a:cubicBezTo>
                      <a:pt x="465" y="786"/>
                      <a:pt x="370" y="703"/>
                      <a:pt x="370" y="584"/>
                    </a:cubicBezTo>
                    <a:cubicBezTo>
                      <a:pt x="370" y="464"/>
                      <a:pt x="453" y="369"/>
                      <a:pt x="584" y="369"/>
                    </a:cubicBezTo>
                    <a:close/>
                    <a:moveTo>
                      <a:pt x="584" y="0"/>
                    </a:moveTo>
                    <a:cubicBezTo>
                      <a:pt x="263" y="0"/>
                      <a:pt x="1" y="250"/>
                      <a:pt x="1" y="584"/>
                    </a:cubicBezTo>
                    <a:cubicBezTo>
                      <a:pt x="1" y="905"/>
                      <a:pt x="251" y="1155"/>
                      <a:pt x="584" y="1155"/>
                    </a:cubicBezTo>
                    <a:cubicBezTo>
                      <a:pt x="906" y="1155"/>
                      <a:pt x="1156" y="905"/>
                      <a:pt x="1156" y="584"/>
                    </a:cubicBezTo>
                    <a:cubicBezTo>
                      <a:pt x="1156" y="250"/>
                      <a:pt x="894" y="0"/>
                      <a:pt x="5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41" name="Google Shape;3641;p86"/>
          <p:cNvGrpSpPr/>
          <p:nvPr/>
        </p:nvGrpSpPr>
        <p:grpSpPr>
          <a:xfrm>
            <a:off x="6900025" y="2749041"/>
            <a:ext cx="1537707" cy="658721"/>
            <a:chOff x="6860900" y="2822066"/>
            <a:chExt cx="1537707" cy="658721"/>
          </a:xfrm>
        </p:grpSpPr>
        <p:sp>
          <p:nvSpPr>
            <p:cNvPr id="3642" name="Google Shape;3642;p86"/>
            <p:cNvSpPr/>
            <p:nvPr/>
          </p:nvSpPr>
          <p:spPr>
            <a:xfrm rot="-5400000">
              <a:off x="7300393" y="2382573"/>
              <a:ext cx="658721" cy="1537707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3" name="Google Shape;3643;p86"/>
            <p:cNvGrpSpPr/>
            <p:nvPr/>
          </p:nvGrpSpPr>
          <p:grpSpPr>
            <a:xfrm>
              <a:off x="7068940" y="3044294"/>
              <a:ext cx="213843" cy="213655"/>
              <a:chOff x="2318427" y="3308444"/>
              <a:chExt cx="213843" cy="213655"/>
            </a:xfrm>
          </p:grpSpPr>
          <p:sp>
            <p:nvSpPr>
              <p:cNvPr id="3644" name="Google Shape;3644;p86"/>
              <p:cNvSpPr/>
              <p:nvPr/>
            </p:nvSpPr>
            <p:spPr>
              <a:xfrm>
                <a:off x="2318427" y="3308444"/>
                <a:ext cx="213843" cy="213655"/>
              </a:xfrm>
              <a:custGeom>
                <a:rect b="b" l="l" r="r" t="t"/>
                <a:pathLst>
                  <a:path extrusionOk="0" h="9919" w="9930">
                    <a:moveTo>
                      <a:pt x="4953" y="0"/>
                    </a:moveTo>
                    <a:cubicBezTo>
                      <a:pt x="3632" y="0"/>
                      <a:pt x="2381" y="524"/>
                      <a:pt x="1465" y="1465"/>
                    </a:cubicBezTo>
                    <a:cubicBezTo>
                      <a:pt x="524" y="2405"/>
                      <a:pt x="0" y="3656"/>
                      <a:pt x="0" y="4965"/>
                    </a:cubicBezTo>
                    <a:cubicBezTo>
                      <a:pt x="0" y="6275"/>
                      <a:pt x="524" y="7537"/>
                      <a:pt x="1465" y="8466"/>
                    </a:cubicBezTo>
                    <a:cubicBezTo>
                      <a:pt x="2393" y="9394"/>
                      <a:pt x="3643" y="9918"/>
                      <a:pt x="4953" y="9918"/>
                    </a:cubicBezTo>
                    <a:cubicBezTo>
                      <a:pt x="6263" y="9918"/>
                      <a:pt x="7537" y="9394"/>
                      <a:pt x="8454" y="8466"/>
                    </a:cubicBezTo>
                    <a:cubicBezTo>
                      <a:pt x="9394" y="7525"/>
                      <a:pt x="9918" y="6275"/>
                      <a:pt x="9918" y="4965"/>
                    </a:cubicBezTo>
                    <a:cubicBezTo>
                      <a:pt x="9930" y="4858"/>
                      <a:pt x="9930" y="4775"/>
                      <a:pt x="9930" y="4680"/>
                    </a:cubicBezTo>
                    <a:cubicBezTo>
                      <a:pt x="9930" y="4613"/>
                      <a:pt x="9869" y="4547"/>
                      <a:pt x="9803" y="4547"/>
                    </a:cubicBezTo>
                    <a:cubicBezTo>
                      <a:pt x="9798" y="4547"/>
                      <a:pt x="9792" y="4548"/>
                      <a:pt x="9787" y="4549"/>
                    </a:cubicBezTo>
                    <a:cubicBezTo>
                      <a:pt x="9704" y="4549"/>
                      <a:pt x="9632" y="4620"/>
                      <a:pt x="9644" y="4691"/>
                    </a:cubicBezTo>
                    <a:lnTo>
                      <a:pt x="9644" y="4953"/>
                    </a:lnTo>
                    <a:cubicBezTo>
                      <a:pt x="9644" y="6204"/>
                      <a:pt x="9156" y="7358"/>
                      <a:pt x="8275" y="8251"/>
                    </a:cubicBezTo>
                    <a:cubicBezTo>
                      <a:pt x="7394" y="9144"/>
                      <a:pt x="6227" y="9621"/>
                      <a:pt x="4977" y="9621"/>
                    </a:cubicBezTo>
                    <a:cubicBezTo>
                      <a:pt x="3727" y="9621"/>
                      <a:pt x="2560" y="9132"/>
                      <a:pt x="1667" y="8251"/>
                    </a:cubicBezTo>
                    <a:cubicBezTo>
                      <a:pt x="774" y="7370"/>
                      <a:pt x="298" y="6204"/>
                      <a:pt x="298" y="4953"/>
                    </a:cubicBezTo>
                    <a:cubicBezTo>
                      <a:pt x="298" y="3703"/>
                      <a:pt x="786" y="2536"/>
                      <a:pt x="1667" y="1643"/>
                    </a:cubicBezTo>
                    <a:cubicBezTo>
                      <a:pt x="2548" y="750"/>
                      <a:pt x="3727" y="274"/>
                      <a:pt x="4977" y="274"/>
                    </a:cubicBezTo>
                    <a:cubicBezTo>
                      <a:pt x="6072" y="274"/>
                      <a:pt x="7144" y="667"/>
                      <a:pt x="7977" y="1382"/>
                    </a:cubicBezTo>
                    <a:cubicBezTo>
                      <a:pt x="8811" y="2072"/>
                      <a:pt x="9382" y="3048"/>
                      <a:pt x="9561" y="4120"/>
                    </a:cubicBezTo>
                    <a:cubicBezTo>
                      <a:pt x="9572" y="4185"/>
                      <a:pt x="9632" y="4241"/>
                      <a:pt x="9697" y="4241"/>
                    </a:cubicBezTo>
                    <a:cubicBezTo>
                      <a:pt x="9703" y="4241"/>
                      <a:pt x="9709" y="4240"/>
                      <a:pt x="9716" y="4239"/>
                    </a:cubicBezTo>
                    <a:cubicBezTo>
                      <a:pt x="9799" y="4215"/>
                      <a:pt x="9858" y="4144"/>
                      <a:pt x="9835" y="4072"/>
                    </a:cubicBezTo>
                    <a:cubicBezTo>
                      <a:pt x="9632" y="2941"/>
                      <a:pt x="9037" y="1917"/>
                      <a:pt x="8156" y="1167"/>
                    </a:cubicBezTo>
                    <a:cubicBezTo>
                      <a:pt x="7263" y="405"/>
                      <a:pt x="6132" y="0"/>
                      <a:pt x="49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5" name="Google Shape;3645;p86"/>
              <p:cNvSpPr/>
              <p:nvPr/>
            </p:nvSpPr>
            <p:spPr>
              <a:xfrm>
                <a:off x="2334063" y="3324082"/>
                <a:ext cx="182057" cy="182121"/>
              </a:xfrm>
              <a:custGeom>
                <a:rect b="b" l="l" r="r" t="t"/>
                <a:pathLst>
                  <a:path extrusionOk="0" h="8455" w="8454">
                    <a:moveTo>
                      <a:pt x="4227" y="1"/>
                    </a:moveTo>
                    <a:cubicBezTo>
                      <a:pt x="3632" y="1"/>
                      <a:pt x="3060" y="120"/>
                      <a:pt x="2501" y="370"/>
                    </a:cubicBezTo>
                    <a:cubicBezTo>
                      <a:pt x="1989" y="608"/>
                      <a:pt x="1512" y="929"/>
                      <a:pt x="1120" y="1358"/>
                    </a:cubicBezTo>
                    <a:cubicBezTo>
                      <a:pt x="1060" y="1418"/>
                      <a:pt x="1072" y="1513"/>
                      <a:pt x="1131" y="1572"/>
                    </a:cubicBezTo>
                    <a:cubicBezTo>
                      <a:pt x="1158" y="1599"/>
                      <a:pt x="1192" y="1611"/>
                      <a:pt x="1227" y="1611"/>
                    </a:cubicBezTo>
                    <a:cubicBezTo>
                      <a:pt x="1270" y="1611"/>
                      <a:pt x="1313" y="1593"/>
                      <a:pt x="1346" y="1560"/>
                    </a:cubicBezTo>
                    <a:cubicBezTo>
                      <a:pt x="1715" y="1156"/>
                      <a:pt x="2155" y="846"/>
                      <a:pt x="2644" y="632"/>
                    </a:cubicBezTo>
                    <a:cubicBezTo>
                      <a:pt x="3144" y="405"/>
                      <a:pt x="3679" y="286"/>
                      <a:pt x="4251" y="286"/>
                    </a:cubicBezTo>
                    <a:cubicBezTo>
                      <a:pt x="6418" y="286"/>
                      <a:pt x="8192" y="2060"/>
                      <a:pt x="8192" y="4239"/>
                    </a:cubicBezTo>
                    <a:cubicBezTo>
                      <a:pt x="8192" y="6406"/>
                      <a:pt x="6418" y="8180"/>
                      <a:pt x="4251" y="8180"/>
                    </a:cubicBezTo>
                    <a:cubicBezTo>
                      <a:pt x="2072" y="8180"/>
                      <a:pt x="298" y="6406"/>
                      <a:pt x="298" y="4239"/>
                    </a:cubicBezTo>
                    <a:cubicBezTo>
                      <a:pt x="298" y="3465"/>
                      <a:pt x="524" y="2703"/>
                      <a:pt x="965" y="2060"/>
                    </a:cubicBezTo>
                    <a:cubicBezTo>
                      <a:pt x="1001" y="1989"/>
                      <a:pt x="989" y="1882"/>
                      <a:pt x="917" y="1846"/>
                    </a:cubicBezTo>
                    <a:cubicBezTo>
                      <a:pt x="893" y="1827"/>
                      <a:pt x="862" y="1818"/>
                      <a:pt x="830" y="1818"/>
                    </a:cubicBezTo>
                    <a:cubicBezTo>
                      <a:pt x="781" y="1818"/>
                      <a:pt x="731" y="1839"/>
                      <a:pt x="703" y="1882"/>
                    </a:cubicBezTo>
                    <a:cubicBezTo>
                      <a:pt x="250" y="2584"/>
                      <a:pt x="0" y="3394"/>
                      <a:pt x="0" y="4227"/>
                    </a:cubicBezTo>
                    <a:cubicBezTo>
                      <a:pt x="0" y="5358"/>
                      <a:pt x="453" y="6406"/>
                      <a:pt x="1239" y="7216"/>
                    </a:cubicBezTo>
                    <a:cubicBezTo>
                      <a:pt x="2048" y="8014"/>
                      <a:pt x="3096" y="8454"/>
                      <a:pt x="4227" y="8454"/>
                    </a:cubicBezTo>
                    <a:cubicBezTo>
                      <a:pt x="5358" y="8454"/>
                      <a:pt x="6418" y="8002"/>
                      <a:pt x="7227" y="7216"/>
                    </a:cubicBezTo>
                    <a:cubicBezTo>
                      <a:pt x="8025" y="6430"/>
                      <a:pt x="8454" y="5358"/>
                      <a:pt x="8454" y="4227"/>
                    </a:cubicBezTo>
                    <a:cubicBezTo>
                      <a:pt x="8454" y="3096"/>
                      <a:pt x="8013" y="2037"/>
                      <a:pt x="7227" y="1227"/>
                    </a:cubicBezTo>
                    <a:cubicBezTo>
                      <a:pt x="6418" y="429"/>
                      <a:pt x="5358" y="1"/>
                      <a:pt x="4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6" name="Google Shape;3646;p86"/>
              <p:cNvSpPr/>
              <p:nvPr/>
            </p:nvSpPr>
            <p:spPr>
              <a:xfrm>
                <a:off x="2349698" y="3411791"/>
                <a:ext cx="10789" cy="6440"/>
              </a:xfrm>
              <a:custGeom>
                <a:rect b="b" l="l" r="r" t="t"/>
                <a:pathLst>
                  <a:path extrusionOk="0" h="299" w="501">
                    <a:moveTo>
                      <a:pt x="144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27"/>
                      <a:pt x="60" y="298"/>
                      <a:pt x="144" y="298"/>
                    </a:cubicBezTo>
                    <a:lnTo>
                      <a:pt x="358" y="298"/>
                    </a:lnTo>
                    <a:cubicBezTo>
                      <a:pt x="429" y="298"/>
                      <a:pt x="501" y="239"/>
                      <a:pt x="501" y="155"/>
                    </a:cubicBezTo>
                    <a:cubicBezTo>
                      <a:pt x="501" y="60"/>
                      <a:pt x="441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7" name="Google Shape;3647;p86"/>
              <p:cNvSpPr/>
              <p:nvPr/>
            </p:nvSpPr>
            <p:spPr>
              <a:xfrm>
                <a:off x="2422275" y="3338966"/>
                <a:ext cx="79249" cy="79267"/>
              </a:xfrm>
              <a:custGeom>
                <a:rect b="b" l="l" r="r" t="t"/>
                <a:pathLst>
                  <a:path extrusionOk="0" h="3680" w="368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3536"/>
                    </a:lnTo>
                    <a:cubicBezTo>
                      <a:pt x="0" y="3608"/>
                      <a:pt x="60" y="3679"/>
                      <a:pt x="155" y="3679"/>
                    </a:cubicBezTo>
                    <a:lnTo>
                      <a:pt x="3536" y="3679"/>
                    </a:lnTo>
                    <a:cubicBezTo>
                      <a:pt x="3608" y="3679"/>
                      <a:pt x="3679" y="3620"/>
                      <a:pt x="3679" y="3536"/>
                    </a:cubicBezTo>
                    <a:cubicBezTo>
                      <a:pt x="3679" y="3441"/>
                      <a:pt x="3620" y="3382"/>
                      <a:pt x="3536" y="3382"/>
                    </a:cubicBezTo>
                    <a:lnTo>
                      <a:pt x="298" y="3382"/>
                    </a:lnTo>
                    <a:lnTo>
                      <a:pt x="298" y="155"/>
                    </a:lnTo>
                    <a:cubicBezTo>
                      <a:pt x="298" y="84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8" name="Google Shape;3648;p86"/>
              <p:cNvSpPr/>
              <p:nvPr/>
            </p:nvSpPr>
            <p:spPr>
              <a:xfrm>
                <a:off x="2422275" y="3480006"/>
                <a:ext cx="6417" cy="11050"/>
              </a:xfrm>
              <a:custGeom>
                <a:rect b="b" l="l" r="r" t="t"/>
                <a:pathLst>
                  <a:path extrusionOk="0" h="513" w="298">
                    <a:moveTo>
                      <a:pt x="155" y="1"/>
                    </a:moveTo>
                    <a:cubicBezTo>
                      <a:pt x="60" y="1"/>
                      <a:pt x="0" y="60"/>
                      <a:pt x="0" y="155"/>
                    </a:cubicBezTo>
                    <a:lnTo>
                      <a:pt x="0" y="358"/>
                    </a:lnTo>
                    <a:cubicBezTo>
                      <a:pt x="0" y="441"/>
                      <a:pt x="60" y="513"/>
                      <a:pt x="155" y="513"/>
                    </a:cubicBezTo>
                    <a:cubicBezTo>
                      <a:pt x="238" y="513"/>
                      <a:pt x="298" y="453"/>
                      <a:pt x="298" y="358"/>
                    </a:cubicBezTo>
                    <a:lnTo>
                      <a:pt x="298" y="155"/>
                    </a:lnTo>
                    <a:cubicBezTo>
                      <a:pt x="298" y="84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9" name="Google Shape;3649;p86"/>
              <p:cNvSpPr/>
              <p:nvPr/>
            </p:nvSpPr>
            <p:spPr>
              <a:xfrm>
                <a:off x="2370717" y="3360311"/>
                <a:ext cx="10294" cy="9435"/>
              </a:xfrm>
              <a:custGeom>
                <a:rect b="b" l="l" r="r" t="t"/>
                <a:pathLst>
                  <a:path extrusionOk="0" h="438" w="478">
                    <a:moveTo>
                      <a:pt x="168" y="0"/>
                    </a:moveTo>
                    <a:cubicBezTo>
                      <a:pt x="129" y="0"/>
                      <a:pt x="90" y="15"/>
                      <a:pt x="61" y="45"/>
                    </a:cubicBezTo>
                    <a:cubicBezTo>
                      <a:pt x="1" y="105"/>
                      <a:pt x="1" y="188"/>
                      <a:pt x="61" y="247"/>
                    </a:cubicBezTo>
                    <a:lnTo>
                      <a:pt x="215" y="402"/>
                    </a:lnTo>
                    <a:cubicBezTo>
                      <a:pt x="239" y="426"/>
                      <a:pt x="275" y="438"/>
                      <a:pt x="311" y="438"/>
                    </a:cubicBezTo>
                    <a:cubicBezTo>
                      <a:pt x="358" y="438"/>
                      <a:pt x="394" y="426"/>
                      <a:pt x="418" y="402"/>
                    </a:cubicBezTo>
                    <a:cubicBezTo>
                      <a:pt x="477" y="343"/>
                      <a:pt x="477" y="247"/>
                      <a:pt x="418" y="188"/>
                    </a:cubicBezTo>
                    <a:lnTo>
                      <a:pt x="275" y="45"/>
                    </a:lnTo>
                    <a:cubicBezTo>
                      <a:pt x="245" y="15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0" name="Google Shape;3650;p86"/>
              <p:cNvSpPr/>
              <p:nvPr/>
            </p:nvSpPr>
            <p:spPr>
              <a:xfrm>
                <a:off x="2470473" y="3460319"/>
                <a:ext cx="10272" cy="9456"/>
              </a:xfrm>
              <a:custGeom>
                <a:rect b="b" l="l" r="r" t="t"/>
                <a:pathLst>
                  <a:path extrusionOk="0" h="439" w="477">
                    <a:moveTo>
                      <a:pt x="161" y="1"/>
                    </a:moveTo>
                    <a:cubicBezTo>
                      <a:pt x="126" y="1"/>
                      <a:pt x="90" y="16"/>
                      <a:pt x="60" y="46"/>
                    </a:cubicBezTo>
                    <a:cubicBezTo>
                      <a:pt x="1" y="93"/>
                      <a:pt x="1" y="188"/>
                      <a:pt x="60" y="248"/>
                    </a:cubicBezTo>
                    <a:lnTo>
                      <a:pt x="203" y="391"/>
                    </a:lnTo>
                    <a:cubicBezTo>
                      <a:pt x="239" y="427"/>
                      <a:pt x="262" y="438"/>
                      <a:pt x="310" y="438"/>
                    </a:cubicBezTo>
                    <a:cubicBezTo>
                      <a:pt x="358" y="438"/>
                      <a:pt x="382" y="427"/>
                      <a:pt x="417" y="391"/>
                    </a:cubicBezTo>
                    <a:cubicBezTo>
                      <a:pt x="477" y="343"/>
                      <a:pt x="477" y="248"/>
                      <a:pt x="417" y="188"/>
                    </a:cubicBezTo>
                    <a:lnTo>
                      <a:pt x="262" y="46"/>
                    </a:lnTo>
                    <a:cubicBezTo>
                      <a:pt x="233" y="16"/>
                      <a:pt x="197" y="1"/>
                      <a:pt x="1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1" name="Google Shape;3651;p86"/>
              <p:cNvSpPr/>
              <p:nvPr/>
            </p:nvSpPr>
            <p:spPr>
              <a:xfrm>
                <a:off x="2470473" y="3360311"/>
                <a:ext cx="10272" cy="9435"/>
              </a:xfrm>
              <a:custGeom>
                <a:rect b="b" l="l" r="r" t="t"/>
                <a:pathLst>
                  <a:path extrusionOk="0" h="438" w="477">
                    <a:moveTo>
                      <a:pt x="310" y="0"/>
                    </a:moveTo>
                    <a:cubicBezTo>
                      <a:pt x="271" y="0"/>
                      <a:pt x="233" y="15"/>
                      <a:pt x="203" y="45"/>
                    </a:cubicBezTo>
                    <a:lnTo>
                      <a:pt x="60" y="188"/>
                    </a:lnTo>
                    <a:cubicBezTo>
                      <a:pt x="1" y="247"/>
                      <a:pt x="1" y="343"/>
                      <a:pt x="60" y="402"/>
                    </a:cubicBezTo>
                    <a:cubicBezTo>
                      <a:pt x="84" y="426"/>
                      <a:pt x="120" y="438"/>
                      <a:pt x="167" y="438"/>
                    </a:cubicBezTo>
                    <a:cubicBezTo>
                      <a:pt x="203" y="438"/>
                      <a:pt x="239" y="426"/>
                      <a:pt x="262" y="402"/>
                    </a:cubicBezTo>
                    <a:lnTo>
                      <a:pt x="417" y="247"/>
                    </a:lnTo>
                    <a:cubicBezTo>
                      <a:pt x="477" y="188"/>
                      <a:pt x="477" y="105"/>
                      <a:pt x="417" y="45"/>
                    </a:cubicBezTo>
                    <a:cubicBezTo>
                      <a:pt x="387" y="15"/>
                      <a:pt x="349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2" name="Google Shape;3652;p86"/>
              <p:cNvSpPr/>
              <p:nvPr/>
            </p:nvSpPr>
            <p:spPr>
              <a:xfrm>
                <a:off x="2370717" y="3460319"/>
                <a:ext cx="10294" cy="9456"/>
              </a:xfrm>
              <a:custGeom>
                <a:rect b="b" l="l" r="r" t="t"/>
                <a:pathLst>
                  <a:path extrusionOk="0" h="439" w="478">
                    <a:moveTo>
                      <a:pt x="316" y="1"/>
                    </a:moveTo>
                    <a:cubicBezTo>
                      <a:pt x="281" y="1"/>
                      <a:pt x="245" y="16"/>
                      <a:pt x="215" y="46"/>
                    </a:cubicBezTo>
                    <a:lnTo>
                      <a:pt x="61" y="188"/>
                    </a:lnTo>
                    <a:cubicBezTo>
                      <a:pt x="1" y="248"/>
                      <a:pt x="1" y="343"/>
                      <a:pt x="61" y="403"/>
                    </a:cubicBezTo>
                    <a:cubicBezTo>
                      <a:pt x="96" y="427"/>
                      <a:pt x="120" y="438"/>
                      <a:pt x="168" y="438"/>
                    </a:cubicBezTo>
                    <a:cubicBezTo>
                      <a:pt x="215" y="438"/>
                      <a:pt x="239" y="427"/>
                      <a:pt x="275" y="403"/>
                    </a:cubicBezTo>
                    <a:lnTo>
                      <a:pt x="418" y="248"/>
                    </a:lnTo>
                    <a:cubicBezTo>
                      <a:pt x="477" y="188"/>
                      <a:pt x="477" y="105"/>
                      <a:pt x="418" y="46"/>
                    </a:cubicBezTo>
                    <a:cubicBezTo>
                      <a:pt x="388" y="16"/>
                      <a:pt x="352" y="1"/>
                      <a:pt x="3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Google Shape;3653;p86"/>
              <p:cNvSpPr/>
              <p:nvPr/>
            </p:nvSpPr>
            <p:spPr>
              <a:xfrm>
                <a:off x="2355082" y="3383660"/>
                <a:ext cx="11306" cy="7905"/>
              </a:xfrm>
              <a:custGeom>
                <a:rect b="b" l="l" r="r" t="t"/>
                <a:pathLst>
                  <a:path extrusionOk="0" h="367" w="525">
                    <a:moveTo>
                      <a:pt x="167" y="0"/>
                    </a:moveTo>
                    <a:cubicBezTo>
                      <a:pt x="106" y="0"/>
                      <a:pt x="52" y="29"/>
                      <a:pt x="25" y="92"/>
                    </a:cubicBezTo>
                    <a:cubicBezTo>
                      <a:pt x="1" y="164"/>
                      <a:pt x="25" y="247"/>
                      <a:pt x="108" y="283"/>
                    </a:cubicBezTo>
                    <a:lnTo>
                      <a:pt x="298" y="354"/>
                    </a:lnTo>
                    <a:cubicBezTo>
                      <a:pt x="310" y="366"/>
                      <a:pt x="346" y="366"/>
                      <a:pt x="358" y="366"/>
                    </a:cubicBezTo>
                    <a:cubicBezTo>
                      <a:pt x="417" y="366"/>
                      <a:pt x="465" y="342"/>
                      <a:pt x="489" y="283"/>
                    </a:cubicBezTo>
                    <a:cubicBezTo>
                      <a:pt x="525" y="187"/>
                      <a:pt x="489" y="116"/>
                      <a:pt x="417" y="92"/>
                    </a:cubicBezTo>
                    <a:lnTo>
                      <a:pt x="227" y="9"/>
                    </a:lnTo>
                    <a:cubicBezTo>
                      <a:pt x="207" y="3"/>
                      <a:pt x="186" y="0"/>
                      <a:pt x="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4" name="Google Shape;3654;p86"/>
              <p:cNvSpPr/>
              <p:nvPr/>
            </p:nvSpPr>
            <p:spPr>
              <a:xfrm>
                <a:off x="2484838" y="3438521"/>
                <a:ext cx="11306" cy="7905"/>
              </a:xfrm>
              <a:custGeom>
                <a:rect b="b" l="l" r="r" t="t"/>
                <a:pathLst>
                  <a:path extrusionOk="0" h="367" w="525">
                    <a:moveTo>
                      <a:pt x="170" y="1"/>
                    </a:moveTo>
                    <a:cubicBezTo>
                      <a:pt x="112" y="1"/>
                      <a:pt x="54" y="28"/>
                      <a:pt x="36" y="81"/>
                    </a:cubicBezTo>
                    <a:cubicBezTo>
                      <a:pt x="0" y="165"/>
                      <a:pt x="36" y="248"/>
                      <a:pt x="107" y="284"/>
                    </a:cubicBezTo>
                    <a:lnTo>
                      <a:pt x="298" y="355"/>
                    </a:lnTo>
                    <a:cubicBezTo>
                      <a:pt x="310" y="367"/>
                      <a:pt x="346" y="367"/>
                      <a:pt x="357" y="367"/>
                    </a:cubicBezTo>
                    <a:cubicBezTo>
                      <a:pt x="417" y="367"/>
                      <a:pt x="465" y="343"/>
                      <a:pt x="488" y="284"/>
                    </a:cubicBezTo>
                    <a:cubicBezTo>
                      <a:pt x="524" y="200"/>
                      <a:pt x="488" y="117"/>
                      <a:pt x="417" y="81"/>
                    </a:cubicBezTo>
                    <a:lnTo>
                      <a:pt x="226" y="10"/>
                    </a:lnTo>
                    <a:cubicBezTo>
                      <a:pt x="209" y="4"/>
                      <a:pt x="189" y="1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5" name="Google Shape;3655;p86"/>
              <p:cNvSpPr/>
              <p:nvPr/>
            </p:nvSpPr>
            <p:spPr>
              <a:xfrm>
                <a:off x="2448937" y="3344803"/>
                <a:ext cx="8743" cy="10598"/>
              </a:xfrm>
              <a:custGeom>
                <a:rect b="b" l="l" r="r" t="t"/>
                <a:pathLst>
                  <a:path extrusionOk="0" h="492" w="406">
                    <a:moveTo>
                      <a:pt x="237" y="1"/>
                    </a:moveTo>
                    <a:cubicBezTo>
                      <a:pt x="181" y="1"/>
                      <a:pt x="125" y="34"/>
                      <a:pt x="108" y="86"/>
                    </a:cubicBezTo>
                    <a:lnTo>
                      <a:pt x="36" y="277"/>
                    </a:lnTo>
                    <a:cubicBezTo>
                      <a:pt x="0" y="360"/>
                      <a:pt x="36" y="444"/>
                      <a:pt x="108" y="479"/>
                    </a:cubicBezTo>
                    <a:cubicBezTo>
                      <a:pt x="119" y="479"/>
                      <a:pt x="131" y="491"/>
                      <a:pt x="167" y="491"/>
                    </a:cubicBezTo>
                    <a:cubicBezTo>
                      <a:pt x="227" y="491"/>
                      <a:pt x="274" y="467"/>
                      <a:pt x="298" y="396"/>
                    </a:cubicBezTo>
                    <a:lnTo>
                      <a:pt x="369" y="205"/>
                    </a:lnTo>
                    <a:cubicBezTo>
                      <a:pt x="405" y="134"/>
                      <a:pt x="369" y="39"/>
                      <a:pt x="298" y="15"/>
                    </a:cubicBezTo>
                    <a:cubicBezTo>
                      <a:pt x="279" y="5"/>
                      <a:pt x="258" y="1"/>
                      <a:pt x="2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6" name="Google Shape;3656;p86"/>
              <p:cNvSpPr/>
              <p:nvPr/>
            </p:nvSpPr>
            <p:spPr>
              <a:xfrm>
                <a:off x="2393546" y="3474686"/>
                <a:ext cx="9002" cy="10468"/>
              </a:xfrm>
              <a:custGeom>
                <a:rect b="b" l="l" r="r" t="t"/>
                <a:pathLst>
                  <a:path extrusionOk="0" h="486" w="418">
                    <a:moveTo>
                      <a:pt x="255" y="1"/>
                    </a:moveTo>
                    <a:cubicBezTo>
                      <a:pt x="197" y="1"/>
                      <a:pt x="138" y="30"/>
                      <a:pt x="120" y="93"/>
                    </a:cubicBezTo>
                    <a:lnTo>
                      <a:pt x="48" y="283"/>
                    </a:lnTo>
                    <a:cubicBezTo>
                      <a:pt x="1" y="355"/>
                      <a:pt x="48" y="450"/>
                      <a:pt x="120" y="474"/>
                    </a:cubicBezTo>
                    <a:cubicBezTo>
                      <a:pt x="132" y="486"/>
                      <a:pt x="167" y="486"/>
                      <a:pt x="179" y="486"/>
                    </a:cubicBezTo>
                    <a:cubicBezTo>
                      <a:pt x="239" y="486"/>
                      <a:pt x="286" y="462"/>
                      <a:pt x="310" y="402"/>
                    </a:cubicBezTo>
                    <a:lnTo>
                      <a:pt x="382" y="212"/>
                    </a:lnTo>
                    <a:cubicBezTo>
                      <a:pt x="417" y="129"/>
                      <a:pt x="382" y="45"/>
                      <a:pt x="310" y="10"/>
                    </a:cubicBezTo>
                    <a:cubicBezTo>
                      <a:pt x="293" y="4"/>
                      <a:pt x="274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7" name="Google Shape;3657;p86"/>
              <p:cNvSpPr/>
              <p:nvPr/>
            </p:nvSpPr>
            <p:spPr>
              <a:xfrm>
                <a:off x="2394838" y="3344157"/>
                <a:ext cx="8722" cy="10727"/>
              </a:xfrm>
              <a:custGeom>
                <a:rect b="b" l="l" r="r" t="t"/>
                <a:pathLst>
                  <a:path extrusionOk="0" h="498" w="405">
                    <a:moveTo>
                      <a:pt x="161" y="1"/>
                    </a:moveTo>
                    <a:cubicBezTo>
                      <a:pt x="143" y="1"/>
                      <a:pt x="125" y="3"/>
                      <a:pt x="107" y="9"/>
                    </a:cubicBezTo>
                    <a:cubicBezTo>
                      <a:pt x="24" y="45"/>
                      <a:pt x="0" y="128"/>
                      <a:pt x="24" y="212"/>
                    </a:cubicBezTo>
                    <a:lnTo>
                      <a:pt x="107" y="402"/>
                    </a:lnTo>
                    <a:cubicBezTo>
                      <a:pt x="131" y="462"/>
                      <a:pt x="191" y="497"/>
                      <a:pt x="238" y="497"/>
                    </a:cubicBezTo>
                    <a:cubicBezTo>
                      <a:pt x="250" y="497"/>
                      <a:pt x="262" y="497"/>
                      <a:pt x="298" y="474"/>
                    </a:cubicBezTo>
                    <a:cubicBezTo>
                      <a:pt x="369" y="450"/>
                      <a:pt x="405" y="355"/>
                      <a:pt x="369" y="283"/>
                    </a:cubicBezTo>
                    <a:lnTo>
                      <a:pt x="298" y="93"/>
                    </a:lnTo>
                    <a:cubicBezTo>
                      <a:pt x="271" y="29"/>
                      <a:pt x="216" y="1"/>
                      <a:pt x="1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8" name="Google Shape;3658;p86"/>
              <p:cNvSpPr/>
              <p:nvPr/>
            </p:nvSpPr>
            <p:spPr>
              <a:xfrm>
                <a:off x="2447645" y="3475353"/>
                <a:ext cx="8743" cy="10576"/>
              </a:xfrm>
              <a:custGeom>
                <a:rect b="b" l="l" r="r" t="t"/>
                <a:pathLst>
                  <a:path extrusionOk="0" h="491" w="406">
                    <a:moveTo>
                      <a:pt x="167" y="0"/>
                    </a:moveTo>
                    <a:cubicBezTo>
                      <a:pt x="147" y="0"/>
                      <a:pt x="127" y="5"/>
                      <a:pt x="108" y="14"/>
                    </a:cubicBezTo>
                    <a:cubicBezTo>
                      <a:pt x="37" y="38"/>
                      <a:pt x="1" y="133"/>
                      <a:pt x="37" y="205"/>
                    </a:cubicBezTo>
                    <a:lnTo>
                      <a:pt x="108" y="395"/>
                    </a:lnTo>
                    <a:cubicBezTo>
                      <a:pt x="132" y="455"/>
                      <a:pt x="179" y="491"/>
                      <a:pt x="239" y="491"/>
                    </a:cubicBezTo>
                    <a:cubicBezTo>
                      <a:pt x="251" y="491"/>
                      <a:pt x="275" y="491"/>
                      <a:pt x="299" y="479"/>
                    </a:cubicBezTo>
                    <a:cubicBezTo>
                      <a:pt x="370" y="443"/>
                      <a:pt x="406" y="360"/>
                      <a:pt x="370" y="276"/>
                    </a:cubicBezTo>
                    <a:lnTo>
                      <a:pt x="299" y="86"/>
                    </a:lnTo>
                    <a:cubicBezTo>
                      <a:pt x="272" y="33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9" name="Google Shape;3659;p86"/>
              <p:cNvSpPr/>
              <p:nvPr/>
            </p:nvSpPr>
            <p:spPr>
              <a:xfrm>
                <a:off x="2485592" y="3384672"/>
                <a:ext cx="11047" cy="7905"/>
              </a:xfrm>
              <a:custGeom>
                <a:rect b="b" l="l" r="r" t="t"/>
                <a:pathLst>
                  <a:path extrusionOk="0" h="367" w="513">
                    <a:moveTo>
                      <a:pt x="354" y="1"/>
                    </a:moveTo>
                    <a:cubicBezTo>
                      <a:pt x="335" y="1"/>
                      <a:pt x="316" y="3"/>
                      <a:pt x="299" y="9"/>
                    </a:cubicBezTo>
                    <a:lnTo>
                      <a:pt x="96" y="81"/>
                    </a:lnTo>
                    <a:cubicBezTo>
                      <a:pt x="25" y="117"/>
                      <a:pt x="1" y="200"/>
                      <a:pt x="25" y="283"/>
                    </a:cubicBezTo>
                    <a:cubicBezTo>
                      <a:pt x="37" y="343"/>
                      <a:pt x="96" y="367"/>
                      <a:pt x="156" y="367"/>
                    </a:cubicBezTo>
                    <a:cubicBezTo>
                      <a:pt x="180" y="367"/>
                      <a:pt x="191" y="367"/>
                      <a:pt x="215" y="355"/>
                    </a:cubicBezTo>
                    <a:lnTo>
                      <a:pt x="418" y="283"/>
                    </a:lnTo>
                    <a:cubicBezTo>
                      <a:pt x="489" y="248"/>
                      <a:pt x="513" y="164"/>
                      <a:pt x="489" y="81"/>
                    </a:cubicBezTo>
                    <a:cubicBezTo>
                      <a:pt x="462" y="27"/>
                      <a:pt x="409" y="1"/>
                      <a:pt x="3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p86"/>
              <p:cNvSpPr/>
              <p:nvPr/>
            </p:nvSpPr>
            <p:spPr>
              <a:xfrm>
                <a:off x="2354824" y="3437509"/>
                <a:ext cx="11047" cy="7905"/>
              </a:xfrm>
              <a:custGeom>
                <a:rect b="b" l="l" r="r" t="t"/>
                <a:pathLst>
                  <a:path extrusionOk="0" h="367" w="513">
                    <a:moveTo>
                      <a:pt x="352" y="0"/>
                    </a:moveTo>
                    <a:cubicBezTo>
                      <a:pt x="334" y="0"/>
                      <a:pt x="316" y="3"/>
                      <a:pt x="298" y="9"/>
                    </a:cubicBezTo>
                    <a:lnTo>
                      <a:pt x="96" y="92"/>
                    </a:lnTo>
                    <a:cubicBezTo>
                      <a:pt x="25" y="116"/>
                      <a:pt x="1" y="212"/>
                      <a:pt x="25" y="283"/>
                    </a:cubicBezTo>
                    <a:cubicBezTo>
                      <a:pt x="60" y="343"/>
                      <a:pt x="96" y="366"/>
                      <a:pt x="156" y="366"/>
                    </a:cubicBezTo>
                    <a:cubicBezTo>
                      <a:pt x="179" y="366"/>
                      <a:pt x="191" y="366"/>
                      <a:pt x="215" y="354"/>
                    </a:cubicBezTo>
                    <a:lnTo>
                      <a:pt x="418" y="283"/>
                    </a:lnTo>
                    <a:cubicBezTo>
                      <a:pt x="489" y="247"/>
                      <a:pt x="513" y="164"/>
                      <a:pt x="489" y="92"/>
                    </a:cubicBezTo>
                    <a:cubicBezTo>
                      <a:pt x="462" y="29"/>
                      <a:pt x="408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61" name="Google Shape;3661;p86"/>
            <p:cNvSpPr txBox="1"/>
            <p:nvPr/>
          </p:nvSpPr>
          <p:spPr>
            <a:xfrm>
              <a:off x="7449681" y="3009522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$45,416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62" name="Google Shape;3662;p86"/>
          <p:cNvGrpSpPr/>
          <p:nvPr/>
        </p:nvGrpSpPr>
        <p:grpSpPr>
          <a:xfrm>
            <a:off x="6900024" y="2167442"/>
            <a:ext cx="1537707" cy="658410"/>
            <a:chOff x="6860899" y="2240467"/>
            <a:chExt cx="1537707" cy="658410"/>
          </a:xfrm>
        </p:grpSpPr>
        <p:sp>
          <p:nvSpPr>
            <p:cNvPr id="3663" name="Google Shape;3663;p86"/>
            <p:cNvSpPr/>
            <p:nvPr/>
          </p:nvSpPr>
          <p:spPr>
            <a:xfrm rot="-5400000">
              <a:off x="7300548" y="1800818"/>
              <a:ext cx="658410" cy="1537707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86"/>
            <p:cNvSpPr txBox="1"/>
            <p:nvPr/>
          </p:nvSpPr>
          <p:spPr>
            <a:xfrm>
              <a:off x="7456318" y="2428247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$63,917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65" name="Google Shape;3665;p86"/>
            <p:cNvSpPr/>
            <p:nvPr/>
          </p:nvSpPr>
          <p:spPr>
            <a:xfrm>
              <a:off x="7053198" y="2444800"/>
              <a:ext cx="258614" cy="250058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6" name="Google Shape;3666;p86"/>
          <p:cNvGrpSpPr/>
          <p:nvPr/>
        </p:nvGrpSpPr>
        <p:grpSpPr>
          <a:xfrm>
            <a:off x="6900025" y="1585842"/>
            <a:ext cx="1537707" cy="658721"/>
            <a:chOff x="6860900" y="1658867"/>
            <a:chExt cx="1537707" cy="658721"/>
          </a:xfrm>
        </p:grpSpPr>
        <p:sp>
          <p:nvSpPr>
            <p:cNvPr id="3667" name="Google Shape;3667;p86"/>
            <p:cNvSpPr/>
            <p:nvPr/>
          </p:nvSpPr>
          <p:spPr>
            <a:xfrm rot="-5400000">
              <a:off x="7300393" y="1219374"/>
              <a:ext cx="658721" cy="1537707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86"/>
            <p:cNvSpPr txBox="1"/>
            <p:nvPr/>
          </p:nvSpPr>
          <p:spPr>
            <a:xfrm>
              <a:off x="7462955" y="1846647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$83,241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669" name="Google Shape;3669;p86"/>
            <p:cNvGrpSpPr/>
            <p:nvPr/>
          </p:nvGrpSpPr>
          <p:grpSpPr>
            <a:xfrm>
              <a:off x="7053512" y="1865088"/>
              <a:ext cx="257968" cy="246310"/>
              <a:chOff x="3403750" y="2869351"/>
              <a:chExt cx="257968" cy="246310"/>
            </a:xfrm>
          </p:grpSpPr>
          <p:sp>
            <p:nvSpPr>
              <p:cNvPr id="3670" name="Google Shape;3670;p86"/>
              <p:cNvSpPr/>
              <p:nvPr/>
            </p:nvSpPr>
            <p:spPr>
              <a:xfrm>
                <a:off x="3466830" y="2911223"/>
                <a:ext cx="70032" cy="19709"/>
              </a:xfrm>
              <a:custGeom>
                <a:rect b="b" l="l" r="r" t="t"/>
                <a:pathLst>
                  <a:path extrusionOk="0" h="915" w="3252">
                    <a:moveTo>
                      <a:pt x="1620" y="0"/>
                    </a:moveTo>
                    <a:cubicBezTo>
                      <a:pt x="1025" y="0"/>
                      <a:pt x="477" y="215"/>
                      <a:pt x="60" y="631"/>
                    </a:cubicBezTo>
                    <a:cubicBezTo>
                      <a:pt x="1" y="691"/>
                      <a:pt x="1" y="810"/>
                      <a:pt x="60" y="869"/>
                    </a:cubicBezTo>
                    <a:cubicBezTo>
                      <a:pt x="90" y="899"/>
                      <a:pt x="132" y="914"/>
                      <a:pt x="175" y="914"/>
                    </a:cubicBezTo>
                    <a:cubicBezTo>
                      <a:pt x="218" y="914"/>
                      <a:pt x="263" y="899"/>
                      <a:pt x="298" y="869"/>
                    </a:cubicBezTo>
                    <a:cubicBezTo>
                      <a:pt x="656" y="512"/>
                      <a:pt x="1120" y="322"/>
                      <a:pt x="1620" y="322"/>
                    </a:cubicBezTo>
                    <a:cubicBezTo>
                      <a:pt x="2132" y="322"/>
                      <a:pt x="2596" y="512"/>
                      <a:pt x="2953" y="869"/>
                    </a:cubicBezTo>
                    <a:cubicBezTo>
                      <a:pt x="2983" y="899"/>
                      <a:pt x="3028" y="914"/>
                      <a:pt x="3073" y="914"/>
                    </a:cubicBezTo>
                    <a:cubicBezTo>
                      <a:pt x="3117" y="914"/>
                      <a:pt x="3162" y="899"/>
                      <a:pt x="3192" y="869"/>
                    </a:cubicBezTo>
                    <a:cubicBezTo>
                      <a:pt x="3251" y="810"/>
                      <a:pt x="3251" y="691"/>
                      <a:pt x="3192" y="631"/>
                    </a:cubicBezTo>
                    <a:cubicBezTo>
                      <a:pt x="2775" y="215"/>
                      <a:pt x="2215" y="0"/>
                      <a:pt x="16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1" name="Google Shape;3671;p86"/>
              <p:cNvSpPr/>
              <p:nvPr/>
            </p:nvSpPr>
            <p:spPr>
              <a:xfrm>
                <a:off x="3403750" y="2869351"/>
                <a:ext cx="257968" cy="246310"/>
              </a:xfrm>
              <a:custGeom>
                <a:rect b="b" l="l" r="r" t="t"/>
                <a:pathLst>
                  <a:path extrusionOk="0" h="11435" w="11979">
                    <a:moveTo>
                      <a:pt x="7621" y="6921"/>
                    </a:moveTo>
                    <a:lnTo>
                      <a:pt x="8061" y="7373"/>
                    </a:lnTo>
                    <a:lnTo>
                      <a:pt x="7787" y="7659"/>
                    </a:lnTo>
                    <a:lnTo>
                      <a:pt x="7335" y="7207"/>
                    </a:lnTo>
                    <a:cubicBezTo>
                      <a:pt x="7442" y="7123"/>
                      <a:pt x="7526" y="7016"/>
                      <a:pt x="7621" y="6921"/>
                    </a:cubicBezTo>
                    <a:close/>
                    <a:moveTo>
                      <a:pt x="4552" y="328"/>
                    </a:moveTo>
                    <a:cubicBezTo>
                      <a:pt x="5525" y="328"/>
                      <a:pt x="6496" y="700"/>
                      <a:pt x="7228" y="1444"/>
                    </a:cubicBezTo>
                    <a:cubicBezTo>
                      <a:pt x="8645" y="2861"/>
                      <a:pt x="8704" y="5076"/>
                      <a:pt x="7466" y="6564"/>
                    </a:cubicBezTo>
                    <a:cubicBezTo>
                      <a:pt x="7311" y="6766"/>
                      <a:pt x="7156" y="6909"/>
                      <a:pt x="6978" y="7064"/>
                    </a:cubicBezTo>
                    <a:cubicBezTo>
                      <a:pt x="6279" y="7651"/>
                      <a:pt x="5417" y="7944"/>
                      <a:pt x="4554" y="7944"/>
                    </a:cubicBezTo>
                    <a:cubicBezTo>
                      <a:pt x="3579" y="7944"/>
                      <a:pt x="2603" y="7571"/>
                      <a:pt x="1858" y="6826"/>
                    </a:cubicBezTo>
                    <a:cubicBezTo>
                      <a:pt x="370" y="5338"/>
                      <a:pt x="370" y="2921"/>
                      <a:pt x="1858" y="1444"/>
                    </a:cubicBezTo>
                    <a:cubicBezTo>
                      <a:pt x="2602" y="700"/>
                      <a:pt x="3579" y="328"/>
                      <a:pt x="4552" y="328"/>
                    </a:cubicBezTo>
                    <a:close/>
                    <a:moveTo>
                      <a:pt x="8518" y="7440"/>
                    </a:moveTo>
                    <a:cubicBezTo>
                      <a:pt x="8550" y="7440"/>
                      <a:pt x="8580" y="7453"/>
                      <a:pt x="8597" y="7481"/>
                    </a:cubicBezTo>
                    <a:lnTo>
                      <a:pt x="9061" y="7897"/>
                    </a:lnTo>
                    <a:lnTo>
                      <a:pt x="8276" y="8683"/>
                    </a:lnTo>
                    <a:lnTo>
                      <a:pt x="7883" y="8195"/>
                    </a:lnTo>
                    <a:cubicBezTo>
                      <a:pt x="7847" y="8135"/>
                      <a:pt x="7847" y="8052"/>
                      <a:pt x="7883" y="8016"/>
                    </a:cubicBezTo>
                    <a:lnTo>
                      <a:pt x="8418" y="7481"/>
                    </a:lnTo>
                    <a:cubicBezTo>
                      <a:pt x="8444" y="7456"/>
                      <a:pt x="8482" y="7440"/>
                      <a:pt x="8518" y="7440"/>
                    </a:cubicBezTo>
                    <a:close/>
                    <a:moveTo>
                      <a:pt x="9335" y="8100"/>
                    </a:moveTo>
                    <a:lnTo>
                      <a:pt x="11252" y="9779"/>
                    </a:lnTo>
                    <a:cubicBezTo>
                      <a:pt x="11574" y="10064"/>
                      <a:pt x="11597" y="10576"/>
                      <a:pt x="11276" y="10886"/>
                    </a:cubicBezTo>
                    <a:cubicBezTo>
                      <a:pt x="11128" y="11033"/>
                      <a:pt x="10940" y="11105"/>
                      <a:pt x="10752" y="11105"/>
                    </a:cubicBezTo>
                    <a:cubicBezTo>
                      <a:pt x="10544" y="11105"/>
                      <a:pt x="10336" y="11018"/>
                      <a:pt x="10181" y="10850"/>
                    </a:cubicBezTo>
                    <a:lnTo>
                      <a:pt x="8514" y="8921"/>
                    </a:lnTo>
                    <a:lnTo>
                      <a:pt x="9335" y="8100"/>
                    </a:lnTo>
                    <a:close/>
                    <a:moveTo>
                      <a:pt x="4543" y="1"/>
                    </a:moveTo>
                    <a:cubicBezTo>
                      <a:pt x="3483" y="1"/>
                      <a:pt x="2424" y="402"/>
                      <a:pt x="1620" y="1206"/>
                    </a:cubicBezTo>
                    <a:cubicBezTo>
                      <a:pt x="1" y="2837"/>
                      <a:pt x="1" y="5457"/>
                      <a:pt x="1620" y="7064"/>
                    </a:cubicBezTo>
                    <a:cubicBezTo>
                      <a:pt x="2431" y="7875"/>
                      <a:pt x="3489" y="8272"/>
                      <a:pt x="4543" y="8272"/>
                    </a:cubicBezTo>
                    <a:cubicBezTo>
                      <a:pt x="5440" y="8272"/>
                      <a:pt x="6334" y="7985"/>
                      <a:pt x="7073" y="7421"/>
                    </a:cubicBezTo>
                    <a:lnTo>
                      <a:pt x="7561" y="7909"/>
                    </a:lnTo>
                    <a:cubicBezTo>
                      <a:pt x="7490" y="8076"/>
                      <a:pt x="7502" y="8278"/>
                      <a:pt x="7633" y="8409"/>
                    </a:cubicBezTo>
                    <a:lnTo>
                      <a:pt x="9954" y="11064"/>
                    </a:lnTo>
                    <a:cubicBezTo>
                      <a:pt x="10171" y="11312"/>
                      <a:pt x="10471" y="11434"/>
                      <a:pt x="10771" y="11434"/>
                    </a:cubicBezTo>
                    <a:cubicBezTo>
                      <a:pt x="11049" y="11434"/>
                      <a:pt x="11326" y="11330"/>
                      <a:pt x="11538" y="11124"/>
                    </a:cubicBezTo>
                    <a:cubicBezTo>
                      <a:pt x="11978" y="10671"/>
                      <a:pt x="11955" y="9945"/>
                      <a:pt x="11478" y="9540"/>
                    </a:cubicBezTo>
                    <a:lnTo>
                      <a:pt x="8823" y="7219"/>
                    </a:lnTo>
                    <a:cubicBezTo>
                      <a:pt x="8737" y="7139"/>
                      <a:pt x="8629" y="7104"/>
                      <a:pt x="8522" y="7104"/>
                    </a:cubicBezTo>
                    <a:cubicBezTo>
                      <a:pt x="8453" y="7104"/>
                      <a:pt x="8384" y="7119"/>
                      <a:pt x="8323" y="7147"/>
                    </a:cubicBezTo>
                    <a:lnTo>
                      <a:pt x="7823" y="6659"/>
                    </a:lnTo>
                    <a:cubicBezTo>
                      <a:pt x="9073" y="5052"/>
                      <a:pt x="8978" y="2694"/>
                      <a:pt x="7466" y="1206"/>
                    </a:cubicBezTo>
                    <a:cubicBezTo>
                      <a:pt x="6662" y="402"/>
                      <a:pt x="5603" y="1"/>
                      <a:pt x="45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2" name="Google Shape;3672;p86"/>
              <p:cNvSpPr/>
              <p:nvPr/>
            </p:nvSpPr>
            <p:spPr>
              <a:xfrm>
                <a:off x="3506844" y="2890158"/>
                <a:ext cx="70527" cy="136994"/>
              </a:xfrm>
              <a:custGeom>
                <a:rect b="b" l="l" r="r" t="t"/>
                <a:pathLst>
                  <a:path extrusionOk="0" h="6360" w="3275">
                    <a:moveTo>
                      <a:pt x="191" y="0"/>
                    </a:moveTo>
                    <a:cubicBezTo>
                      <a:pt x="106" y="0"/>
                      <a:pt x="35" y="59"/>
                      <a:pt x="24" y="157"/>
                    </a:cubicBezTo>
                    <a:cubicBezTo>
                      <a:pt x="0" y="264"/>
                      <a:pt x="60" y="335"/>
                      <a:pt x="167" y="347"/>
                    </a:cubicBezTo>
                    <a:cubicBezTo>
                      <a:pt x="798" y="442"/>
                      <a:pt x="1345" y="716"/>
                      <a:pt x="1786" y="1169"/>
                    </a:cubicBezTo>
                    <a:cubicBezTo>
                      <a:pt x="2905" y="2288"/>
                      <a:pt x="2905" y="4110"/>
                      <a:pt x="1786" y="5229"/>
                    </a:cubicBezTo>
                    <a:cubicBezTo>
                      <a:pt x="1345" y="5645"/>
                      <a:pt x="774" y="5931"/>
                      <a:pt x="167" y="6015"/>
                    </a:cubicBezTo>
                    <a:cubicBezTo>
                      <a:pt x="83" y="6038"/>
                      <a:pt x="24" y="6122"/>
                      <a:pt x="24" y="6217"/>
                    </a:cubicBezTo>
                    <a:cubicBezTo>
                      <a:pt x="36" y="6300"/>
                      <a:pt x="107" y="6360"/>
                      <a:pt x="179" y="6360"/>
                    </a:cubicBezTo>
                    <a:lnTo>
                      <a:pt x="214" y="6360"/>
                    </a:lnTo>
                    <a:cubicBezTo>
                      <a:pt x="917" y="6253"/>
                      <a:pt x="1536" y="5943"/>
                      <a:pt x="2024" y="5455"/>
                    </a:cubicBezTo>
                    <a:cubicBezTo>
                      <a:pt x="3274" y="4205"/>
                      <a:pt x="3274" y="2169"/>
                      <a:pt x="2024" y="919"/>
                    </a:cubicBezTo>
                    <a:cubicBezTo>
                      <a:pt x="1536" y="419"/>
                      <a:pt x="917" y="109"/>
                      <a:pt x="214" y="2"/>
                    </a:cubicBezTo>
                    <a:cubicBezTo>
                      <a:pt x="206" y="1"/>
                      <a:pt x="198" y="0"/>
                      <a:pt x="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3" name="Google Shape;3673;p86"/>
              <p:cNvSpPr/>
              <p:nvPr/>
            </p:nvSpPr>
            <p:spPr>
              <a:xfrm>
                <a:off x="3425803" y="2890158"/>
                <a:ext cx="71819" cy="136994"/>
              </a:xfrm>
              <a:custGeom>
                <a:rect b="b" l="l" r="r" t="t"/>
                <a:pathLst>
                  <a:path extrusionOk="0" h="6360" w="3335">
                    <a:moveTo>
                      <a:pt x="3162" y="1"/>
                    </a:moveTo>
                    <a:cubicBezTo>
                      <a:pt x="3156" y="1"/>
                      <a:pt x="3150" y="1"/>
                      <a:pt x="3144" y="2"/>
                    </a:cubicBezTo>
                    <a:cubicBezTo>
                      <a:pt x="2430" y="61"/>
                      <a:pt x="1775" y="383"/>
                      <a:pt x="1251" y="895"/>
                    </a:cubicBezTo>
                    <a:cubicBezTo>
                      <a:pt x="1" y="2145"/>
                      <a:pt x="1" y="4193"/>
                      <a:pt x="1251" y="5443"/>
                    </a:cubicBezTo>
                    <a:cubicBezTo>
                      <a:pt x="1775" y="5955"/>
                      <a:pt x="2430" y="6277"/>
                      <a:pt x="3144" y="6360"/>
                    </a:cubicBezTo>
                    <a:lnTo>
                      <a:pt x="3156" y="6360"/>
                    </a:lnTo>
                    <a:cubicBezTo>
                      <a:pt x="3251" y="6360"/>
                      <a:pt x="3311" y="6300"/>
                      <a:pt x="3323" y="6217"/>
                    </a:cubicBezTo>
                    <a:cubicBezTo>
                      <a:pt x="3334" y="6122"/>
                      <a:pt x="3263" y="6038"/>
                      <a:pt x="3168" y="6038"/>
                    </a:cubicBezTo>
                    <a:cubicBezTo>
                      <a:pt x="2537" y="5955"/>
                      <a:pt x="1941" y="5681"/>
                      <a:pt x="1477" y="5217"/>
                    </a:cubicBezTo>
                    <a:cubicBezTo>
                      <a:pt x="358" y="4098"/>
                      <a:pt x="358" y="2264"/>
                      <a:pt x="1477" y="1157"/>
                    </a:cubicBezTo>
                    <a:cubicBezTo>
                      <a:pt x="1941" y="692"/>
                      <a:pt x="2513" y="407"/>
                      <a:pt x="3168" y="335"/>
                    </a:cubicBezTo>
                    <a:cubicBezTo>
                      <a:pt x="3263" y="311"/>
                      <a:pt x="3334" y="240"/>
                      <a:pt x="3323" y="157"/>
                    </a:cubicBezTo>
                    <a:cubicBezTo>
                      <a:pt x="3312" y="68"/>
                      <a:pt x="3239" y="1"/>
                      <a:pt x="3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74" name="Google Shape;3674;p86"/>
          <p:cNvGrpSpPr/>
          <p:nvPr/>
        </p:nvGrpSpPr>
        <p:grpSpPr>
          <a:xfrm>
            <a:off x="6900025" y="1004249"/>
            <a:ext cx="1537707" cy="658721"/>
            <a:chOff x="6860900" y="1077274"/>
            <a:chExt cx="1537707" cy="658721"/>
          </a:xfrm>
        </p:grpSpPr>
        <p:sp>
          <p:nvSpPr>
            <p:cNvPr id="3675" name="Google Shape;3675;p86"/>
            <p:cNvSpPr/>
            <p:nvPr/>
          </p:nvSpPr>
          <p:spPr>
            <a:xfrm rot="-5400000">
              <a:off x="7300393" y="637781"/>
              <a:ext cx="658721" cy="1537707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86"/>
            <p:cNvSpPr txBox="1"/>
            <p:nvPr/>
          </p:nvSpPr>
          <p:spPr>
            <a:xfrm>
              <a:off x="7462955" y="1239597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$97,385</a:t>
              </a:r>
              <a:endParaRPr b="0" i="0" sz="1800" u="none" cap="none" strike="noStrik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677" name="Google Shape;3677;p86"/>
            <p:cNvGrpSpPr/>
            <p:nvPr/>
          </p:nvGrpSpPr>
          <p:grpSpPr>
            <a:xfrm>
              <a:off x="7056924" y="1261166"/>
              <a:ext cx="243862" cy="240063"/>
              <a:chOff x="3332424" y="1582578"/>
              <a:chExt cx="243862" cy="240063"/>
            </a:xfrm>
          </p:grpSpPr>
          <p:sp>
            <p:nvSpPr>
              <p:cNvPr id="3678" name="Google Shape;3678;p86"/>
              <p:cNvSpPr/>
              <p:nvPr/>
            </p:nvSpPr>
            <p:spPr>
              <a:xfrm>
                <a:off x="3513716" y="1709768"/>
                <a:ext cx="23086" cy="15164"/>
              </a:xfrm>
              <a:custGeom>
                <a:rect b="b" l="l" r="r" t="t"/>
                <a:pathLst>
                  <a:path extrusionOk="0" h="704" w="1072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465"/>
                      <a:pt x="238" y="703"/>
                      <a:pt x="536" y="703"/>
                    </a:cubicBezTo>
                    <a:cubicBezTo>
                      <a:pt x="834" y="703"/>
                      <a:pt x="1072" y="465"/>
                      <a:pt x="1072" y="168"/>
                    </a:cubicBezTo>
                    <a:cubicBezTo>
                      <a:pt x="1072" y="72"/>
                      <a:pt x="1000" y="1"/>
                      <a:pt x="905" y="1"/>
                    </a:cubicBezTo>
                    <a:cubicBezTo>
                      <a:pt x="822" y="1"/>
                      <a:pt x="750" y="72"/>
                      <a:pt x="750" y="168"/>
                    </a:cubicBezTo>
                    <a:cubicBezTo>
                      <a:pt x="750" y="287"/>
                      <a:pt x="655" y="370"/>
                      <a:pt x="536" y="370"/>
                    </a:cubicBezTo>
                    <a:cubicBezTo>
                      <a:pt x="417" y="370"/>
                      <a:pt x="334" y="287"/>
                      <a:pt x="334" y="168"/>
                    </a:cubicBezTo>
                    <a:cubicBezTo>
                      <a:pt x="334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9" name="Google Shape;3679;p86"/>
              <p:cNvSpPr/>
              <p:nvPr/>
            </p:nvSpPr>
            <p:spPr>
              <a:xfrm>
                <a:off x="3332424" y="1582578"/>
                <a:ext cx="243862" cy="240063"/>
              </a:xfrm>
              <a:custGeom>
                <a:rect b="b" l="l" r="r" t="t"/>
                <a:pathLst>
                  <a:path extrusionOk="0" h="11145" w="11324">
                    <a:moveTo>
                      <a:pt x="9180" y="3036"/>
                    </a:moveTo>
                    <a:cubicBezTo>
                      <a:pt x="9204" y="3036"/>
                      <a:pt x="9228" y="3036"/>
                      <a:pt x="9240" y="3048"/>
                    </a:cubicBezTo>
                    <a:cubicBezTo>
                      <a:pt x="9299" y="3108"/>
                      <a:pt x="9371" y="3417"/>
                      <a:pt x="9299" y="3977"/>
                    </a:cubicBezTo>
                    <a:cubicBezTo>
                      <a:pt x="9240" y="4513"/>
                      <a:pt x="9061" y="4989"/>
                      <a:pt x="8895" y="5072"/>
                    </a:cubicBezTo>
                    <a:cubicBezTo>
                      <a:pt x="8813" y="5119"/>
                      <a:pt x="8682" y="5149"/>
                      <a:pt x="8533" y="5149"/>
                    </a:cubicBezTo>
                    <a:cubicBezTo>
                      <a:pt x="8336" y="5149"/>
                      <a:pt x="8108" y="5096"/>
                      <a:pt x="7918" y="4953"/>
                    </a:cubicBezTo>
                    <a:cubicBezTo>
                      <a:pt x="7573" y="4703"/>
                      <a:pt x="7466" y="4263"/>
                      <a:pt x="7585" y="3667"/>
                    </a:cubicBezTo>
                    <a:cubicBezTo>
                      <a:pt x="7597" y="3608"/>
                      <a:pt x="7644" y="3572"/>
                      <a:pt x="7704" y="3537"/>
                    </a:cubicBezTo>
                    <a:cubicBezTo>
                      <a:pt x="8526" y="3167"/>
                      <a:pt x="9002" y="3036"/>
                      <a:pt x="9180" y="3036"/>
                    </a:cubicBezTo>
                    <a:close/>
                    <a:moveTo>
                      <a:pt x="620" y="5608"/>
                    </a:moveTo>
                    <a:cubicBezTo>
                      <a:pt x="691" y="5620"/>
                      <a:pt x="798" y="5703"/>
                      <a:pt x="858" y="5846"/>
                    </a:cubicBezTo>
                    <a:cubicBezTo>
                      <a:pt x="870" y="5882"/>
                      <a:pt x="894" y="5942"/>
                      <a:pt x="894" y="6001"/>
                    </a:cubicBezTo>
                    <a:cubicBezTo>
                      <a:pt x="667" y="5953"/>
                      <a:pt x="501" y="5882"/>
                      <a:pt x="453" y="5799"/>
                    </a:cubicBezTo>
                    <a:cubicBezTo>
                      <a:pt x="441" y="5775"/>
                      <a:pt x="489" y="5703"/>
                      <a:pt x="501" y="5668"/>
                    </a:cubicBezTo>
                    <a:cubicBezTo>
                      <a:pt x="548" y="5608"/>
                      <a:pt x="572" y="5608"/>
                      <a:pt x="608" y="5608"/>
                    </a:cubicBezTo>
                    <a:close/>
                    <a:moveTo>
                      <a:pt x="5073" y="0"/>
                    </a:moveTo>
                    <a:cubicBezTo>
                      <a:pt x="4477" y="0"/>
                      <a:pt x="3906" y="238"/>
                      <a:pt x="3477" y="655"/>
                    </a:cubicBezTo>
                    <a:cubicBezTo>
                      <a:pt x="3049" y="1084"/>
                      <a:pt x="2822" y="1632"/>
                      <a:pt x="2822" y="2239"/>
                    </a:cubicBezTo>
                    <a:cubicBezTo>
                      <a:pt x="2822" y="2834"/>
                      <a:pt x="3061" y="3406"/>
                      <a:pt x="3477" y="3834"/>
                    </a:cubicBezTo>
                    <a:cubicBezTo>
                      <a:pt x="3596" y="3953"/>
                      <a:pt x="3727" y="4060"/>
                      <a:pt x="3882" y="4144"/>
                    </a:cubicBezTo>
                    <a:cubicBezTo>
                      <a:pt x="3775" y="4179"/>
                      <a:pt x="3668" y="4203"/>
                      <a:pt x="3584" y="4239"/>
                    </a:cubicBezTo>
                    <a:cubicBezTo>
                      <a:pt x="3489" y="4263"/>
                      <a:pt x="3453" y="4358"/>
                      <a:pt x="3477" y="4441"/>
                    </a:cubicBezTo>
                    <a:cubicBezTo>
                      <a:pt x="3505" y="4515"/>
                      <a:pt x="3561" y="4560"/>
                      <a:pt x="3629" y="4560"/>
                    </a:cubicBezTo>
                    <a:cubicBezTo>
                      <a:pt x="3649" y="4560"/>
                      <a:pt x="3670" y="4557"/>
                      <a:pt x="3692" y="4549"/>
                    </a:cubicBezTo>
                    <a:cubicBezTo>
                      <a:pt x="4138" y="4400"/>
                      <a:pt x="4608" y="4325"/>
                      <a:pt x="5079" y="4325"/>
                    </a:cubicBezTo>
                    <a:cubicBezTo>
                      <a:pt x="5549" y="4325"/>
                      <a:pt x="6019" y="4400"/>
                      <a:pt x="6466" y="4549"/>
                    </a:cubicBezTo>
                    <a:cubicBezTo>
                      <a:pt x="6490" y="4549"/>
                      <a:pt x="6501" y="4560"/>
                      <a:pt x="6525" y="4560"/>
                    </a:cubicBezTo>
                    <a:cubicBezTo>
                      <a:pt x="6609" y="4560"/>
                      <a:pt x="6668" y="4525"/>
                      <a:pt x="6680" y="4441"/>
                    </a:cubicBezTo>
                    <a:cubicBezTo>
                      <a:pt x="6704" y="4358"/>
                      <a:pt x="6668" y="4263"/>
                      <a:pt x="6573" y="4239"/>
                    </a:cubicBezTo>
                    <a:cubicBezTo>
                      <a:pt x="6466" y="4203"/>
                      <a:pt x="6370" y="4179"/>
                      <a:pt x="6275" y="4144"/>
                    </a:cubicBezTo>
                    <a:cubicBezTo>
                      <a:pt x="6406" y="4060"/>
                      <a:pt x="6549" y="3953"/>
                      <a:pt x="6680" y="3834"/>
                    </a:cubicBezTo>
                    <a:cubicBezTo>
                      <a:pt x="6787" y="3727"/>
                      <a:pt x="6882" y="3608"/>
                      <a:pt x="6966" y="3477"/>
                    </a:cubicBezTo>
                    <a:cubicBezTo>
                      <a:pt x="7002" y="3489"/>
                      <a:pt x="7049" y="3489"/>
                      <a:pt x="7097" y="3513"/>
                    </a:cubicBezTo>
                    <a:lnTo>
                      <a:pt x="7275" y="3548"/>
                    </a:lnTo>
                    <a:lnTo>
                      <a:pt x="7275" y="3572"/>
                    </a:lnTo>
                    <a:cubicBezTo>
                      <a:pt x="7204" y="3953"/>
                      <a:pt x="7204" y="4287"/>
                      <a:pt x="7287" y="4560"/>
                    </a:cubicBezTo>
                    <a:cubicBezTo>
                      <a:pt x="7359" y="4822"/>
                      <a:pt x="7513" y="5025"/>
                      <a:pt x="7716" y="5180"/>
                    </a:cubicBezTo>
                    <a:cubicBezTo>
                      <a:pt x="7954" y="5358"/>
                      <a:pt x="8252" y="5430"/>
                      <a:pt x="8526" y="5430"/>
                    </a:cubicBezTo>
                    <a:cubicBezTo>
                      <a:pt x="8728" y="5430"/>
                      <a:pt x="8907" y="5382"/>
                      <a:pt x="9049" y="5311"/>
                    </a:cubicBezTo>
                    <a:cubicBezTo>
                      <a:pt x="9192" y="5215"/>
                      <a:pt x="9323" y="5037"/>
                      <a:pt x="9430" y="4763"/>
                    </a:cubicBezTo>
                    <a:cubicBezTo>
                      <a:pt x="9478" y="4822"/>
                      <a:pt x="9526" y="4882"/>
                      <a:pt x="9561" y="4930"/>
                    </a:cubicBezTo>
                    <a:cubicBezTo>
                      <a:pt x="9740" y="5168"/>
                      <a:pt x="9859" y="5418"/>
                      <a:pt x="9954" y="5692"/>
                    </a:cubicBezTo>
                    <a:cubicBezTo>
                      <a:pt x="10002" y="5858"/>
                      <a:pt x="10133" y="5977"/>
                      <a:pt x="10300" y="6037"/>
                    </a:cubicBezTo>
                    <a:lnTo>
                      <a:pt x="10752" y="6192"/>
                    </a:lnTo>
                    <a:cubicBezTo>
                      <a:pt x="10871" y="6239"/>
                      <a:pt x="10966" y="6334"/>
                      <a:pt x="10966" y="6465"/>
                    </a:cubicBezTo>
                    <a:lnTo>
                      <a:pt x="10966" y="7239"/>
                    </a:lnTo>
                    <a:cubicBezTo>
                      <a:pt x="10966" y="7382"/>
                      <a:pt x="10895" y="7477"/>
                      <a:pt x="10752" y="7525"/>
                    </a:cubicBezTo>
                    <a:lnTo>
                      <a:pt x="10014" y="7763"/>
                    </a:lnTo>
                    <a:cubicBezTo>
                      <a:pt x="9895" y="7811"/>
                      <a:pt x="9788" y="7882"/>
                      <a:pt x="9728" y="8001"/>
                    </a:cubicBezTo>
                    <a:cubicBezTo>
                      <a:pt x="9430" y="8513"/>
                      <a:pt x="8966" y="8930"/>
                      <a:pt x="8359" y="9252"/>
                    </a:cubicBezTo>
                    <a:cubicBezTo>
                      <a:pt x="8287" y="9287"/>
                      <a:pt x="8240" y="9359"/>
                      <a:pt x="8228" y="9430"/>
                    </a:cubicBezTo>
                    <a:lnTo>
                      <a:pt x="7990" y="10692"/>
                    </a:lnTo>
                    <a:cubicBezTo>
                      <a:pt x="7990" y="10728"/>
                      <a:pt x="7954" y="10752"/>
                      <a:pt x="7918" y="10752"/>
                    </a:cubicBezTo>
                    <a:lnTo>
                      <a:pt x="7144" y="10752"/>
                    </a:lnTo>
                    <a:cubicBezTo>
                      <a:pt x="7109" y="10752"/>
                      <a:pt x="7085" y="10728"/>
                      <a:pt x="7061" y="10692"/>
                    </a:cubicBezTo>
                    <a:lnTo>
                      <a:pt x="6930" y="10002"/>
                    </a:lnTo>
                    <a:cubicBezTo>
                      <a:pt x="6897" y="9868"/>
                      <a:pt x="6800" y="9786"/>
                      <a:pt x="6661" y="9786"/>
                    </a:cubicBezTo>
                    <a:cubicBezTo>
                      <a:pt x="6652" y="9786"/>
                      <a:pt x="6642" y="9787"/>
                      <a:pt x="6632" y="9787"/>
                    </a:cubicBezTo>
                    <a:cubicBezTo>
                      <a:pt x="6299" y="9835"/>
                      <a:pt x="5954" y="9859"/>
                      <a:pt x="5608" y="9859"/>
                    </a:cubicBezTo>
                    <a:cubicBezTo>
                      <a:pt x="5358" y="9859"/>
                      <a:pt x="5097" y="9847"/>
                      <a:pt x="4846" y="9823"/>
                    </a:cubicBezTo>
                    <a:cubicBezTo>
                      <a:pt x="4833" y="9821"/>
                      <a:pt x="4819" y="9819"/>
                      <a:pt x="4806" y="9819"/>
                    </a:cubicBezTo>
                    <a:cubicBezTo>
                      <a:pt x="4692" y="9819"/>
                      <a:pt x="4593" y="9908"/>
                      <a:pt x="4561" y="10025"/>
                    </a:cubicBezTo>
                    <a:lnTo>
                      <a:pt x="4442" y="10692"/>
                    </a:lnTo>
                    <a:cubicBezTo>
                      <a:pt x="4442" y="10728"/>
                      <a:pt x="4418" y="10752"/>
                      <a:pt x="4370" y="10752"/>
                    </a:cubicBezTo>
                    <a:lnTo>
                      <a:pt x="3596" y="10752"/>
                    </a:lnTo>
                    <a:cubicBezTo>
                      <a:pt x="3573" y="10752"/>
                      <a:pt x="3537" y="10728"/>
                      <a:pt x="3525" y="10692"/>
                    </a:cubicBezTo>
                    <a:lnTo>
                      <a:pt x="3299" y="9502"/>
                    </a:lnTo>
                    <a:cubicBezTo>
                      <a:pt x="3287" y="9430"/>
                      <a:pt x="3239" y="9359"/>
                      <a:pt x="3168" y="9323"/>
                    </a:cubicBezTo>
                    <a:cubicBezTo>
                      <a:pt x="2108" y="8763"/>
                      <a:pt x="1560" y="7823"/>
                      <a:pt x="1560" y="6620"/>
                    </a:cubicBezTo>
                    <a:cubicBezTo>
                      <a:pt x="1560" y="6013"/>
                      <a:pt x="1691" y="5477"/>
                      <a:pt x="1965" y="5013"/>
                    </a:cubicBezTo>
                    <a:cubicBezTo>
                      <a:pt x="2215" y="4584"/>
                      <a:pt x="2572" y="4239"/>
                      <a:pt x="3037" y="3965"/>
                    </a:cubicBezTo>
                    <a:cubicBezTo>
                      <a:pt x="3108" y="3929"/>
                      <a:pt x="3132" y="3822"/>
                      <a:pt x="3096" y="3751"/>
                    </a:cubicBezTo>
                    <a:cubicBezTo>
                      <a:pt x="3065" y="3696"/>
                      <a:pt x="3008" y="3667"/>
                      <a:pt x="2952" y="3667"/>
                    </a:cubicBezTo>
                    <a:cubicBezTo>
                      <a:pt x="2923" y="3667"/>
                      <a:pt x="2895" y="3675"/>
                      <a:pt x="2870" y="3691"/>
                    </a:cubicBezTo>
                    <a:cubicBezTo>
                      <a:pt x="1977" y="4203"/>
                      <a:pt x="1429" y="5013"/>
                      <a:pt x="1275" y="6025"/>
                    </a:cubicBezTo>
                    <a:lnTo>
                      <a:pt x="1227" y="6025"/>
                    </a:lnTo>
                    <a:cubicBezTo>
                      <a:pt x="1227" y="5918"/>
                      <a:pt x="1215" y="5799"/>
                      <a:pt x="1167" y="5692"/>
                    </a:cubicBezTo>
                    <a:cubicBezTo>
                      <a:pt x="1084" y="5453"/>
                      <a:pt x="870" y="5299"/>
                      <a:pt x="667" y="5263"/>
                    </a:cubicBezTo>
                    <a:cubicBezTo>
                      <a:pt x="654" y="5262"/>
                      <a:pt x="640" y="5261"/>
                      <a:pt x="626" y="5261"/>
                    </a:cubicBezTo>
                    <a:cubicBezTo>
                      <a:pt x="474" y="5261"/>
                      <a:pt x="326" y="5323"/>
                      <a:pt x="239" y="5465"/>
                    </a:cubicBezTo>
                    <a:cubicBezTo>
                      <a:pt x="72" y="5668"/>
                      <a:pt x="96" y="5834"/>
                      <a:pt x="144" y="5942"/>
                    </a:cubicBezTo>
                    <a:cubicBezTo>
                      <a:pt x="239" y="6096"/>
                      <a:pt x="441" y="6239"/>
                      <a:pt x="798" y="6311"/>
                    </a:cubicBezTo>
                    <a:cubicBezTo>
                      <a:pt x="786" y="6323"/>
                      <a:pt x="786" y="6334"/>
                      <a:pt x="775" y="6358"/>
                    </a:cubicBezTo>
                    <a:cubicBezTo>
                      <a:pt x="560" y="6620"/>
                      <a:pt x="310" y="6680"/>
                      <a:pt x="155" y="6680"/>
                    </a:cubicBezTo>
                    <a:cubicBezTo>
                      <a:pt x="72" y="6680"/>
                      <a:pt x="1" y="6751"/>
                      <a:pt x="1" y="6858"/>
                    </a:cubicBezTo>
                    <a:cubicBezTo>
                      <a:pt x="1" y="6954"/>
                      <a:pt x="72" y="7025"/>
                      <a:pt x="155" y="7037"/>
                    </a:cubicBezTo>
                    <a:lnTo>
                      <a:pt x="191" y="7037"/>
                    </a:lnTo>
                    <a:cubicBezTo>
                      <a:pt x="394" y="7037"/>
                      <a:pt x="715" y="6966"/>
                      <a:pt x="1025" y="6573"/>
                    </a:cubicBezTo>
                    <a:cubicBezTo>
                      <a:pt x="1072" y="6513"/>
                      <a:pt x="1108" y="6442"/>
                      <a:pt x="1144" y="6382"/>
                    </a:cubicBezTo>
                    <a:cubicBezTo>
                      <a:pt x="1167" y="6382"/>
                      <a:pt x="1203" y="6382"/>
                      <a:pt x="1227" y="6394"/>
                    </a:cubicBezTo>
                    <a:cubicBezTo>
                      <a:pt x="1227" y="6489"/>
                      <a:pt x="1215" y="6573"/>
                      <a:pt x="1215" y="6668"/>
                    </a:cubicBezTo>
                    <a:cubicBezTo>
                      <a:pt x="1215" y="7347"/>
                      <a:pt x="1382" y="7954"/>
                      <a:pt x="1703" y="8478"/>
                    </a:cubicBezTo>
                    <a:cubicBezTo>
                      <a:pt x="2001" y="8954"/>
                      <a:pt x="2441" y="9359"/>
                      <a:pt x="2977" y="9644"/>
                    </a:cubicBezTo>
                    <a:lnTo>
                      <a:pt x="3192" y="10799"/>
                    </a:lnTo>
                    <a:cubicBezTo>
                      <a:pt x="3227" y="11002"/>
                      <a:pt x="3406" y="11133"/>
                      <a:pt x="3596" y="11133"/>
                    </a:cubicBezTo>
                    <a:lnTo>
                      <a:pt x="4370" y="11133"/>
                    </a:lnTo>
                    <a:cubicBezTo>
                      <a:pt x="4561" y="11133"/>
                      <a:pt x="4727" y="11002"/>
                      <a:pt x="4775" y="10799"/>
                    </a:cubicBezTo>
                    <a:lnTo>
                      <a:pt x="4894" y="10204"/>
                    </a:lnTo>
                    <a:cubicBezTo>
                      <a:pt x="5132" y="10240"/>
                      <a:pt x="5370" y="10252"/>
                      <a:pt x="5620" y="10252"/>
                    </a:cubicBezTo>
                    <a:cubicBezTo>
                      <a:pt x="5966" y="10252"/>
                      <a:pt x="6311" y="10228"/>
                      <a:pt x="6632" y="10180"/>
                    </a:cubicBezTo>
                    <a:lnTo>
                      <a:pt x="6751" y="10823"/>
                    </a:lnTo>
                    <a:cubicBezTo>
                      <a:pt x="6787" y="11014"/>
                      <a:pt x="6966" y="11145"/>
                      <a:pt x="7156" y="11145"/>
                    </a:cubicBezTo>
                    <a:lnTo>
                      <a:pt x="7930" y="11145"/>
                    </a:lnTo>
                    <a:cubicBezTo>
                      <a:pt x="8121" y="11145"/>
                      <a:pt x="8287" y="11014"/>
                      <a:pt x="8335" y="10823"/>
                    </a:cubicBezTo>
                    <a:lnTo>
                      <a:pt x="8573" y="9585"/>
                    </a:lnTo>
                    <a:cubicBezTo>
                      <a:pt x="9228" y="9240"/>
                      <a:pt x="9716" y="8775"/>
                      <a:pt x="10038" y="8228"/>
                    </a:cubicBezTo>
                    <a:cubicBezTo>
                      <a:pt x="10073" y="8180"/>
                      <a:pt x="10097" y="8156"/>
                      <a:pt x="10145" y="8132"/>
                    </a:cubicBezTo>
                    <a:lnTo>
                      <a:pt x="10895" y="7894"/>
                    </a:lnTo>
                    <a:cubicBezTo>
                      <a:pt x="11145" y="7811"/>
                      <a:pt x="11323" y="7573"/>
                      <a:pt x="11323" y="7299"/>
                    </a:cubicBezTo>
                    <a:lnTo>
                      <a:pt x="11323" y="6525"/>
                    </a:lnTo>
                    <a:cubicBezTo>
                      <a:pt x="11312" y="6251"/>
                      <a:pt x="11133" y="6013"/>
                      <a:pt x="10871" y="5918"/>
                    </a:cubicBezTo>
                    <a:lnTo>
                      <a:pt x="10419" y="5775"/>
                    </a:lnTo>
                    <a:cubicBezTo>
                      <a:pt x="10359" y="5763"/>
                      <a:pt x="10311" y="5715"/>
                      <a:pt x="10300" y="5644"/>
                    </a:cubicBezTo>
                    <a:cubicBezTo>
                      <a:pt x="10192" y="5322"/>
                      <a:pt x="10061" y="5049"/>
                      <a:pt x="9859" y="4775"/>
                    </a:cubicBezTo>
                    <a:cubicBezTo>
                      <a:pt x="9776" y="4656"/>
                      <a:pt x="9680" y="4537"/>
                      <a:pt x="9561" y="4429"/>
                    </a:cubicBezTo>
                    <a:cubicBezTo>
                      <a:pt x="9645" y="4132"/>
                      <a:pt x="9669" y="3798"/>
                      <a:pt x="9669" y="3501"/>
                    </a:cubicBezTo>
                    <a:cubicBezTo>
                      <a:pt x="9669" y="3084"/>
                      <a:pt x="9585" y="2822"/>
                      <a:pt x="9418" y="2739"/>
                    </a:cubicBezTo>
                    <a:cubicBezTo>
                      <a:pt x="9384" y="2722"/>
                      <a:pt x="9329" y="2693"/>
                      <a:pt x="9204" y="2693"/>
                    </a:cubicBezTo>
                    <a:cubicBezTo>
                      <a:pt x="8980" y="2693"/>
                      <a:pt x="8533" y="2787"/>
                      <a:pt x="7585" y="3215"/>
                    </a:cubicBezTo>
                    <a:cubicBezTo>
                      <a:pt x="7561" y="3227"/>
                      <a:pt x="7513" y="3239"/>
                      <a:pt x="7478" y="3275"/>
                    </a:cubicBezTo>
                    <a:cubicBezTo>
                      <a:pt x="7383" y="3239"/>
                      <a:pt x="7287" y="3227"/>
                      <a:pt x="7180" y="3191"/>
                    </a:cubicBezTo>
                    <a:cubicBezTo>
                      <a:pt x="7168" y="3191"/>
                      <a:pt x="7156" y="3191"/>
                      <a:pt x="7144" y="3179"/>
                    </a:cubicBezTo>
                    <a:cubicBezTo>
                      <a:pt x="7263" y="2929"/>
                      <a:pt x="7335" y="2644"/>
                      <a:pt x="7347" y="2346"/>
                    </a:cubicBezTo>
                    <a:cubicBezTo>
                      <a:pt x="7347" y="2263"/>
                      <a:pt x="7287" y="2179"/>
                      <a:pt x="7180" y="2167"/>
                    </a:cubicBezTo>
                    <a:cubicBezTo>
                      <a:pt x="7097" y="2167"/>
                      <a:pt x="7025" y="2227"/>
                      <a:pt x="7002" y="2334"/>
                    </a:cubicBezTo>
                    <a:cubicBezTo>
                      <a:pt x="6990" y="2810"/>
                      <a:pt x="6787" y="3251"/>
                      <a:pt x="6442" y="3596"/>
                    </a:cubicBezTo>
                    <a:cubicBezTo>
                      <a:pt x="6228" y="3810"/>
                      <a:pt x="5989" y="3953"/>
                      <a:pt x="5739" y="4048"/>
                    </a:cubicBezTo>
                    <a:cubicBezTo>
                      <a:pt x="5525" y="4019"/>
                      <a:pt x="5302" y="4004"/>
                      <a:pt x="5079" y="4004"/>
                    </a:cubicBezTo>
                    <a:cubicBezTo>
                      <a:pt x="4855" y="4004"/>
                      <a:pt x="4632" y="4019"/>
                      <a:pt x="4418" y="4048"/>
                    </a:cubicBezTo>
                    <a:cubicBezTo>
                      <a:pt x="4168" y="3953"/>
                      <a:pt x="3930" y="3810"/>
                      <a:pt x="3715" y="3596"/>
                    </a:cubicBezTo>
                    <a:cubicBezTo>
                      <a:pt x="3358" y="3239"/>
                      <a:pt x="3156" y="2751"/>
                      <a:pt x="3156" y="2239"/>
                    </a:cubicBezTo>
                    <a:cubicBezTo>
                      <a:pt x="3156" y="1739"/>
                      <a:pt x="3346" y="1251"/>
                      <a:pt x="3715" y="893"/>
                    </a:cubicBezTo>
                    <a:cubicBezTo>
                      <a:pt x="4073" y="536"/>
                      <a:pt x="4561" y="322"/>
                      <a:pt x="5073" y="322"/>
                    </a:cubicBezTo>
                    <a:cubicBezTo>
                      <a:pt x="5573" y="322"/>
                      <a:pt x="6073" y="512"/>
                      <a:pt x="6430" y="893"/>
                    </a:cubicBezTo>
                    <a:cubicBezTo>
                      <a:pt x="6573" y="1036"/>
                      <a:pt x="6692" y="1203"/>
                      <a:pt x="6787" y="1381"/>
                    </a:cubicBezTo>
                    <a:cubicBezTo>
                      <a:pt x="6813" y="1433"/>
                      <a:pt x="6870" y="1472"/>
                      <a:pt x="6930" y="1472"/>
                    </a:cubicBezTo>
                    <a:cubicBezTo>
                      <a:pt x="6954" y="1472"/>
                      <a:pt x="6978" y="1466"/>
                      <a:pt x="7002" y="1453"/>
                    </a:cubicBezTo>
                    <a:cubicBezTo>
                      <a:pt x="7085" y="1405"/>
                      <a:pt x="7121" y="1322"/>
                      <a:pt x="7085" y="1227"/>
                    </a:cubicBezTo>
                    <a:cubicBezTo>
                      <a:pt x="6978" y="1024"/>
                      <a:pt x="6823" y="834"/>
                      <a:pt x="6668" y="655"/>
                    </a:cubicBezTo>
                    <a:cubicBezTo>
                      <a:pt x="6228" y="215"/>
                      <a:pt x="5680" y="0"/>
                      <a:pt x="50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86"/>
              <p:cNvSpPr/>
              <p:nvPr/>
            </p:nvSpPr>
            <p:spPr>
              <a:xfrm>
                <a:off x="3428325" y="1606164"/>
                <a:ext cx="28749" cy="51071"/>
              </a:xfrm>
              <a:custGeom>
                <a:rect b="b" l="l" r="r" t="t"/>
                <a:pathLst>
                  <a:path extrusionOk="0" h="2371" w="1335">
                    <a:moveTo>
                      <a:pt x="644" y="417"/>
                    </a:moveTo>
                    <a:lnTo>
                      <a:pt x="644" y="941"/>
                    </a:lnTo>
                    <a:cubicBezTo>
                      <a:pt x="501" y="882"/>
                      <a:pt x="370" y="822"/>
                      <a:pt x="370" y="656"/>
                    </a:cubicBezTo>
                    <a:cubicBezTo>
                      <a:pt x="370" y="513"/>
                      <a:pt x="489" y="441"/>
                      <a:pt x="644" y="417"/>
                    </a:cubicBezTo>
                    <a:close/>
                    <a:moveTo>
                      <a:pt x="786" y="1322"/>
                    </a:moveTo>
                    <a:cubicBezTo>
                      <a:pt x="929" y="1382"/>
                      <a:pt x="1036" y="1477"/>
                      <a:pt x="1036" y="1656"/>
                    </a:cubicBezTo>
                    <a:cubicBezTo>
                      <a:pt x="1036" y="1810"/>
                      <a:pt x="929" y="1906"/>
                      <a:pt x="786" y="1941"/>
                    </a:cubicBezTo>
                    <a:lnTo>
                      <a:pt x="786" y="1322"/>
                    </a:lnTo>
                    <a:close/>
                    <a:moveTo>
                      <a:pt x="703" y="1"/>
                    </a:moveTo>
                    <a:cubicBezTo>
                      <a:pt x="655" y="1"/>
                      <a:pt x="620" y="36"/>
                      <a:pt x="620" y="60"/>
                    </a:cubicBezTo>
                    <a:lnTo>
                      <a:pt x="620" y="156"/>
                    </a:lnTo>
                    <a:cubicBezTo>
                      <a:pt x="334" y="179"/>
                      <a:pt x="60" y="334"/>
                      <a:pt x="60" y="691"/>
                    </a:cubicBezTo>
                    <a:cubicBezTo>
                      <a:pt x="60" y="1060"/>
                      <a:pt x="346" y="1168"/>
                      <a:pt x="620" y="1251"/>
                    </a:cubicBezTo>
                    <a:lnTo>
                      <a:pt x="620" y="1941"/>
                    </a:lnTo>
                    <a:cubicBezTo>
                      <a:pt x="322" y="1906"/>
                      <a:pt x="239" y="1715"/>
                      <a:pt x="143" y="1715"/>
                    </a:cubicBezTo>
                    <a:cubicBezTo>
                      <a:pt x="60" y="1715"/>
                      <a:pt x="1" y="1810"/>
                      <a:pt x="1" y="1882"/>
                    </a:cubicBezTo>
                    <a:cubicBezTo>
                      <a:pt x="1" y="2025"/>
                      <a:pt x="239" y="2227"/>
                      <a:pt x="620" y="2227"/>
                    </a:cubicBezTo>
                    <a:lnTo>
                      <a:pt x="620" y="2311"/>
                    </a:lnTo>
                    <a:cubicBezTo>
                      <a:pt x="620" y="2346"/>
                      <a:pt x="644" y="2370"/>
                      <a:pt x="703" y="2370"/>
                    </a:cubicBezTo>
                    <a:cubicBezTo>
                      <a:pt x="751" y="2370"/>
                      <a:pt x="798" y="2346"/>
                      <a:pt x="798" y="2311"/>
                    </a:cubicBezTo>
                    <a:lnTo>
                      <a:pt x="798" y="2203"/>
                    </a:lnTo>
                    <a:cubicBezTo>
                      <a:pt x="1108" y="2168"/>
                      <a:pt x="1310" y="1965"/>
                      <a:pt x="1310" y="1608"/>
                    </a:cubicBezTo>
                    <a:cubicBezTo>
                      <a:pt x="1334" y="1227"/>
                      <a:pt x="1048" y="1096"/>
                      <a:pt x="798" y="1001"/>
                    </a:cubicBezTo>
                    <a:lnTo>
                      <a:pt x="798" y="406"/>
                    </a:lnTo>
                    <a:cubicBezTo>
                      <a:pt x="1001" y="417"/>
                      <a:pt x="1084" y="513"/>
                      <a:pt x="1144" y="513"/>
                    </a:cubicBezTo>
                    <a:cubicBezTo>
                      <a:pt x="1227" y="513"/>
                      <a:pt x="1275" y="406"/>
                      <a:pt x="1275" y="346"/>
                    </a:cubicBezTo>
                    <a:cubicBezTo>
                      <a:pt x="1275" y="203"/>
                      <a:pt x="989" y="144"/>
                      <a:pt x="798" y="144"/>
                    </a:cubicBezTo>
                    <a:lnTo>
                      <a:pt x="798" y="60"/>
                    </a:lnTo>
                    <a:cubicBezTo>
                      <a:pt x="798" y="36"/>
                      <a:pt x="751" y="1"/>
                      <a:pt x="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4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p87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grpSp>
        <p:nvGrpSpPr>
          <p:cNvPr id="3686" name="Google Shape;3686;p87"/>
          <p:cNvGrpSpPr/>
          <p:nvPr/>
        </p:nvGrpSpPr>
        <p:grpSpPr>
          <a:xfrm>
            <a:off x="5001622" y="2261778"/>
            <a:ext cx="2613974" cy="517533"/>
            <a:chOff x="5001659" y="2328153"/>
            <a:chExt cx="2613974" cy="517533"/>
          </a:xfrm>
        </p:grpSpPr>
        <p:grpSp>
          <p:nvGrpSpPr>
            <p:cNvPr id="3687" name="Google Shape;3687;p87"/>
            <p:cNvGrpSpPr/>
            <p:nvPr/>
          </p:nvGrpSpPr>
          <p:grpSpPr>
            <a:xfrm>
              <a:off x="6290590" y="2328153"/>
              <a:ext cx="1325043" cy="517533"/>
              <a:chOff x="3205501" y="2202422"/>
              <a:chExt cx="1203600" cy="470100"/>
            </a:xfrm>
          </p:grpSpPr>
          <p:sp>
            <p:nvSpPr>
              <p:cNvPr id="3688" name="Google Shape;3688;p87"/>
              <p:cNvSpPr/>
              <p:nvPr/>
            </p:nvSpPr>
            <p:spPr>
              <a:xfrm>
                <a:off x="3342901" y="2202422"/>
                <a:ext cx="1066200" cy="4701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$21,406</a:t>
                </a:r>
                <a:endParaRPr b="0" i="0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3689" name="Google Shape;3689;p87"/>
              <p:cNvCxnSpPr/>
              <p:nvPr/>
            </p:nvCxnSpPr>
            <p:spPr>
              <a:xfrm flipH="1" rot="10800000">
                <a:off x="3205501" y="2437472"/>
                <a:ext cx="137400" cy="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690" name="Google Shape;3690;p87"/>
            <p:cNvSpPr txBox="1"/>
            <p:nvPr/>
          </p:nvSpPr>
          <p:spPr>
            <a:xfrm>
              <a:off x="5001659" y="2362588"/>
              <a:ext cx="1288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91" name="Google Shape;3691;p87"/>
          <p:cNvGrpSpPr/>
          <p:nvPr/>
        </p:nvGrpSpPr>
        <p:grpSpPr>
          <a:xfrm>
            <a:off x="3864502" y="3507607"/>
            <a:ext cx="4450845" cy="517369"/>
            <a:chOff x="3864539" y="3573982"/>
            <a:chExt cx="4450845" cy="517369"/>
          </a:xfrm>
        </p:grpSpPr>
        <p:grpSp>
          <p:nvGrpSpPr>
            <p:cNvPr id="3692" name="Google Shape;3692;p87"/>
            <p:cNvGrpSpPr/>
            <p:nvPr/>
          </p:nvGrpSpPr>
          <p:grpSpPr>
            <a:xfrm rot="10800000">
              <a:off x="5152553" y="3573982"/>
              <a:ext cx="3162831" cy="517369"/>
              <a:chOff x="2528298" y="3334817"/>
              <a:chExt cx="2872950" cy="469951"/>
            </a:xfrm>
          </p:grpSpPr>
          <p:sp>
            <p:nvSpPr>
              <p:cNvPr id="3693" name="Google Shape;3693;p87"/>
              <p:cNvSpPr/>
              <p:nvPr/>
            </p:nvSpPr>
            <p:spPr>
              <a:xfrm rot="10800000">
                <a:off x="2528298" y="3334817"/>
                <a:ext cx="2695050" cy="469951"/>
              </a:xfrm>
              <a:prstGeom prst="rect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$81,492</a:t>
                </a:r>
                <a:endParaRPr b="0" i="0" sz="1400" u="none" cap="none" strike="noStrik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94" name="Google Shape;3694;p87"/>
              <p:cNvCxnSpPr/>
              <p:nvPr/>
            </p:nvCxnSpPr>
            <p:spPr>
              <a:xfrm>
                <a:off x="5223348" y="3569793"/>
                <a:ext cx="17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695" name="Google Shape;3695;p87"/>
            <p:cNvSpPr txBox="1"/>
            <p:nvPr/>
          </p:nvSpPr>
          <p:spPr>
            <a:xfrm>
              <a:off x="3864539" y="3617744"/>
              <a:ext cx="1288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96" name="Google Shape;3696;p87"/>
          <p:cNvGrpSpPr/>
          <p:nvPr/>
        </p:nvGrpSpPr>
        <p:grpSpPr>
          <a:xfrm>
            <a:off x="4495724" y="2885153"/>
            <a:ext cx="3597812" cy="517533"/>
            <a:chOff x="4495762" y="2951528"/>
            <a:chExt cx="3597812" cy="517533"/>
          </a:xfrm>
        </p:grpSpPr>
        <p:grpSp>
          <p:nvGrpSpPr>
            <p:cNvPr id="3697" name="Google Shape;3697;p87"/>
            <p:cNvGrpSpPr/>
            <p:nvPr/>
          </p:nvGrpSpPr>
          <p:grpSpPr>
            <a:xfrm>
              <a:off x="5784656" y="2951528"/>
              <a:ext cx="2308918" cy="517533"/>
              <a:chOff x="2745936" y="2768663"/>
              <a:chExt cx="2097300" cy="470100"/>
            </a:xfrm>
          </p:grpSpPr>
          <p:sp>
            <p:nvSpPr>
              <p:cNvPr id="3698" name="Google Shape;3698;p87"/>
              <p:cNvSpPr/>
              <p:nvPr/>
            </p:nvSpPr>
            <p:spPr>
              <a:xfrm>
                <a:off x="2908836" y="2768663"/>
                <a:ext cx="1934400" cy="470100"/>
              </a:xfrm>
              <a:prstGeom prst="rect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$43,941</a:t>
                </a:r>
                <a:endParaRPr b="0" i="0" sz="14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99" name="Google Shape;3699;p87"/>
              <p:cNvCxnSpPr/>
              <p:nvPr/>
            </p:nvCxnSpPr>
            <p:spPr>
              <a:xfrm>
                <a:off x="2745936" y="3003713"/>
                <a:ext cx="162900" cy="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700" name="Google Shape;3700;p87"/>
            <p:cNvSpPr txBox="1"/>
            <p:nvPr/>
          </p:nvSpPr>
          <p:spPr>
            <a:xfrm>
              <a:off x="4495762" y="2985852"/>
              <a:ext cx="1288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01" name="Google Shape;3701;p87"/>
          <p:cNvGrpSpPr/>
          <p:nvPr/>
        </p:nvGrpSpPr>
        <p:grpSpPr>
          <a:xfrm>
            <a:off x="3560463" y="4148021"/>
            <a:ext cx="5126385" cy="517369"/>
            <a:chOff x="3560500" y="4214396"/>
            <a:chExt cx="5126385" cy="517369"/>
          </a:xfrm>
        </p:grpSpPr>
        <p:grpSp>
          <p:nvGrpSpPr>
            <p:cNvPr id="3702" name="Google Shape;3702;p87"/>
            <p:cNvGrpSpPr/>
            <p:nvPr/>
          </p:nvGrpSpPr>
          <p:grpSpPr>
            <a:xfrm rot="10800000">
              <a:off x="4848491" y="4214396"/>
              <a:ext cx="3838394" cy="517369"/>
              <a:chOff x="2216357" y="3916658"/>
              <a:chExt cx="3486596" cy="469951"/>
            </a:xfrm>
          </p:grpSpPr>
          <p:sp>
            <p:nvSpPr>
              <p:cNvPr id="3703" name="Google Shape;3703;p87"/>
              <p:cNvSpPr/>
              <p:nvPr/>
            </p:nvSpPr>
            <p:spPr>
              <a:xfrm rot="10800000">
                <a:off x="2216357" y="3916658"/>
                <a:ext cx="3318896" cy="469951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$106,813</a:t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04" name="Google Shape;3704;p87"/>
              <p:cNvCxnSpPr/>
              <p:nvPr/>
            </p:nvCxnSpPr>
            <p:spPr>
              <a:xfrm>
                <a:off x="5535253" y="4151633"/>
                <a:ext cx="167700" cy="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705" name="Google Shape;3705;p87"/>
            <p:cNvSpPr txBox="1"/>
            <p:nvPr/>
          </p:nvSpPr>
          <p:spPr>
            <a:xfrm>
              <a:off x="3560500" y="4249484"/>
              <a:ext cx="1288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3706" name="Google Shape;3706;p87"/>
          <p:cNvGraphicFramePr/>
          <p:nvPr/>
        </p:nvGraphicFramePr>
        <p:xfrm>
          <a:off x="457156" y="22616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{1FA426F2-BEE3-4E8E-B589-AFF07B31F14B}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45250"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January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4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</a:t>
                      </a:r>
                      <a:endParaRPr sz="1200" u="none" cap="none" strike="noStrike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</a:t>
                      </a:r>
                      <a:endParaRPr sz="1200" u="none" cap="none" strike="noStrike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Tu</a:t>
                      </a:r>
                      <a:endParaRPr sz="1200" u="none" cap="none" strike="noStrike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</a:t>
                      </a:r>
                      <a:endParaRPr sz="1200" u="none" cap="none" strike="noStrike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</a:t>
                      </a:r>
                      <a:endParaRPr sz="1200" u="none" cap="none" strike="noStrike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Fr</a:t>
                      </a:r>
                      <a:endParaRPr sz="1200" u="none" cap="none" strike="noStrike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</a:t>
                      </a:r>
                      <a:endParaRPr sz="1200" u="none" cap="none" strike="noStrike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1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31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707" name="Google Shape;3707;p87"/>
          <p:cNvCxnSpPr>
            <a:endCxn id="3708" idx="2"/>
          </p:cNvCxnSpPr>
          <p:nvPr/>
        </p:nvCxnSpPr>
        <p:spPr>
          <a:xfrm>
            <a:off x="1260604" y="1318025"/>
            <a:ext cx="16719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09" name="Google Shape;3709;p87"/>
          <p:cNvCxnSpPr/>
          <p:nvPr/>
        </p:nvCxnSpPr>
        <p:spPr>
          <a:xfrm>
            <a:off x="3736314" y="1317914"/>
            <a:ext cx="16719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0" name="Google Shape;3710;p87"/>
          <p:cNvCxnSpPr/>
          <p:nvPr/>
        </p:nvCxnSpPr>
        <p:spPr>
          <a:xfrm>
            <a:off x="6211431" y="1317914"/>
            <a:ext cx="1671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11" name="Google Shape;3711;p87"/>
          <p:cNvGrpSpPr/>
          <p:nvPr/>
        </p:nvGrpSpPr>
        <p:grpSpPr>
          <a:xfrm>
            <a:off x="457162" y="916229"/>
            <a:ext cx="803100" cy="1152105"/>
            <a:chOff x="457200" y="982604"/>
            <a:chExt cx="803100" cy="1152105"/>
          </a:xfrm>
        </p:grpSpPr>
        <p:sp>
          <p:nvSpPr>
            <p:cNvPr id="3712" name="Google Shape;3712;p87"/>
            <p:cNvSpPr/>
            <p:nvPr/>
          </p:nvSpPr>
          <p:spPr>
            <a:xfrm>
              <a:off x="457200" y="982604"/>
              <a:ext cx="803100" cy="803700"/>
            </a:xfrm>
            <a:prstGeom prst="ellipse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87"/>
            <p:cNvSpPr/>
            <p:nvPr/>
          </p:nvSpPr>
          <p:spPr>
            <a:xfrm>
              <a:off x="559140" y="1084556"/>
              <a:ext cx="598500" cy="598500"/>
            </a:xfrm>
            <a:prstGeom prst="ellipse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14" name="Google Shape;3714;p87"/>
            <p:cNvSpPr txBox="1"/>
            <p:nvPr/>
          </p:nvSpPr>
          <p:spPr>
            <a:xfrm>
              <a:off x="486838" y="1851509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15" name="Google Shape;3715;p87"/>
          <p:cNvGrpSpPr/>
          <p:nvPr/>
        </p:nvGrpSpPr>
        <p:grpSpPr>
          <a:xfrm>
            <a:off x="2932504" y="915875"/>
            <a:ext cx="804300" cy="1152459"/>
            <a:chOff x="2932541" y="982250"/>
            <a:chExt cx="804300" cy="1152459"/>
          </a:xfrm>
        </p:grpSpPr>
        <p:sp>
          <p:nvSpPr>
            <p:cNvPr id="3708" name="Google Shape;3708;p87"/>
            <p:cNvSpPr/>
            <p:nvPr/>
          </p:nvSpPr>
          <p:spPr>
            <a:xfrm>
              <a:off x="2932541" y="982250"/>
              <a:ext cx="804300" cy="8043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87"/>
            <p:cNvSpPr/>
            <p:nvPr/>
          </p:nvSpPr>
          <p:spPr>
            <a:xfrm>
              <a:off x="3035141" y="1084862"/>
              <a:ext cx="598800" cy="5988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0" i="0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87"/>
            <p:cNvSpPr txBox="1"/>
            <p:nvPr/>
          </p:nvSpPr>
          <p:spPr>
            <a:xfrm>
              <a:off x="2963138" y="1851509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18" name="Google Shape;3718;p87"/>
          <p:cNvGrpSpPr/>
          <p:nvPr/>
        </p:nvGrpSpPr>
        <p:grpSpPr>
          <a:xfrm>
            <a:off x="5408131" y="915875"/>
            <a:ext cx="803100" cy="1152459"/>
            <a:chOff x="5408168" y="982250"/>
            <a:chExt cx="803100" cy="1152459"/>
          </a:xfrm>
        </p:grpSpPr>
        <p:sp>
          <p:nvSpPr>
            <p:cNvPr id="3719" name="Google Shape;3719;p87"/>
            <p:cNvSpPr/>
            <p:nvPr/>
          </p:nvSpPr>
          <p:spPr>
            <a:xfrm>
              <a:off x="5408168" y="982250"/>
              <a:ext cx="803100" cy="803100"/>
            </a:xfrm>
            <a:prstGeom prst="ellipse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87"/>
            <p:cNvSpPr/>
            <p:nvPr/>
          </p:nvSpPr>
          <p:spPr>
            <a:xfrm>
              <a:off x="5510768" y="1084862"/>
              <a:ext cx="597900" cy="5979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87"/>
            <p:cNvSpPr txBox="1"/>
            <p:nvPr/>
          </p:nvSpPr>
          <p:spPr>
            <a:xfrm>
              <a:off x="5441816" y="1851509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22" name="Google Shape;3722;p87"/>
          <p:cNvGrpSpPr/>
          <p:nvPr/>
        </p:nvGrpSpPr>
        <p:grpSpPr>
          <a:xfrm>
            <a:off x="7883733" y="915875"/>
            <a:ext cx="803100" cy="1152459"/>
            <a:chOff x="7883770" y="982250"/>
            <a:chExt cx="803100" cy="1152459"/>
          </a:xfrm>
        </p:grpSpPr>
        <p:sp>
          <p:nvSpPr>
            <p:cNvPr id="3723" name="Google Shape;3723;p87"/>
            <p:cNvSpPr/>
            <p:nvPr/>
          </p:nvSpPr>
          <p:spPr>
            <a:xfrm>
              <a:off x="7883770" y="982250"/>
              <a:ext cx="803100" cy="8031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87"/>
            <p:cNvSpPr/>
            <p:nvPr/>
          </p:nvSpPr>
          <p:spPr>
            <a:xfrm>
              <a:off x="7986370" y="1084862"/>
              <a:ext cx="597900" cy="597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87"/>
            <p:cNvSpPr txBox="1"/>
            <p:nvPr/>
          </p:nvSpPr>
          <p:spPr>
            <a:xfrm>
              <a:off x="7920491" y="1851509"/>
              <a:ext cx="7431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0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p88"/>
          <p:cNvSpPr txBox="1"/>
          <p:nvPr>
            <p:ph type="title"/>
          </p:nvPr>
        </p:nvSpPr>
        <p:spPr>
          <a:xfrm>
            <a:off x="2588850" y="411513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Linear Dashboard Infographics</a:t>
            </a:r>
            <a:endParaRPr/>
          </a:p>
        </p:txBody>
      </p:sp>
      <p:sp>
        <p:nvSpPr>
          <p:cNvPr id="3731" name="Google Shape;3731;p88"/>
          <p:cNvSpPr/>
          <p:nvPr/>
        </p:nvSpPr>
        <p:spPr>
          <a:xfrm>
            <a:off x="948116" y="2481770"/>
            <a:ext cx="794926" cy="699886"/>
          </a:xfrm>
          <a:custGeom>
            <a:rect b="b" l="l" r="r" t="t"/>
            <a:pathLst>
              <a:path extrusionOk="0" h="26371" w="29952">
                <a:moveTo>
                  <a:pt x="1" y="0"/>
                </a:moveTo>
                <a:lnTo>
                  <a:pt x="1" y="24234"/>
                </a:lnTo>
                <a:lnTo>
                  <a:pt x="14" y="24234"/>
                </a:lnTo>
                <a:cubicBezTo>
                  <a:pt x="14" y="24234"/>
                  <a:pt x="203" y="24229"/>
                  <a:pt x="558" y="24229"/>
                </a:cubicBezTo>
                <a:cubicBezTo>
                  <a:pt x="2473" y="24229"/>
                  <a:pt x="9215" y="24384"/>
                  <a:pt x="17213" y="26370"/>
                </a:cubicBezTo>
                <a:lnTo>
                  <a:pt x="29952" y="5713"/>
                </a:lnTo>
                <a:cubicBezTo>
                  <a:pt x="29952" y="5713"/>
                  <a:pt x="20827" y="0"/>
                  <a:pt x="14" y="0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2" name="Google Shape;3732;p88"/>
          <p:cNvSpPr/>
          <p:nvPr/>
        </p:nvSpPr>
        <p:spPr>
          <a:xfrm>
            <a:off x="2968349" y="2782913"/>
            <a:ext cx="1438240" cy="347480"/>
          </a:xfrm>
          <a:custGeom>
            <a:rect b="b" l="l" r="r" t="t"/>
            <a:pathLst>
              <a:path extrusionOk="0" h="7846" w="35124">
                <a:moveTo>
                  <a:pt x="0" y="1"/>
                </a:moveTo>
                <a:lnTo>
                  <a:pt x="0" y="7845"/>
                </a:lnTo>
                <a:lnTo>
                  <a:pt x="35123" y="7845"/>
                </a:lnTo>
                <a:lnTo>
                  <a:pt x="35123" y="1"/>
                </a:ln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3" name="Google Shape;3733;p88"/>
          <p:cNvCxnSpPr/>
          <p:nvPr/>
        </p:nvCxnSpPr>
        <p:spPr>
          <a:xfrm>
            <a:off x="1543650" y="2956475"/>
            <a:ext cx="1356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3734" name="Google Shape;3734;p88"/>
          <p:cNvGrpSpPr/>
          <p:nvPr/>
        </p:nvGrpSpPr>
        <p:grpSpPr>
          <a:xfrm>
            <a:off x="586969" y="2706658"/>
            <a:ext cx="226547" cy="213095"/>
            <a:chOff x="849016" y="2903255"/>
            <a:chExt cx="356655" cy="335425"/>
          </a:xfrm>
        </p:grpSpPr>
        <p:sp>
          <p:nvSpPr>
            <p:cNvPr id="3735" name="Google Shape;3735;p88"/>
            <p:cNvSpPr/>
            <p:nvPr/>
          </p:nvSpPr>
          <p:spPr>
            <a:xfrm>
              <a:off x="849016" y="2903255"/>
              <a:ext cx="356655" cy="335425"/>
            </a:xfrm>
            <a:custGeom>
              <a:rect b="b" l="l" r="r" t="t"/>
              <a:pathLst>
                <a:path extrusionOk="0" h="10538" w="11205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88"/>
            <p:cNvSpPr/>
            <p:nvPr/>
          </p:nvSpPr>
          <p:spPr>
            <a:xfrm>
              <a:off x="1137046" y="2932825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88"/>
            <p:cNvSpPr/>
            <p:nvPr/>
          </p:nvSpPr>
          <p:spPr>
            <a:xfrm>
              <a:off x="1080579" y="2932825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88"/>
            <p:cNvSpPr/>
            <p:nvPr/>
          </p:nvSpPr>
          <p:spPr>
            <a:xfrm>
              <a:off x="879350" y="2949122"/>
              <a:ext cx="187988" cy="10631"/>
            </a:xfrm>
            <a:custGeom>
              <a:rect b="b" l="l" r="r" t="t"/>
              <a:pathLst>
                <a:path extrusionOk="0" h="334" w="5906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88"/>
            <p:cNvSpPr/>
            <p:nvPr/>
          </p:nvSpPr>
          <p:spPr>
            <a:xfrm>
              <a:off x="1137046" y="3050309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88"/>
            <p:cNvSpPr/>
            <p:nvPr/>
          </p:nvSpPr>
          <p:spPr>
            <a:xfrm>
              <a:off x="1080579" y="3050309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88"/>
            <p:cNvSpPr/>
            <p:nvPr/>
          </p:nvSpPr>
          <p:spPr>
            <a:xfrm>
              <a:off x="879350" y="3066988"/>
              <a:ext cx="187988" cy="10249"/>
            </a:xfrm>
            <a:custGeom>
              <a:rect b="b" l="l" r="r" t="t"/>
              <a:pathLst>
                <a:path extrusionOk="0" h="322" w="590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88"/>
            <p:cNvSpPr/>
            <p:nvPr/>
          </p:nvSpPr>
          <p:spPr>
            <a:xfrm>
              <a:off x="1137046" y="3167794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88"/>
            <p:cNvSpPr/>
            <p:nvPr/>
          </p:nvSpPr>
          <p:spPr>
            <a:xfrm>
              <a:off x="1080579" y="3167794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88"/>
            <p:cNvSpPr/>
            <p:nvPr/>
          </p:nvSpPr>
          <p:spPr>
            <a:xfrm>
              <a:off x="879350" y="3184473"/>
              <a:ext cx="187988" cy="10249"/>
            </a:xfrm>
            <a:custGeom>
              <a:rect b="b" l="l" r="r" t="t"/>
              <a:pathLst>
                <a:path extrusionOk="0" h="322" w="590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88"/>
            <p:cNvSpPr/>
            <p:nvPr/>
          </p:nvSpPr>
          <p:spPr>
            <a:xfrm>
              <a:off x="879350" y="3083285"/>
              <a:ext cx="25432" cy="10631"/>
            </a:xfrm>
            <a:custGeom>
              <a:rect b="b" l="l" r="r" t="t"/>
              <a:pathLst>
                <a:path extrusionOk="0" h="334" w="799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6" name="Google Shape;3746;p88"/>
          <p:cNvSpPr/>
          <p:nvPr/>
        </p:nvSpPr>
        <p:spPr>
          <a:xfrm>
            <a:off x="948116" y="1731081"/>
            <a:ext cx="1187983" cy="813053"/>
          </a:xfrm>
          <a:custGeom>
            <a:rect b="b" l="l" r="r" t="t"/>
            <a:pathLst>
              <a:path extrusionOk="0" h="30635" w="44762">
                <a:moveTo>
                  <a:pt x="1" y="1"/>
                </a:moveTo>
                <a:lnTo>
                  <a:pt x="1" y="24648"/>
                </a:lnTo>
                <a:lnTo>
                  <a:pt x="14" y="24648"/>
                </a:lnTo>
                <a:cubicBezTo>
                  <a:pt x="5607" y="24648"/>
                  <a:pt x="18560" y="25130"/>
                  <a:pt x="31390" y="30635"/>
                </a:cubicBezTo>
                <a:lnTo>
                  <a:pt x="44761" y="10327"/>
                </a:lnTo>
                <a:cubicBezTo>
                  <a:pt x="44761" y="10327"/>
                  <a:pt x="27304" y="1"/>
                  <a:pt x="14" y="1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7" name="Google Shape;3747;p88"/>
          <p:cNvSpPr/>
          <p:nvPr/>
        </p:nvSpPr>
        <p:spPr>
          <a:xfrm>
            <a:off x="2968350" y="2043899"/>
            <a:ext cx="1438240" cy="347465"/>
          </a:xfrm>
          <a:custGeom>
            <a:rect b="b" l="l" r="r" t="t"/>
            <a:pathLst>
              <a:path extrusionOk="0" h="7847" w="35124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8" name="Google Shape;3748;p88"/>
          <p:cNvCxnSpPr/>
          <p:nvPr/>
        </p:nvCxnSpPr>
        <p:spPr>
          <a:xfrm>
            <a:off x="1997275" y="2216575"/>
            <a:ext cx="902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3749" name="Google Shape;3749;p88"/>
          <p:cNvGrpSpPr/>
          <p:nvPr/>
        </p:nvGrpSpPr>
        <p:grpSpPr>
          <a:xfrm>
            <a:off x="586595" y="1966935"/>
            <a:ext cx="257041" cy="192653"/>
            <a:chOff x="1817317" y="2480330"/>
            <a:chExt cx="350958" cy="263043"/>
          </a:xfrm>
        </p:grpSpPr>
        <p:sp>
          <p:nvSpPr>
            <p:cNvPr id="3750" name="Google Shape;3750;p88"/>
            <p:cNvSpPr/>
            <p:nvPr/>
          </p:nvSpPr>
          <p:spPr>
            <a:xfrm>
              <a:off x="1817317" y="2480330"/>
              <a:ext cx="350958" cy="191426"/>
            </a:xfrm>
            <a:custGeom>
              <a:rect b="b" l="l" r="r" t="t"/>
              <a:pathLst>
                <a:path extrusionOk="0" h="6014" w="11026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88"/>
            <p:cNvSpPr/>
            <p:nvPr/>
          </p:nvSpPr>
          <p:spPr>
            <a:xfrm>
              <a:off x="1926844" y="2568626"/>
              <a:ext cx="131140" cy="174747"/>
            </a:xfrm>
            <a:custGeom>
              <a:rect b="b" l="l" r="r" t="t"/>
              <a:pathLst>
                <a:path extrusionOk="0" h="5490" w="412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88"/>
            <p:cNvSpPr/>
            <p:nvPr/>
          </p:nvSpPr>
          <p:spPr>
            <a:xfrm>
              <a:off x="1965485" y="2639893"/>
              <a:ext cx="55002" cy="70885"/>
            </a:xfrm>
            <a:custGeom>
              <a:rect b="b" l="l" r="r" t="t"/>
              <a:pathLst>
                <a:path extrusionOk="0" h="2227" w="1728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88"/>
            <p:cNvSpPr/>
            <p:nvPr/>
          </p:nvSpPr>
          <p:spPr>
            <a:xfrm>
              <a:off x="1965103" y="2503406"/>
              <a:ext cx="43989" cy="31162"/>
            </a:xfrm>
            <a:custGeom>
              <a:rect b="b" l="l" r="r" t="t"/>
              <a:pathLst>
                <a:path extrusionOk="0" h="979" w="1382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88"/>
            <p:cNvSpPr/>
            <p:nvPr/>
          </p:nvSpPr>
          <p:spPr>
            <a:xfrm>
              <a:off x="2052668" y="2537369"/>
              <a:ext cx="34504" cy="30175"/>
            </a:xfrm>
            <a:custGeom>
              <a:rect b="b" l="l" r="r" t="t"/>
              <a:pathLst>
                <a:path extrusionOk="0" h="948" w="1084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5" name="Google Shape;3755;p88"/>
          <p:cNvSpPr/>
          <p:nvPr/>
        </p:nvSpPr>
        <p:spPr>
          <a:xfrm>
            <a:off x="948116" y="931664"/>
            <a:ext cx="1664775" cy="976380"/>
          </a:xfrm>
          <a:custGeom>
            <a:rect b="b" l="l" r="r" t="t"/>
            <a:pathLst>
              <a:path extrusionOk="0" h="36789" w="62727">
                <a:moveTo>
                  <a:pt x="1" y="1"/>
                </a:moveTo>
                <a:lnTo>
                  <a:pt x="1" y="25976"/>
                </a:lnTo>
                <a:lnTo>
                  <a:pt x="17" y="25976"/>
                </a:lnTo>
                <a:cubicBezTo>
                  <a:pt x="74" y="25976"/>
                  <a:pt x="588" y="25960"/>
                  <a:pt x="1487" y="25960"/>
                </a:cubicBezTo>
                <a:cubicBezTo>
                  <a:pt x="7235" y="25960"/>
                  <a:pt x="28709" y="26646"/>
                  <a:pt x="46867" y="36789"/>
                </a:cubicBezTo>
                <a:lnTo>
                  <a:pt x="62726" y="12728"/>
                </a:lnTo>
                <a:cubicBezTo>
                  <a:pt x="62726" y="12728"/>
                  <a:pt x="39312" y="2"/>
                  <a:pt x="17" y="1"/>
                </a:cubicBez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6" name="Google Shape;3756;p88"/>
          <p:cNvSpPr/>
          <p:nvPr/>
        </p:nvSpPr>
        <p:spPr>
          <a:xfrm>
            <a:off x="2968350" y="1303400"/>
            <a:ext cx="1438240" cy="348951"/>
          </a:xfrm>
          <a:custGeom>
            <a:rect b="b" l="l" r="r" t="t"/>
            <a:pathLst>
              <a:path extrusionOk="0" h="7846" w="35124">
                <a:moveTo>
                  <a:pt x="0" y="1"/>
                </a:moveTo>
                <a:lnTo>
                  <a:pt x="0" y="7845"/>
                </a:lnTo>
                <a:lnTo>
                  <a:pt x="35123" y="7845"/>
                </a:lnTo>
                <a:lnTo>
                  <a:pt x="35123" y="1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0" i="0" sz="18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757" name="Google Shape;3757;p88"/>
          <p:cNvCxnSpPr/>
          <p:nvPr/>
        </p:nvCxnSpPr>
        <p:spPr>
          <a:xfrm>
            <a:off x="2475900" y="1477900"/>
            <a:ext cx="423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3758" name="Google Shape;3758;p88"/>
          <p:cNvGrpSpPr/>
          <p:nvPr/>
        </p:nvGrpSpPr>
        <p:grpSpPr>
          <a:xfrm>
            <a:off x="586605" y="1134020"/>
            <a:ext cx="204784" cy="285850"/>
            <a:chOff x="2818561" y="2439778"/>
            <a:chExt cx="247892" cy="346024"/>
          </a:xfrm>
        </p:grpSpPr>
        <p:sp>
          <p:nvSpPr>
            <p:cNvPr id="3759" name="Google Shape;3759;p88"/>
            <p:cNvSpPr/>
            <p:nvPr/>
          </p:nvSpPr>
          <p:spPr>
            <a:xfrm>
              <a:off x="2818561" y="2439778"/>
              <a:ext cx="247892" cy="346024"/>
            </a:xfrm>
            <a:custGeom>
              <a:rect b="b" l="l" r="r" t="t"/>
              <a:pathLst>
                <a:path extrusionOk="0" h="10871" w="7788">
                  <a:moveTo>
                    <a:pt x="5882" y="9716"/>
                  </a:moveTo>
                  <a:lnTo>
                    <a:pt x="5882" y="9966"/>
                  </a:lnTo>
                  <a:lnTo>
                    <a:pt x="5894" y="9966"/>
                  </a:lnTo>
                  <a:cubicBezTo>
                    <a:pt x="5894" y="10276"/>
                    <a:pt x="5644" y="10550"/>
                    <a:pt x="5323" y="10550"/>
                  </a:cubicBezTo>
                  <a:lnTo>
                    <a:pt x="894" y="10550"/>
                  </a:lnTo>
                  <a:cubicBezTo>
                    <a:pt x="584" y="10550"/>
                    <a:pt x="310" y="10299"/>
                    <a:pt x="310" y="9966"/>
                  </a:cubicBezTo>
                  <a:lnTo>
                    <a:pt x="310" y="9716"/>
                  </a:lnTo>
                  <a:close/>
                  <a:moveTo>
                    <a:pt x="894" y="1"/>
                  </a:moveTo>
                  <a:cubicBezTo>
                    <a:pt x="405" y="1"/>
                    <a:pt x="1" y="394"/>
                    <a:pt x="1" y="894"/>
                  </a:cubicBezTo>
                  <a:lnTo>
                    <a:pt x="1" y="7835"/>
                  </a:lnTo>
                  <a:cubicBezTo>
                    <a:pt x="1" y="7930"/>
                    <a:pt x="72" y="8002"/>
                    <a:pt x="167" y="8002"/>
                  </a:cubicBezTo>
                  <a:cubicBezTo>
                    <a:pt x="263" y="8002"/>
                    <a:pt x="334" y="7930"/>
                    <a:pt x="334" y="7835"/>
                  </a:cubicBezTo>
                  <a:lnTo>
                    <a:pt x="334" y="1346"/>
                  </a:lnTo>
                  <a:lnTo>
                    <a:pt x="3382" y="1346"/>
                  </a:lnTo>
                  <a:cubicBezTo>
                    <a:pt x="3477" y="1346"/>
                    <a:pt x="3549" y="1275"/>
                    <a:pt x="3549" y="1179"/>
                  </a:cubicBezTo>
                  <a:cubicBezTo>
                    <a:pt x="3549" y="1096"/>
                    <a:pt x="3477" y="1025"/>
                    <a:pt x="3382" y="1025"/>
                  </a:cubicBezTo>
                  <a:lnTo>
                    <a:pt x="334" y="1025"/>
                  </a:lnTo>
                  <a:lnTo>
                    <a:pt x="334" y="882"/>
                  </a:lnTo>
                  <a:cubicBezTo>
                    <a:pt x="334" y="572"/>
                    <a:pt x="584" y="310"/>
                    <a:pt x="906" y="310"/>
                  </a:cubicBezTo>
                  <a:lnTo>
                    <a:pt x="5335" y="310"/>
                  </a:lnTo>
                  <a:cubicBezTo>
                    <a:pt x="5644" y="310"/>
                    <a:pt x="5918" y="560"/>
                    <a:pt x="5918" y="882"/>
                  </a:cubicBezTo>
                  <a:lnTo>
                    <a:pt x="5918" y="1025"/>
                  </a:lnTo>
                  <a:lnTo>
                    <a:pt x="4073" y="1025"/>
                  </a:lnTo>
                  <a:cubicBezTo>
                    <a:pt x="3977" y="1025"/>
                    <a:pt x="3906" y="1096"/>
                    <a:pt x="3906" y="1179"/>
                  </a:cubicBezTo>
                  <a:cubicBezTo>
                    <a:pt x="3906" y="1275"/>
                    <a:pt x="3977" y="1346"/>
                    <a:pt x="4073" y="1346"/>
                  </a:cubicBezTo>
                  <a:lnTo>
                    <a:pt x="5894" y="1346"/>
                  </a:lnTo>
                  <a:lnTo>
                    <a:pt x="5894" y="3287"/>
                  </a:lnTo>
                  <a:cubicBezTo>
                    <a:pt x="5751" y="3251"/>
                    <a:pt x="5597" y="3239"/>
                    <a:pt x="5454" y="3239"/>
                  </a:cubicBezTo>
                  <a:cubicBezTo>
                    <a:pt x="4811" y="3239"/>
                    <a:pt x="4215" y="3501"/>
                    <a:pt x="3799" y="3930"/>
                  </a:cubicBezTo>
                  <a:lnTo>
                    <a:pt x="989" y="3930"/>
                  </a:lnTo>
                  <a:cubicBezTo>
                    <a:pt x="894" y="3930"/>
                    <a:pt x="822" y="4001"/>
                    <a:pt x="822" y="4084"/>
                  </a:cubicBezTo>
                  <a:cubicBezTo>
                    <a:pt x="822" y="4180"/>
                    <a:pt x="894" y="4251"/>
                    <a:pt x="989" y="4251"/>
                  </a:cubicBezTo>
                  <a:lnTo>
                    <a:pt x="3537" y="4251"/>
                  </a:lnTo>
                  <a:cubicBezTo>
                    <a:pt x="3477" y="4346"/>
                    <a:pt x="3418" y="4430"/>
                    <a:pt x="3370" y="4537"/>
                  </a:cubicBezTo>
                  <a:lnTo>
                    <a:pt x="1787" y="4537"/>
                  </a:lnTo>
                  <a:cubicBezTo>
                    <a:pt x="1703" y="4537"/>
                    <a:pt x="1620" y="4608"/>
                    <a:pt x="1620" y="4704"/>
                  </a:cubicBezTo>
                  <a:cubicBezTo>
                    <a:pt x="1620" y="4787"/>
                    <a:pt x="1703" y="4858"/>
                    <a:pt x="1787" y="4858"/>
                  </a:cubicBezTo>
                  <a:lnTo>
                    <a:pt x="3239" y="4858"/>
                  </a:lnTo>
                  <a:cubicBezTo>
                    <a:pt x="3156" y="5085"/>
                    <a:pt x="3132" y="5323"/>
                    <a:pt x="3132" y="5573"/>
                  </a:cubicBezTo>
                  <a:lnTo>
                    <a:pt x="3132" y="5739"/>
                  </a:lnTo>
                  <a:lnTo>
                    <a:pt x="1418" y="5739"/>
                  </a:lnTo>
                  <a:cubicBezTo>
                    <a:pt x="1322" y="5739"/>
                    <a:pt x="1251" y="5811"/>
                    <a:pt x="1251" y="5906"/>
                  </a:cubicBezTo>
                  <a:cubicBezTo>
                    <a:pt x="1251" y="5989"/>
                    <a:pt x="1322" y="6073"/>
                    <a:pt x="1418" y="6073"/>
                  </a:cubicBezTo>
                  <a:lnTo>
                    <a:pt x="3180" y="6073"/>
                  </a:lnTo>
                  <a:cubicBezTo>
                    <a:pt x="3192" y="6132"/>
                    <a:pt x="3203" y="6168"/>
                    <a:pt x="3215" y="6216"/>
                  </a:cubicBezTo>
                  <a:lnTo>
                    <a:pt x="2382" y="6216"/>
                  </a:lnTo>
                  <a:cubicBezTo>
                    <a:pt x="2299" y="6216"/>
                    <a:pt x="2215" y="6287"/>
                    <a:pt x="2215" y="6382"/>
                  </a:cubicBezTo>
                  <a:cubicBezTo>
                    <a:pt x="2215" y="6466"/>
                    <a:pt x="2299" y="6549"/>
                    <a:pt x="2382" y="6549"/>
                  </a:cubicBezTo>
                  <a:lnTo>
                    <a:pt x="3334" y="6549"/>
                  </a:lnTo>
                  <a:cubicBezTo>
                    <a:pt x="3704" y="7347"/>
                    <a:pt x="4513" y="7894"/>
                    <a:pt x="5454" y="7894"/>
                  </a:cubicBezTo>
                  <a:cubicBezTo>
                    <a:pt x="5597" y="7894"/>
                    <a:pt x="5751" y="7883"/>
                    <a:pt x="5894" y="7859"/>
                  </a:cubicBezTo>
                  <a:lnTo>
                    <a:pt x="5894" y="9407"/>
                  </a:lnTo>
                  <a:lnTo>
                    <a:pt x="334" y="9407"/>
                  </a:lnTo>
                  <a:lnTo>
                    <a:pt x="334" y="8514"/>
                  </a:lnTo>
                  <a:cubicBezTo>
                    <a:pt x="334" y="8418"/>
                    <a:pt x="263" y="8347"/>
                    <a:pt x="167" y="8347"/>
                  </a:cubicBezTo>
                  <a:cubicBezTo>
                    <a:pt x="72" y="8347"/>
                    <a:pt x="1" y="8418"/>
                    <a:pt x="1" y="8514"/>
                  </a:cubicBezTo>
                  <a:lnTo>
                    <a:pt x="1" y="9978"/>
                  </a:lnTo>
                  <a:cubicBezTo>
                    <a:pt x="1" y="10478"/>
                    <a:pt x="405" y="10871"/>
                    <a:pt x="894" y="10871"/>
                  </a:cubicBezTo>
                  <a:lnTo>
                    <a:pt x="5323" y="10871"/>
                  </a:lnTo>
                  <a:cubicBezTo>
                    <a:pt x="5811" y="10871"/>
                    <a:pt x="6216" y="10478"/>
                    <a:pt x="6216" y="9978"/>
                  </a:cubicBezTo>
                  <a:lnTo>
                    <a:pt x="6216" y="9561"/>
                  </a:lnTo>
                  <a:lnTo>
                    <a:pt x="6216" y="7763"/>
                  </a:lnTo>
                  <a:cubicBezTo>
                    <a:pt x="7121" y="7454"/>
                    <a:pt x="7775" y="6573"/>
                    <a:pt x="7775" y="5561"/>
                  </a:cubicBezTo>
                  <a:cubicBezTo>
                    <a:pt x="7787" y="5204"/>
                    <a:pt x="7716" y="4858"/>
                    <a:pt x="7549" y="4537"/>
                  </a:cubicBezTo>
                  <a:cubicBezTo>
                    <a:pt x="7515" y="4485"/>
                    <a:pt x="7462" y="4446"/>
                    <a:pt x="7399" y="4446"/>
                  </a:cubicBezTo>
                  <a:cubicBezTo>
                    <a:pt x="7375" y="4446"/>
                    <a:pt x="7350" y="4452"/>
                    <a:pt x="7323" y="4465"/>
                  </a:cubicBezTo>
                  <a:cubicBezTo>
                    <a:pt x="7252" y="4501"/>
                    <a:pt x="7204" y="4596"/>
                    <a:pt x="7252" y="4680"/>
                  </a:cubicBezTo>
                  <a:cubicBezTo>
                    <a:pt x="7383" y="4954"/>
                    <a:pt x="7442" y="5251"/>
                    <a:pt x="7442" y="5561"/>
                  </a:cubicBezTo>
                  <a:cubicBezTo>
                    <a:pt x="7442" y="6656"/>
                    <a:pt x="6549" y="7573"/>
                    <a:pt x="5430" y="7573"/>
                  </a:cubicBezTo>
                  <a:cubicBezTo>
                    <a:pt x="4335" y="7573"/>
                    <a:pt x="3430" y="6680"/>
                    <a:pt x="3430" y="5561"/>
                  </a:cubicBezTo>
                  <a:cubicBezTo>
                    <a:pt x="3430" y="4442"/>
                    <a:pt x="4323" y="3549"/>
                    <a:pt x="5430" y="3549"/>
                  </a:cubicBezTo>
                  <a:cubicBezTo>
                    <a:pt x="5990" y="3549"/>
                    <a:pt x="6525" y="3787"/>
                    <a:pt x="6906" y="4192"/>
                  </a:cubicBezTo>
                  <a:cubicBezTo>
                    <a:pt x="6939" y="4224"/>
                    <a:pt x="6986" y="4243"/>
                    <a:pt x="7032" y="4243"/>
                  </a:cubicBezTo>
                  <a:cubicBezTo>
                    <a:pt x="7069" y="4243"/>
                    <a:pt x="7106" y="4230"/>
                    <a:pt x="7133" y="4204"/>
                  </a:cubicBezTo>
                  <a:cubicBezTo>
                    <a:pt x="7192" y="4144"/>
                    <a:pt x="7204" y="4049"/>
                    <a:pt x="7144" y="3989"/>
                  </a:cubicBezTo>
                  <a:cubicBezTo>
                    <a:pt x="6882" y="3703"/>
                    <a:pt x="6561" y="3489"/>
                    <a:pt x="6216" y="3370"/>
                  </a:cubicBezTo>
                  <a:lnTo>
                    <a:pt x="6216" y="1191"/>
                  </a:lnTo>
                  <a:lnTo>
                    <a:pt x="6216" y="894"/>
                  </a:lnTo>
                  <a:cubicBezTo>
                    <a:pt x="6216" y="394"/>
                    <a:pt x="5811" y="1"/>
                    <a:pt x="5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88"/>
            <p:cNvSpPr/>
            <p:nvPr/>
          </p:nvSpPr>
          <p:spPr>
            <a:xfrm>
              <a:off x="2939833" y="2603066"/>
              <a:ext cx="11395" cy="18652"/>
            </a:xfrm>
            <a:custGeom>
              <a:rect b="b" l="l" r="r" t="t"/>
              <a:pathLst>
                <a:path extrusionOk="0" h="586" w="358">
                  <a:moveTo>
                    <a:pt x="203" y="1"/>
                  </a:moveTo>
                  <a:cubicBezTo>
                    <a:pt x="118" y="1"/>
                    <a:pt x="47" y="57"/>
                    <a:pt x="36" y="133"/>
                  </a:cubicBezTo>
                  <a:cubicBezTo>
                    <a:pt x="24" y="228"/>
                    <a:pt x="1" y="324"/>
                    <a:pt x="1" y="419"/>
                  </a:cubicBezTo>
                  <a:cubicBezTo>
                    <a:pt x="1" y="502"/>
                    <a:pt x="72" y="586"/>
                    <a:pt x="167" y="586"/>
                  </a:cubicBezTo>
                  <a:cubicBezTo>
                    <a:pt x="263" y="586"/>
                    <a:pt x="334" y="502"/>
                    <a:pt x="334" y="419"/>
                  </a:cubicBezTo>
                  <a:cubicBezTo>
                    <a:pt x="334" y="336"/>
                    <a:pt x="334" y="252"/>
                    <a:pt x="346" y="181"/>
                  </a:cubicBezTo>
                  <a:cubicBezTo>
                    <a:pt x="358" y="109"/>
                    <a:pt x="322" y="14"/>
                    <a:pt x="227" y="2"/>
                  </a:cubicBezTo>
                  <a:cubicBezTo>
                    <a:pt x="219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88"/>
            <p:cNvSpPr/>
            <p:nvPr/>
          </p:nvSpPr>
          <p:spPr>
            <a:xfrm>
              <a:off x="2963706" y="2653103"/>
              <a:ext cx="19735" cy="14101"/>
            </a:xfrm>
            <a:custGeom>
              <a:rect b="b" l="l" r="r" t="t"/>
              <a:pathLst>
                <a:path extrusionOk="0" h="443" w="620">
                  <a:moveTo>
                    <a:pt x="178" y="1"/>
                  </a:moveTo>
                  <a:cubicBezTo>
                    <a:pt x="124" y="1"/>
                    <a:pt x="71" y="27"/>
                    <a:pt x="48" y="73"/>
                  </a:cubicBezTo>
                  <a:cubicBezTo>
                    <a:pt x="1" y="157"/>
                    <a:pt x="25" y="252"/>
                    <a:pt x="108" y="299"/>
                  </a:cubicBezTo>
                  <a:cubicBezTo>
                    <a:pt x="191" y="347"/>
                    <a:pt x="287" y="395"/>
                    <a:pt x="370" y="419"/>
                  </a:cubicBezTo>
                  <a:cubicBezTo>
                    <a:pt x="382" y="419"/>
                    <a:pt x="406" y="442"/>
                    <a:pt x="417" y="442"/>
                  </a:cubicBezTo>
                  <a:cubicBezTo>
                    <a:pt x="489" y="442"/>
                    <a:pt x="548" y="395"/>
                    <a:pt x="560" y="323"/>
                  </a:cubicBezTo>
                  <a:cubicBezTo>
                    <a:pt x="620" y="228"/>
                    <a:pt x="584" y="121"/>
                    <a:pt x="489" y="109"/>
                  </a:cubicBezTo>
                  <a:lnTo>
                    <a:pt x="263" y="26"/>
                  </a:lnTo>
                  <a:cubicBezTo>
                    <a:pt x="237" y="9"/>
                    <a:pt x="208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88"/>
            <p:cNvSpPr/>
            <p:nvPr/>
          </p:nvSpPr>
          <p:spPr>
            <a:xfrm>
              <a:off x="2948555" y="2577443"/>
              <a:ext cx="17093" cy="16615"/>
            </a:xfrm>
            <a:custGeom>
              <a:rect b="b" l="l" r="r" t="t"/>
              <a:pathLst>
                <a:path extrusionOk="0" h="522" w="537">
                  <a:moveTo>
                    <a:pt x="364" y="1"/>
                  </a:moveTo>
                  <a:cubicBezTo>
                    <a:pt x="322" y="1"/>
                    <a:pt x="280" y="15"/>
                    <a:pt x="251" y="45"/>
                  </a:cubicBezTo>
                  <a:cubicBezTo>
                    <a:pt x="179" y="117"/>
                    <a:pt x="120" y="200"/>
                    <a:pt x="60" y="271"/>
                  </a:cubicBezTo>
                  <a:cubicBezTo>
                    <a:pt x="1" y="343"/>
                    <a:pt x="24" y="450"/>
                    <a:pt x="84" y="498"/>
                  </a:cubicBezTo>
                  <a:cubicBezTo>
                    <a:pt x="120" y="510"/>
                    <a:pt x="143" y="521"/>
                    <a:pt x="179" y="521"/>
                  </a:cubicBezTo>
                  <a:cubicBezTo>
                    <a:pt x="227" y="521"/>
                    <a:pt x="286" y="498"/>
                    <a:pt x="310" y="462"/>
                  </a:cubicBezTo>
                  <a:cubicBezTo>
                    <a:pt x="358" y="402"/>
                    <a:pt x="417" y="343"/>
                    <a:pt x="465" y="283"/>
                  </a:cubicBezTo>
                  <a:cubicBezTo>
                    <a:pt x="536" y="224"/>
                    <a:pt x="536" y="117"/>
                    <a:pt x="477" y="45"/>
                  </a:cubicBezTo>
                  <a:cubicBezTo>
                    <a:pt x="447" y="15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88"/>
            <p:cNvSpPr/>
            <p:nvPr/>
          </p:nvSpPr>
          <p:spPr>
            <a:xfrm>
              <a:off x="2943621" y="2631299"/>
              <a:ext cx="16329" cy="17697"/>
            </a:xfrm>
            <a:custGeom>
              <a:rect b="b" l="l" r="r" t="t"/>
              <a:pathLst>
                <a:path extrusionOk="0" h="556" w="513">
                  <a:moveTo>
                    <a:pt x="196" y="1"/>
                  </a:moveTo>
                  <a:cubicBezTo>
                    <a:pt x="172" y="1"/>
                    <a:pt x="146" y="7"/>
                    <a:pt x="120" y="20"/>
                  </a:cubicBezTo>
                  <a:cubicBezTo>
                    <a:pt x="48" y="68"/>
                    <a:pt x="1" y="151"/>
                    <a:pt x="48" y="246"/>
                  </a:cubicBezTo>
                  <a:cubicBezTo>
                    <a:pt x="96" y="330"/>
                    <a:pt x="144" y="425"/>
                    <a:pt x="203" y="496"/>
                  </a:cubicBezTo>
                  <a:cubicBezTo>
                    <a:pt x="227" y="544"/>
                    <a:pt x="275" y="556"/>
                    <a:pt x="334" y="556"/>
                  </a:cubicBezTo>
                  <a:cubicBezTo>
                    <a:pt x="358" y="556"/>
                    <a:pt x="394" y="544"/>
                    <a:pt x="417" y="532"/>
                  </a:cubicBezTo>
                  <a:cubicBezTo>
                    <a:pt x="501" y="484"/>
                    <a:pt x="513" y="377"/>
                    <a:pt x="465" y="306"/>
                  </a:cubicBezTo>
                  <a:cubicBezTo>
                    <a:pt x="417" y="246"/>
                    <a:pt x="382" y="175"/>
                    <a:pt x="346" y="92"/>
                  </a:cubicBezTo>
                  <a:cubicBezTo>
                    <a:pt x="312" y="40"/>
                    <a:pt x="259" y="1"/>
                    <a:pt x="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88"/>
            <p:cNvSpPr/>
            <p:nvPr/>
          </p:nvSpPr>
          <p:spPr>
            <a:xfrm>
              <a:off x="3019408" y="2638907"/>
              <a:ext cx="16711" cy="16170"/>
            </a:xfrm>
            <a:custGeom>
              <a:rect b="b" l="l" r="r" t="t"/>
              <a:pathLst>
                <a:path extrusionOk="0" h="508" w="525">
                  <a:moveTo>
                    <a:pt x="346" y="1"/>
                  </a:moveTo>
                  <a:cubicBezTo>
                    <a:pt x="290" y="1"/>
                    <a:pt x="238" y="29"/>
                    <a:pt x="215" y="67"/>
                  </a:cubicBezTo>
                  <a:cubicBezTo>
                    <a:pt x="168" y="126"/>
                    <a:pt x="108" y="186"/>
                    <a:pt x="61" y="245"/>
                  </a:cubicBezTo>
                  <a:cubicBezTo>
                    <a:pt x="1" y="305"/>
                    <a:pt x="1" y="412"/>
                    <a:pt x="61" y="472"/>
                  </a:cubicBezTo>
                  <a:cubicBezTo>
                    <a:pt x="96" y="495"/>
                    <a:pt x="144" y="507"/>
                    <a:pt x="180" y="507"/>
                  </a:cubicBezTo>
                  <a:cubicBezTo>
                    <a:pt x="227" y="507"/>
                    <a:pt x="251" y="495"/>
                    <a:pt x="299" y="472"/>
                  </a:cubicBezTo>
                  <a:cubicBezTo>
                    <a:pt x="370" y="388"/>
                    <a:pt x="430" y="317"/>
                    <a:pt x="489" y="245"/>
                  </a:cubicBezTo>
                  <a:cubicBezTo>
                    <a:pt x="525" y="186"/>
                    <a:pt x="513" y="79"/>
                    <a:pt x="442" y="31"/>
                  </a:cubicBezTo>
                  <a:cubicBezTo>
                    <a:pt x="411" y="10"/>
                    <a:pt x="378" y="1"/>
                    <a:pt x="3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88"/>
            <p:cNvSpPr/>
            <p:nvPr/>
          </p:nvSpPr>
          <p:spPr>
            <a:xfrm>
              <a:off x="3033063" y="2611087"/>
              <a:ext cx="12159" cy="18971"/>
            </a:xfrm>
            <a:custGeom>
              <a:rect b="b" l="l" r="r" t="t"/>
              <a:pathLst>
                <a:path extrusionOk="0" h="596" w="382">
                  <a:moveTo>
                    <a:pt x="203" y="0"/>
                  </a:moveTo>
                  <a:cubicBezTo>
                    <a:pt x="108" y="0"/>
                    <a:pt x="36" y="72"/>
                    <a:pt x="36" y="167"/>
                  </a:cubicBezTo>
                  <a:cubicBezTo>
                    <a:pt x="36" y="238"/>
                    <a:pt x="36" y="334"/>
                    <a:pt x="24" y="405"/>
                  </a:cubicBezTo>
                  <a:cubicBezTo>
                    <a:pt x="1" y="488"/>
                    <a:pt x="60" y="584"/>
                    <a:pt x="155" y="596"/>
                  </a:cubicBezTo>
                  <a:lnTo>
                    <a:pt x="179" y="596"/>
                  </a:lnTo>
                  <a:cubicBezTo>
                    <a:pt x="263" y="596"/>
                    <a:pt x="334" y="536"/>
                    <a:pt x="346" y="465"/>
                  </a:cubicBezTo>
                  <a:cubicBezTo>
                    <a:pt x="370" y="369"/>
                    <a:pt x="382" y="274"/>
                    <a:pt x="382" y="167"/>
                  </a:cubicBezTo>
                  <a:cubicBezTo>
                    <a:pt x="346" y="72"/>
                    <a:pt x="286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88"/>
            <p:cNvSpPr/>
            <p:nvPr/>
          </p:nvSpPr>
          <p:spPr>
            <a:xfrm>
              <a:off x="3024342" y="2583363"/>
              <a:ext cx="15947" cy="17888"/>
            </a:xfrm>
            <a:custGeom>
              <a:rect b="b" l="l" r="r" t="t"/>
              <a:pathLst>
                <a:path extrusionOk="0" h="562" w="501">
                  <a:moveTo>
                    <a:pt x="187" y="1"/>
                  </a:moveTo>
                  <a:cubicBezTo>
                    <a:pt x="154" y="1"/>
                    <a:pt x="119" y="13"/>
                    <a:pt x="84" y="38"/>
                  </a:cubicBezTo>
                  <a:cubicBezTo>
                    <a:pt x="13" y="97"/>
                    <a:pt x="1" y="193"/>
                    <a:pt x="60" y="264"/>
                  </a:cubicBezTo>
                  <a:cubicBezTo>
                    <a:pt x="96" y="324"/>
                    <a:pt x="144" y="395"/>
                    <a:pt x="179" y="466"/>
                  </a:cubicBezTo>
                  <a:cubicBezTo>
                    <a:pt x="203" y="526"/>
                    <a:pt x="263" y="562"/>
                    <a:pt x="322" y="562"/>
                  </a:cubicBezTo>
                  <a:cubicBezTo>
                    <a:pt x="358" y="562"/>
                    <a:pt x="370" y="562"/>
                    <a:pt x="394" y="550"/>
                  </a:cubicBezTo>
                  <a:cubicBezTo>
                    <a:pt x="477" y="502"/>
                    <a:pt x="501" y="407"/>
                    <a:pt x="465" y="324"/>
                  </a:cubicBezTo>
                  <a:cubicBezTo>
                    <a:pt x="417" y="228"/>
                    <a:pt x="370" y="145"/>
                    <a:pt x="310" y="74"/>
                  </a:cubicBezTo>
                  <a:cubicBezTo>
                    <a:pt x="276" y="25"/>
                    <a:pt x="233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88"/>
            <p:cNvSpPr/>
            <p:nvPr/>
          </p:nvSpPr>
          <p:spPr>
            <a:xfrm>
              <a:off x="2992894" y="2655808"/>
              <a:ext cx="19735" cy="12159"/>
            </a:xfrm>
            <a:custGeom>
              <a:rect b="b" l="l" r="r" t="t"/>
              <a:pathLst>
                <a:path extrusionOk="0" h="382" w="620">
                  <a:moveTo>
                    <a:pt x="437" y="0"/>
                  </a:moveTo>
                  <a:cubicBezTo>
                    <a:pt x="419" y="0"/>
                    <a:pt x="400" y="4"/>
                    <a:pt x="382" y="12"/>
                  </a:cubicBezTo>
                  <a:cubicBezTo>
                    <a:pt x="298" y="36"/>
                    <a:pt x="227" y="60"/>
                    <a:pt x="155" y="72"/>
                  </a:cubicBezTo>
                  <a:cubicBezTo>
                    <a:pt x="60" y="84"/>
                    <a:pt x="1" y="155"/>
                    <a:pt x="24" y="250"/>
                  </a:cubicBezTo>
                  <a:cubicBezTo>
                    <a:pt x="36" y="322"/>
                    <a:pt x="96" y="381"/>
                    <a:pt x="179" y="381"/>
                  </a:cubicBezTo>
                  <a:lnTo>
                    <a:pt x="203" y="381"/>
                  </a:lnTo>
                  <a:cubicBezTo>
                    <a:pt x="298" y="369"/>
                    <a:pt x="393" y="357"/>
                    <a:pt x="477" y="322"/>
                  </a:cubicBezTo>
                  <a:cubicBezTo>
                    <a:pt x="572" y="298"/>
                    <a:pt x="620" y="203"/>
                    <a:pt x="584" y="119"/>
                  </a:cubicBezTo>
                  <a:cubicBezTo>
                    <a:pt x="556" y="45"/>
                    <a:pt x="500" y="0"/>
                    <a:pt x="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88"/>
            <p:cNvSpPr/>
            <p:nvPr/>
          </p:nvSpPr>
          <p:spPr>
            <a:xfrm>
              <a:off x="3000469" y="2566366"/>
              <a:ext cx="20117" cy="13655"/>
            </a:xfrm>
            <a:custGeom>
              <a:rect b="b" l="l" r="r" t="t"/>
              <a:pathLst>
                <a:path extrusionOk="0" h="429" w="632">
                  <a:moveTo>
                    <a:pt x="181" y="0"/>
                  </a:moveTo>
                  <a:cubicBezTo>
                    <a:pt x="116" y="0"/>
                    <a:pt x="55" y="43"/>
                    <a:pt x="36" y="107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358" y="405"/>
                  </a:lnTo>
                  <a:cubicBezTo>
                    <a:pt x="394" y="429"/>
                    <a:pt x="405" y="429"/>
                    <a:pt x="441" y="429"/>
                  </a:cubicBezTo>
                  <a:cubicBezTo>
                    <a:pt x="501" y="429"/>
                    <a:pt x="560" y="393"/>
                    <a:pt x="584" y="334"/>
                  </a:cubicBezTo>
                  <a:cubicBezTo>
                    <a:pt x="632" y="274"/>
                    <a:pt x="596" y="167"/>
                    <a:pt x="513" y="131"/>
                  </a:cubicBezTo>
                  <a:cubicBezTo>
                    <a:pt x="417" y="84"/>
                    <a:pt x="334" y="36"/>
                    <a:pt x="239" y="12"/>
                  </a:cubicBez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88"/>
            <p:cNvSpPr/>
            <p:nvPr/>
          </p:nvSpPr>
          <p:spPr>
            <a:xfrm>
              <a:off x="2972045" y="2565188"/>
              <a:ext cx="18971" cy="12191"/>
            </a:xfrm>
            <a:custGeom>
              <a:rect b="b" l="l" r="r" t="t"/>
              <a:pathLst>
                <a:path extrusionOk="0" h="383" w="596">
                  <a:moveTo>
                    <a:pt x="441" y="0"/>
                  </a:moveTo>
                  <a:cubicBezTo>
                    <a:pt x="434" y="0"/>
                    <a:pt x="426" y="1"/>
                    <a:pt x="417" y="2"/>
                  </a:cubicBezTo>
                  <a:cubicBezTo>
                    <a:pt x="310" y="13"/>
                    <a:pt x="227" y="25"/>
                    <a:pt x="144" y="61"/>
                  </a:cubicBezTo>
                  <a:cubicBezTo>
                    <a:pt x="48" y="85"/>
                    <a:pt x="1" y="180"/>
                    <a:pt x="36" y="264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203" y="383"/>
                    <a:pt x="215" y="383"/>
                    <a:pt x="227" y="371"/>
                  </a:cubicBezTo>
                  <a:cubicBezTo>
                    <a:pt x="298" y="347"/>
                    <a:pt x="370" y="323"/>
                    <a:pt x="453" y="311"/>
                  </a:cubicBezTo>
                  <a:cubicBezTo>
                    <a:pt x="536" y="299"/>
                    <a:pt x="596" y="228"/>
                    <a:pt x="596" y="133"/>
                  </a:cubicBezTo>
                  <a:cubicBezTo>
                    <a:pt x="585" y="56"/>
                    <a:pt x="524" y="0"/>
                    <a:pt x="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88"/>
            <p:cNvSpPr/>
            <p:nvPr/>
          </p:nvSpPr>
          <p:spPr>
            <a:xfrm>
              <a:off x="2976597" y="2586451"/>
              <a:ext cx="32244" cy="61814"/>
            </a:xfrm>
            <a:custGeom>
              <a:rect b="b" l="l" r="r" t="t"/>
              <a:pathLst>
                <a:path extrusionOk="0" h="1942" w="1013">
                  <a:moveTo>
                    <a:pt x="501" y="0"/>
                  </a:moveTo>
                  <a:cubicBezTo>
                    <a:pt x="417" y="0"/>
                    <a:pt x="334" y="72"/>
                    <a:pt x="334" y="167"/>
                  </a:cubicBezTo>
                  <a:lnTo>
                    <a:pt x="334" y="310"/>
                  </a:lnTo>
                  <a:cubicBezTo>
                    <a:pt x="143" y="346"/>
                    <a:pt x="1" y="524"/>
                    <a:pt x="1" y="715"/>
                  </a:cubicBezTo>
                  <a:cubicBezTo>
                    <a:pt x="1" y="941"/>
                    <a:pt x="179" y="1131"/>
                    <a:pt x="417" y="1131"/>
                  </a:cubicBezTo>
                  <a:lnTo>
                    <a:pt x="608" y="1131"/>
                  </a:lnTo>
                  <a:cubicBezTo>
                    <a:pt x="655" y="1131"/>
                    <a:pt x="691" y="1179"/>
                    <a:pt x="691" y="1227"/>
                  </a:cubicBezTo>
                  <a:cubicBezTo>
                    <a:pt x="691" y="1262"/>
                    <a:pt x="655" y="1310"/>
                    <a:pt x="608" y="1310"/>
                  </a:cubicBezTo>
                  <a:lnTo>
                    <a:pt x="322" y="1310"/>
                  </a:lnTo>
                  <a:cubicBezTo>
                    <a:pt x="310" y="1239"/>
                    <a:pt x="251" y="1179"/>
                    <a:pt x="155" y="1179"/>
                  </a:cubicBezTo>
                  <a:cubicBezTo>
                    <a:pt x="72" y="1179"/>
                    <a:pt x="1" y="1250"/>
                    <a:pt x="1" y="1346"/>
                  </a:cubicBezTo>
                  <a:cubicBezTo>
                    <a:pt x="1" y="1501"/>
                    <a:pt x="132" y="1643"/>
                    <a:pt x="298" y="1643"/>
                  </a:cubicBezTo>
                  <a:lnTo>
                    <a:pt x="334" y="1643"/>
                  </a:lnTo>
                  <a:lnTo>
                    <a:pt x="334" y="1774"/>
                  </a:lnTo>
                  <a:cubicBezTo>
                    <a:pt x="334" y="1858"/>
                    <a:pt x="405" y="1941"/>
                    <a:pt x="501" y="1941"/>
                  </a:cubicBezTo>
                  <a:cubicBezTo>
                    <a:pt x="596" y="1941"/>
                    <a:pt x="667" y="1858"/>
                    <a:pt x="667" y="1774"/>
                  </a:cubicBezTo>
                  <a:lnTo>
                    <a:pt x="667" y="1620"/>
                  </a:lnTo>
                  <a:cubicBezTo>
                    <a:pt x="858" y="1596"/>
                    <a:pt x="1001" y="1417"/>
                    <a:pt x="1001" y="1227"/>
                  </a:cubicBezTo>
                  <a:cubicBezTo>
                    <a:pt x="1001" y="1000"/>
                    <a:pt x="834" y="810"/>
                    <a:pt x="596" y="810"/>
                  </a:cubicBezTo>
                  <a:lnTo>
                    <a:pt x="393" y="810"/>
                  </a:lnTo>
                  <a:cubicBezTo>
                    <a:pt x="358" y="810"/>
                    <a:pt x="310" y="762"/>
                    <a:pt x="310" y="715"/>
                  </a:cubicBezTo>
                  <a:cubicBezTo>
                    <a:pt x="310" y="667"/>
                    <a:pt x="358" y="631"/>
                    <a:pt x="393" y="631"/>
                  </a:cubicBezTo>
                  <a:lnTo>
                    <a:pt x="679" y="631"/>
                  </a:lnTo>
                  <a:cubicBezTo>
                    <a:pt x="691" y="703"/>
                    <a:pt x="751" y="762"/>
                    <a:pt x="846" y="762"/>
                  </a:cubicBezTo>
                  <a:cubicBezTo>
                    <a:pt x="929" y="762"/>
                    <a:pt x="1013" y="679"/>
                    <a:pt x="1013" y="596"/>
                  </a:cubicBezTo>
                  <a:cubicBezTo>
                    <a:pt x="1013" y="429"/>
                    <a:pt x="870" y="298"/>
                    <a:pt x="715" y="298"/>
                  </a:cubicBezTo>
                  <a:lnTo>
                    <a:pt x="667" y="298"/>
                  </a:lnTo>
                  <a:lnTo>
                    <a:pt x="667" y="167"/>
                  </a:lnTo>
                  <a:cubicBezTo>
                    <a:pt x="667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1" name="Google Shape;3771;p88"/>
          <p:cNvSpPr/>
          <p:nvPr/>
        </p:nvSpPr>
        <p:spPr>
          <a:xfrm>
            <a:off x="948089" y="3212154"/>
            <a:ext cx="397888" cy="701399"/>
          </a:xfrm>
          <a:custGeom>
            <a:rect b="b" l="l" r="r" t="t"/>
            <a:pathLst>
              <a:path extrusionOk="0" h="26428" w="14992">
                <a:moveTo>
                  <a:pt x="31" y="0"/>
                </a:moveTo>
                <a:cubicBezTo>
                  <a:pt x="25" y="0"/>
                  <a:pt x="19" y="0"/>
                  <a:pt x="13" y="0"/>
                </a:cubicBezTo>
                <a:lnTo>
                  <a:pt x="0" y="0"/>
                </a:lnTo>
                <a:lnTo>
                  <a:pt x="0" y="26407"/>
                </a:lnTo>
                <a:lnTo>
                  <a:pt x="13" y="26427"/>
                </a:lnTo>
                <a:lnTo>
                  <a:pt x="14992" y="1860"/>
                </a:lnTo>
                <a:cubicBezTo>
                  <a:pt x="10391" y="663"/>
                  <a:pt x="5335" y="0"/>
                  <a:pt x="31" y="0"/>
                </a:cubicBez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2" name="Google Shape;3772;p88"/>
          <p:cNvSpPr/>
          <p:nvPr/>
        </p:nvSpPr>
        <p:spPr>
          <a:xfrm>
            <a:off x="2968349" y="3521941"/>
            <a:ext cx="1438240" cy="347465"/>
          </a:xfrm>
          <a:custGeom>
            <a:rect b="b" l="l" r="r" t="t"/>
            <a:pathLst>
              <a:path extrusionOk="0" h="7847" w="35124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3" name="Google Shape;3773;p88"/>
          <p:cNvCxnSpPr/>
          <p:nvPr/>
        </p:nvCxnSpPr>
        <p:spPr>
          <a:xfrm>
            <a:off x="1082275" y="3696425"/>
            <a:ext cx="1817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3774" name="Google Shape;3774;p88"/>
          <p:cNvGrpSpPr/>
          <p:nvPr/>
        </p:nvGrpSpPr>
        <p:grpSpPr>
          <a:xfrm>
            <a:off x="586592" y="3466791"/>
            <a:ext cx="227331" cy="208339"/>
            <a:chOff x="2312623" y="2468584"/>
            <a:chExt cx="312698" cy="286534"/>
          </a:xfrm>
        </p:grpSpPr>
        <p:sp>
          <p:nvSpPr>
            <p:cNvPr id="3775" name="Google Shape;3775;p88"/>
            <p:cNvSpPr/>
            <p:nvPr/>
          </p:nvSpPr>
          <p:spPr>
            <a:xfrm>
              <a:off x="2416866" y="2706195"/>
              <a:ext cx="34122" cy="34154"/>
            </a:xfrm>
            <a:custGeom>
              <a:rect b="b" l="l" r="r" t="t"/>
              <a:pathLst>
                <a:path extrusionOk="0" h="1073" w="1072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88"/>
            <p:cNvSpPr/>
            <p:nvPr/>
          </p:nvSpPr>
          <p:spPr>
            <a:xfrm>
              <a:off x="2527126" y="2706195"/>
              <a:ext cx="34536" cy="34154"/>
            </a:xfrm>
            <a:custGeom>
              <a:rect b="b" l="l" r="r" t="t"/>
              <a:pathLst>
                <a:path extrusionOk="0" h="1073" w="1085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88"/>
            <p:cNvSpPr/>
            <p:nvPr/>
          </p:nvSpPr>
          <p:spPr>
            <a:xfrm>
              <a:off x="2312623" y="2468584"/>
              <a:ext cx="312698" cy="286534"/>
            </a:xfrm>
            <a:custGeom>
              <a:rect b="b" l="l" r="r" t="t"/>
              <a:pathLst>
                <a:path extrusionOk="0" h="9002" w="9824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78" name="Google Shape;3778;p88"/>
          <p:cNvCxnSpPr/>
          <p:nvPr/>
        </p:nvCxnSpPr>
        <p:spPr>
          <a:xfrm>
            <a:off x="4408251" y="1477900"/>
            <a:ext cx="9258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3779" name="Google Shape;3779;p88"/>
          <p:cNvGrpSpPr/>
          <p:nvPr/>
        </p:nvGrpSpPr>
        <p:grpSpPr>
          <a:xfrm>
            <a:off x="716398" y="4060998"/>
            <a:ext cx="1520714" cy="609302"/>
            <a:chOff x="729261" y="3895150"/>
            <a:chExt cx="1520714" cy="609302"/>
          </a:xfrm>
        </p:grpSpPr>
        <p:grpSp>
          <p:nvGrpSpPr>
            <p:cNvPr id="3780" name="Google Shape;3780;p88"/>
            <p:cNvGrpSpPr/>
            <p:nvPr/>
          </p:nvGrpSpPr>
          <p:grpSpPr>
            <a:xfrm>
              <a:off x="729261" y="4158428"/>
              <a:ext cx="247892" cy="346024"/>
              <a:chOff x="2818561" y="2439778"/>
              <a:chExt cx="247892" cy="346024"/>
            </a:xfrm>
          </p:grpSpPr>
          <p:sp>
            <p:nvSpPr>
              <p:cNvPr id="3781" name="Google Shape;3781;p88"/>
              <p:cNvSpPr/>
              <p:nvPr/>
            </p:nvSpPr>
            <p:spPr>
              <a:xfrm>
                <a:off x="2818561" y="2439778"/>
                <a:ext cx="247892" cy="346024"/>
              </a:xfrm>
              <a:custGeom>
                <a:rect b="b" l="l" r="r" t="t"/>
                <a:pathLst>
                  <a:path extrusionOk="0" h="10871" w="7788">
                    <a:moveTo>
                      <a:pt x="5882" y="9716"/>
                    </a:moveTo>
                    <a:lnTo>
                      <a:pt x="5882" y="9966"/>
                    </a:lnTo>
                    <a:lnTo>
                      <a:pt x="5894" y="9966"/>
                    </a:lnTo>
                    <a:cubicBezTo>
                      <a:pt x="5894" y="10276"/>
                      <a:pt x="5644" y="10550"/>
                      <a:pt x="5323" y="10550"/>
                    </a:cubicBezTo>
                    <a:lnTo>
                      <a:pt x="894" y="10550"/>
                    </a:lnTo>
                    <a:cubicBezTo>
                      <a:pt x="584" y="10550"/>
                      <a:pt x="310" y="10299"/>
                      <a:pt x="310" y="9966"/>
                    </a:cubicBezTo>
                    <a:lnTo>
                      <a:pt x="310" y="9716"/>
                    </a:lnTo>
                    <a:close/>
                    <a:moveTo>
                      <a:pt x="894" y="1"/>
                    </a:moveTo>
                    <a:cubicBezTo>
                      <a:pt x="405" y="1"/>
                      <a:pt x="1" y="394"/>
                      <a:pt x="1" y="894"/>
                    </a:cubicBezTo>
                    <a:lnTo>
                      <a:pt x="1" y="7835"/>
                    </a:lnTo>
                    <a:cubicBezTo>
                      <a:pt x="1" y="7930"/>
                      <a:pt x="72" y="8002"/>
                      <a:pt x="167" y="8002"/>
                    </a:cubicBezTo>
                    <a:cubicBezTo>
                      <a:pt x="263" y="8002"/>
                      <a:pt x="334" y="7930"/>
                      <a:pt x="334" y="7835"/>
                    </a:cubicBezTo>
                    <a:lnTo>
                      <a:pt x="334" y="1346"/>
                    </a:lnTo>
                    <a:lnTo>
                      <a:pt x="3382" y="1346"/>
                    </a:lnTo>
                    <a:cubicBezTo>
                      <a:pt x="3477" y="1346"/>
                      <a:pt x="3549" y="1275"/>
                      <a:pt x="3549" y="1179"/>
                    </a:cubicBezTo>
                    <a:cubicBezTo>
                      <a:pt x="3549" y="1096"/>
                      <a:pt x="3477" y="1025"/>
                      <a:pt x="3382" y="1025"/>
                    </a:cubicBezTo>
                    <a:lnTo>
                      <a:pt x="334" y="1025"/>
                    </a:lnTo>
                    <a:lnTo>
                      <a:pt x="334" y="882"/>
                    </a:lnTo>
                    <a:cubicBezTo>
                      <a:pt x="334" y="572"/>
                      <a:pt x="584" y="310"/>
                      <a:pt x="906" y="310"/>
                    </a:cubicBezTo>
                    <a:lnTo>
                      <a:pt x="5335" y="310"/>
                    </a:lnTo>
                    <a:cubicBezTo>
                      <a:pt x="5644" y="310"/>
                      <a:pt x="5918" y="560"/>
                      <a:pt x="5918" y="882"/>
                    </a:cubicBezTo>
                    <a:lnTo>
                      <a:pt x="5918" y="1025"/>
                    </a:lnTo>
                    <a:lnTo>
                      <a:pt x="4073" y="1025"/>
                    </a:lnTo>
                    <a:cubicBezTo>
                      <a:pt x="3977" y="1025"/>
                      <a:pt x="3906" y="1096"/>
                      <a:pt x="3906" y="1179"/>
                    </a:cubicBezTo>
                    <a:cubicBezTo>
                      <a:pt x="3906" y="1275"/>
                      <a:pt x="3977" y="1346"/>
                      <a:pt x="4073" y="1346"/>
                    </a:cubicBezTo>
                    <a:lnTo>
                      <a:pt x="5894" y="1346"/>
                    </a:lnTo>
                    <a:lnTo>
                      <a:pt x="5894" y="3287"/>
                    </a:lnTo>
                    <a:cubicBezTo>
                      <a:pt x="5751" y="3251"/>
                      <a:pt x="5597" y="3239"/>
                      <a:pt x="5454" y="3239"/>
                    </a:cubicBezTo>
                    <a:cubicBezTo>
                      <a:pt x="4811" y="3239"/>
                      <a:pt x="4215" y="3501"/>
                      <a:pt x="3799" y="3930"/>
                    </a:cubicBezTo>
                    <a:lnTo>
                      <a:pt x="989" y="3930"/>
                    </a:lnTo>
                    <a:cubicBezTo>
                      <a:pt x="894" y="3930"/>
                      <a:pt x="822" y="4001"/>
                      <a:pt x="822" y="4084"/>
                    </a:cubicBezTo>
                    <a:cubicBezTo>
                      <a:pt x="822" y="4180"/>
                      <a:pt x="894" y="4251"/>
                      <a:pt x="989" y="4251"/>
                    </a:cubicBezTo>
                    <a:lnTo>
                      <a:pt x="3537" y="4251"/>
                    </a:lnTo>
                    <a:cubicBezTo>
                      <a:pt x="3477" y="4346"/>
                      <a:pt x="3418" y="4430"/>
                      <a:pt x="3370" y="4537"/>
                    </a:cubicBezTo>
                    <a:lnTo>
                      <a:pt x="1787" y="4537"/>
                    </a:lnTo>
                    <a:cubicBezTo>
                      <a:pt x="1703" y="4537"/>
                      <a:pt x="1620" y="4608"/>
                      <a:pt x="1620" y="4704"/>
                    </a:cubicBezTo>
                    <a:cubicBezTo>
                      <a:pt x="1620" y="4787"/>
                      <a:pt x="1703" y="4858"/>
                      <a:pt x="1787" y="4858"/>
                    </a:cubicBezTo>
                    <a:lnTo>
                      <a:pt x="3239" y="4858"/>
                    </a:lnTo>
                    <a:cubicBezTo>
                      <a:pt x="3156" y="5085"/>
                      <a:pt x="3132" y="5323"/>
                      <a:pt x="3132" y="5573"/>
                    </a:cubicBezTo>
                    <a:lnTo>
                      <a:pt x="3132" y="5739"/>
                    </a:lnTo>
                    <a:lnTo>
                      <a:pt x="1418" y="5739"/>
                    </a:lnTo>
                    <a:cubicBezTo>
                      <a:pt x="1322" y="5739"/>
                      <a:pt x="1251" y="5811"/>
                      <a:pt x="1251" y="5906"/>
                    </a:cubicBezTo>
                    <a:cubicBezTo>
                      <a:pt x="1251" y="5989"/>
                      <a:pt x="1322" y="6073"/>
                      <a:pt x="1418" y="6073"/>
                    </a:cubicBezTo>
                    <a:lnTo>
                      <a:pt x="3180" y="6073"/>
                    </a:lnTo>
                    <a:cubicBezTo>
                      <a:pt x="3192" y="6132"/>
                      <a:pt x="3203" y="6168"/>
                      <a:pt x="3215" y="6216"/>
                    </a:cubicBezTo>
                    <a:lnTo>
                      <a:pt x="2382" y="6216"/>
                    </a:lnTo>
                    <a:cubicBezTo>
                      <a:pt x="2299" y="6216"/>
                      <a:pt x="2215" y="6287"/>
                      <a:pt x="2215" y="6382"/>
                    </a:cubicBezTo>
                    <a:cubicBezTo>
                      <a:pt x="2215" y="6466"/>
                      <a:pt x="2299" y="6549"/>
                      <a:pt x="2382" y="6549"/>
                    </a:cubicBezTo>
                    <a:lnTo>
                      <a:pt x="3334" y="6549"/>
                    </a:lnTo>
                    <a:cubicBezTo>
                      <a:pt x="3704" y="7347"/>
                      <a:pt x="4513" y="7894"/>
                      <a:pt x="5454" y="7894"/>
                    </a:cubicBezTo>
                    <a:cubicBezTo>
                      <a:pt x="5597" y="7894"/>
                      <a:pt x="5751" y="7883"/>
                      <a:pt x="5894" y="7859"/>
                    </a:cubicBezTo>
                    <a:lnTo>
                      <a:pt x="5894" y="9407"/>
                    </a:lnTo>
                    <a:lnTo>
                      <a:pt x="334" y="9407"/>
                    </a:lnTo>
                    <a:lnTo>
                      <a:pt x="334" y="8514"/>
                    </a:lnTo>
                    <a:cubicBezTo>
                      <a:pt x="334" y="8418"/>
                      <a:pt x="263" y="8347"/>
                      <a:pt x="167" y="8347"/>
                    </a:cubicBezTo>
                    <a:cubicBezTo>
                      <a:pt x="72" y="8347"/>
                      <a:pt x="1" y="8418"/>
                      <a:pt x="1" y="8514"/>
                    </a:cubicBezTo>
                    <a:lnTo>
                      <a:pt x="1" y="9978"/>
                    </a:lnTo>
                    <a:cubicBezTo>
                      <a:pt x="1" y="10478"/>
                      <a:pt x="405" y="10871"/>
                      <a:pt x="894" y="10871"/>
                    </a:cubicBezTo>
                    <a:lnTo>
                      <a:pt x="5323" y="10871"/>
                    </a:lnTo>
                    <a:cubicBezTo>
                      <a:pt x="5811" y="10871"/>
                      <a:pt x="6216" y="10478"/>
                      <a:pt x="6216" y="9978"/>
                    </a:cubicBezTo>
                    <a:lnTo>
                      <a:pt x="6216" y="9561"/>
                    </a:lnTo>
                    <a:lnTo>
                      <a:pt x="6216" y="7763"/>
                    </a:lnTo>
                    <a:cubicBezTo>
                      <a:pt x="7121" y="7454"/>
                      <a:pt x="7775" y="6573"/>
                      <a:pt x="7775" y="5561"/>
                    </a:cubicBezTo>
                    <a:cubicBezTo>
                      <a:pt x="7787" y="5204"/>
                      <a:pt x="7716" y="4858"/>
                      <a:pt x="7549" y="4537"/>
                    </a:cubicBezTo>
                    <a:cubicBezTo>
                      <a:pt x="7515" y="4485"/>
                      <a:pt x="7462" y="4446"/>
                      <a:pt x="7399" y="4446"/>
                    </a:cubicBezTo>
                    <a:cubicBezTo>
                      <a:pt x="7375" y="4446"/>
                      <a:pt x="7350" y="4452"/>
                      <a:pt x="7323" y="4465"/>
                    </a:cubicBezTo>
                    <a:cubicBezTo>
                      <a:pt x="7252" y="4501"/>
                      <a:pt x="7204" y="4596"/>
                      <a:pt x="7252" y="4680"/>
                    </a:cubicBezTo>
                    <a:cubicBezTo>
                      <a:pt x="7383" y="4954"/>
                      <a:pt x="7442" y="5251"/>
                      <a:pt x="7442" y="5561"/>
                    </a:cubicBezTo>
                    <a:cubicBezTo>
                      <a:pt x="7442" y="6656"/>
                      <a:pt x="6549" y="7573"/>
                      <a:pt x="5430" y="7573"/>
                    </a:cubicBezTo>
                    <a:cubicBezTo>
                      <a:pt x="4335" y="7573"/>
                      <a:pt x="3430" y="6680"/>
                      <a:pt x="3430" y="5561"/>
                    </a:cubicBezTo>
                    <a:cubicBezTo>
                      <a:pt x="3430" y="4442"/>
                      <a:pt x="4323" y="3549"/>
                      <a:pt x="5430" y="3549"/>
                    </a:cubicBezTo>
                    <a:cubicBezTo>
                      <a:pt x="5990" y="3549"/>
                      <a:pt x="6525" y="3787"/>
                      <a:pt x="6906" y="4192"/>
                    </a:cubicBezTo>
                    <a:cubicBezTo>
                      <a:pt x="6939" y="4224"/>
                      <a:pt x="6986" y="4243"/>
                      <a:pt x="7032" y="4243"/>
                    </a:cubicBezTo>
                    <a:cubicBezTo>
                      <a:pt x="7069" y="4243"/>
                      <a:pt x="7106" y="4230"/>
                      <a:pt x="7133" y="4204"/>
                    </a:cubicBezTo>
                    <a:cubicBezTo>
                      <a:pt x="7192" y="4144"/>
                      <a:pt x="7204" y="4049"/>
                      <a:pt x="7144" y="3989"/>
                    </a:cubicBezTo>
                    <a:cubicBezTo>
                      <a:pt x="6882" y="3703"/>
                      <a:pt x="6561" y="3489"/>
                      <a:pt x="6216" y="3370"/>
                    </a:cubicBezTo>
                    <a:lnTo>
                      <a:pt x="6216" y="1191"/>
                    </a:lnTo>
                    <a:lnTo>
                      <a:pt x="6216" y="894"/>
                    </a:lnTo>
                    <a:cubicBezTo>
                      <a:pt x="6216" y="394"/>
                      <a:pt x="5811" y="1"/>
                      <a:pt x="5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2" name="Google Shape;3782;p88"/>
              <p:cNvSpPr/>
              <p:nvPr/>
            </p:nvSpPr>
            <p:spPr>
              <a:xfrm>
                <a:off x="2939833" y="2603066"/>
                <a:ext cx="11395" cy="18652"/>
              </a:xfrm>
              <a:custGeom>
                <a:rect b="b" l="l" r="r" t="t"/>
                <a:pathLst>
                  <a:path extrusionOk="0" h="586" w="358">
                    <a:moveTo>
                      <a:pt x="203" y="1"/>
                    </a:moveTo>
                    <a:cubicBezTo>
                      <a:pt x="118" y="1"/>
                      <a:pt x="47" y="57"/>
                      <a:pt x="36" y="133"/>
                    </a:cubicBezTo>
                    <a:cubicBezTo>
                      <a:pt x="24" y="228"/>
                      <a:pt x="1" y="324"/>
                      <a:pt x="1" y="419"/>
                    </a:cubicBezTo>
                    <a:cubicBezTo>
                      <a:pt x="1" y="502"/>
                      <a:pt x="72" y="586"/>
                      <a:pt x="167" y="586"/>
                    </a:cubicBezTo>
                    <a:cubicBezTo>
                      <a:pt x="263" y="586"/>
                      <a:pt x="334" y="502"/>
                      <a:pt x="334" y="419"/>
                    </a:cubicBezTo>
                    <a:cubicBezTo>
                      <a:pt x="334" y="336"/>
                      <a:pt x="334" y="252"/>
                      <a:pt x="346" y="181"/>
                    </a:cubicBezTo>
                    <a:cubicBezTo>
                      <a:pt x="358" y="109"/>
                      <a:pt x="322" y="14"/>
                      <a:pt x="227" y="2"/>
                    </a:cubicBezTo>
                    <a:cubicBezTo>
                      <a:pt x="219" y="1"/>
                      <a:pt x="211" y="1"/>
                      <a:pt x="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3" name="Google Shape;3783;p88"/>
              <p:cNvSpPr/>
              <p:nvPr/>
            </p:nvSpPr>
            <p:spPr>
              <a:xfrm>
                <a:off x="2963706" y="2653103"/>
                <a:ext cx="19735" cy="14101"/>
              </a:xfrm>
              <a:custGeom>
                <a:rect b="b" l="l" r="r" t="t"/>
                <a:pathLst>
                  <a:path extrusionOk="0" h="443" w="620">
                    <a:moveTo>
                      <a:pt x="178" y="1"/>
                    </a:moveTo>
                    <a:cubicBezTo>
                      <a:pt x="124" y="1"/>
                      <a:pt x="71" y="27"/>
                      <a:pt x="48" y="73"/>
                    </a:cubicBezTo>
                    <a:cubicBezTo>
                      <a:pt x="1" y="157"/>
                      <a:pt x="25" y="252"/>
                      <a:pt x="108" y="299"/>
                    </a:cubicBezTo>
                    <a:cubicBezTo>
                      <a:pt x="191" y="347"/>
                      <a:pt x="287" y="395"/>
                      <a:pt x="370" y="419"/>
                    </a:cubicBezTo>
                    <a:cubicBezTo>
                      <a:pt x="382" y="419"/>
                      <a:pt x="406" y="442"/>
                      <a:pt x="417" y="442"/>
                    </a:cubicBezTo>
                    <a:cubicBezTo>
                      <a:pt x="489" y="442"/>
                      <a:pt x="548" y="395"/>
                      <a:pt x="560" y="323"/>
                    </a:cubicBezTo>
                    <a:cubicBezTo>
                      <a:pt x="620" y="228"/>
                      <a:pt x="584" y="121"/>
                      <a:pt x="489" y="109"/>
                    </a:cubicBezTo>
                    <a:lnTo>
                      <a:pt x="263" y="26"/>
                    </a:lnTo>
                    <a:cubicBezTo>
                      <a:pt x="237" y="9"/>
                      <a:pt x="208" y="1"/>
                      <a:pt x="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4" name="Google Shape;3784;p88"/>
              <p:cNvSpPr/>
              <p:nvPr/>
            </p:nvSpPr>
            <p:spPr>
              <a:xfrm>
                <a:off x="2948555" y="2577443"/>
                <a:ext cx="17093" cy="16615"/>
              </a:xfrm>
              <a:custGeom>
                <a:rect b="b" l="l" r="r" t="t"/>
                <a:pathLst>
                  <a:path extrusionOk="0" h="522" w="537">
                    <a:moveTo>
                      <a:pt x="364" y="1"/>
                    </a:moveTo>
                    <a:cubicBezTo>
                      <a:pt x="322" y="1"/>
                      <a:pt x="280" y="15"/>
                      <a:pt x="251" y="45"/>
                    </a:cubicBezTo>
                    <a:cubicBezTo>
                      <a:pt x="179" y="117"/>
                      <a:pt x="120" y="200"/>
                      <a:pt x="60" y="271"/>
                    </a:cubicBezTo>
                    <a:cubicBezTo>
                      <a:pt x="1" y="343"/>
                      <a:pt x="24" y="450"/>
                      <a:pt x="84" y="498"/>
                    </a:cubicBezTo>
                    <a:cubicBezTo>
                      <a:pt x="120" y="510"/>
                      <a:pt x="143" y="521"/>
                      <a:pt x="179" y="521"/>
                    </a:cubicBezTo>
                    <a:cubicBezTo>
                      <a:pt x="227" y="521"/>
                      <a:pt x="286" y="498"/>
                      <a:pt x="310" y="462"/>
                    </a:cubicBezTo>
                    <a:cubicBezTo>
                      <a:pt x="358" y="402"/>
                      <a:pt x="417" y="343"/>
                      <a:pt x="465" y="283"/>
                    </a:cubicBezTo>
                    <a:cubicBezTo>
                      <a:pt x="536" y="224"/>
                      <a:pt x="536" y="117"/>
                      <a:pt x="477" y="45"/>
                    </a:cubicBezTo>
                    <a:cubicBezTo>
                      <a:pt x="447" y="15"/>
                      <a:pt x="405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5" name="Google Shape;3785;p88"/>
              <p:cNvSpPr/>
              <p:nvPr/>
            </p:nvSpPr>
            <p:spPr>
              <a:xfrm>
                <a:off x="2943621" y="2631299"/>
                <a:ext cx="16329" cy="17697"/>
              </a:xfrm>
              <a:custGeom>
                <a:rect b="b" l="l" r="r" t="t"/>
                <a:pathLst>
                  <a:path extrusionOk="0" h="556" w="513">
                    <a:moveTo>
                      <a:pt x="196" y="1"/>
                    </a:moveTo>
                    <a:cubicBezTo>
                      <a:pt x="172" y="1"/>
                      <a:pt x="146" y="7"/>
                      <a:pt x="120" y="20"/>
                    </a:cubicBezTo>
                    <a:cubicBezTo>
                      <a:pt x="48" y="68"/>
                      <a:pt x="1" y="151"/>
                      <a:pt x="48" y="246"/>
                    </a:cubicBezTo>
                    <a:cubicBezTo>
                      <a:pt x="96" y="330"/>
                      <a:pt x="144" y="425"/>
                      <a:pt x="203" y="496"/>
                    </a:cubicBezTo>
                    <a:cubicBezTo>
                      <a:pt x="227" y="544"/>
                      <a:pt x="275" y="556"/>
                      <a:pt x="334" y="556"/>
                    </a:cubicBezTo>
                    <a:cubicBezTo>
                      <a:pt x="358" y="556"/>
                      <a:pt x="394" y="544"/>
                      <a:pt x="417" y="532"/>
                    </a:cubicBezTo>
                    <a:cubicBezTo>
                      <a:pt x="501" y="484"/>
                      <a:pt x="513" y="377"/>
                      <a:pt x="465" y="306"/>
                    </a:cubicBezTo>
                    <a:cubicBezTo>
                      <a:pt x="417" y="246"/>
                      <a:pt x="382" y="175"/>
                      <a:pt x="346" y="92"/>
                    </a:cubicBezTo>
                    <a:cubicBezTo>
                      <a:pt x="312" y="40"/>
                      <a:pt x="259" y="1"/>
                      <a:pt x="1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6" name="Google Shape;3786;p88"/>
              <p:cNvSpPr/>
              <p:nvPr/>
            </p:nvSpPr>
            <p:spPr>
              <a:xfrm>
                <a:off x="3019408" y="2638907"/>
                <a:ext cx="16711" cy="16170"/>
              </a:xfrm>
              <a:custGeom>
                <a:rect b="b" l="l" r="r" t="t"/>
                <a:pathLst>
                  <a:path extrusionOk="0" h="508" w="525">
                    <a:moveTo>
                      <a:pt x="346" y="1"/>
                    </a:moveTo>
                    <a:cubicBezTo>
                      <a:pt x="290" y="1"/>
                      <a:pt x="238" y="29"/>
                      <a:pt x="215" y="67"/>
                    </a:cubicBezTo>
                    <a:cubicBezTo>
                      <a:pt x="168" y="126"/>
                      <a:pt x="108" y="186"/>
                      <a:pt x="61" y="245"/>
                    </a:cubicBezTo>
                    <a:cubicBezTo>
                      <a:pt x="1" y="305"/>
                      <a:pt x="1" y="412"/>
                      <a:pt x="61" y="472"/>
                    </a:cubicBezTo>
                    <a:cubicBezTo>
                      <a:pt x="96" y="495"/>
                      <a:pt x="144" y="507"/>
                      <a:pt x="180" y="507"/>
                    </a:cubicBezTo>
                    <a:cubicBezTo>
                      <a:pt x="227" y="507"/>
                      <a:pt x="251" y="495"/>
                      <a:pt x="299" y="472"/>
                    </a:cubicBezTo>
                    <a:cubicBezTo>
                      <a:pt x="370" y="388"/>
                      <a:pt x="430" y="317"/>
                      <a:pt x="489" y="245"/>
                    </a:cubicBezTo>
                    <a:cubicBezTo>
                      <a:pt x="525" y="186"/>
                      <a:pt x="513" y="79"/>
                      <a:pt x="442" y="31"/>
                    </a:cubicBezTo>
                    <a:cubicBezTo>
                      <a:pt x="411" y="10"/>
                      <a:pt x="378" y="1"/>
                      <a:pt x="3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7" name="Google Shape;3787;p88"/>
              <p:cNvSpPr/>
              <p:nvPr/>
            </p:nvSpPr>
            <p:spPr>
              <a:xfrm>
                <a:off x="3033063" y="2611087"/>
                <a:ext cx="12159" cy="18971"/>
              </a:xfrm>
              <a:custGeom>
                <a:rect b="b" l="l" r="r" t="t"/>
                <a:pathLst>
                  <a:path extrusionOk="0" h="596" w="382">
                    <a:moveTo>
                      <a:pt x="203" y="0"/>
                    </a:moveTo>
                    <a:cubicBezTo>
                      <a:pt x="108" y="0"/>
                      <a:pt x="36" y="72"/>
                      <a:pt x="36" y="167"/>
                    </a:cubicBezTo>
                    <a:cubicBezTo>
                      <a:pt x="36" y="238"/>
                      <a:pt x="36" y="334"/>
                      <a:pt x="24" y="405"/>
                    </a:cubicBezTo>
                    <a:cubicBezTo>
                      <a:pt x="1" y="488"/>
                      <a:pt x="60" y="584"/>
                      <a:pt x="155" y="596"/>
                    </a:cubicBezTo>
                    <a:lnTo>
                      <a:pt x="179" y="596"/>
                    </a:lnTo>
                    <a:cubicBezTo>
                      <a:pt x="263" y="596"/>
                      <a:pt x="334" y="536"/>
                      <a:pt x="346" y="465"/>
                    </a:cubicBezTo>
                    <a:cubicBezTo>
                      <a:pt x="370" y="369"/>
                      <a:pt x="382" y="274"/>
                      <a:pt x="382" y="167"/>
                    </a:cubicBezTo>
                    <a:cubicBezTo>
                      <a:pt x="346" y="72"/>
                      <a:pt x="286" y="0"/>
                      <a:pt x="2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8" name="Google Shape;3788;p88"/>
              <p:cNvSpPr/>
              <p:nvPr/>
            </p:nvSpPr>
            <p:spPr>
              <a:xfrm>
                <a:off x="3024342" y="2583363"/>
                <a:ext cx="15947" cy="17888"/>
              </a:xfrm>
              <a:custGeom>
                <a:rect b="b" l="l" r="r" t="t"/>
                <a:pathLst>
                  <a:path extrusionOk="0" h="562" w="501">
                    <a:moveTo>
                      <a:pt x="187" y="1"/>
                    </a:moveTo>
                    <a:cubicBezTo>
                      <a:pt x="154" y="1"/>
                      <a:pt x="119" y="13"/>
                      <a:pt x="84" y="38"/>
                    </a:cubicBezTo>
                    <a:cubicBezTo>
                      <a:pt x="13" y="97"/>
                      <a:pt x="1" y="193"/>
                      <a:pt x="60" y="264"/>
                    </a:cubicBezTo>
                    <a:cubicBezTo>
                      <a:pt x="96" y="324"/>
                      <a:pt x="144" y="395"/>
                      <a:pt x="179" y="466"/>
                    </a:cubicBezTo>
                    <a:cubicBezTo>
                      <a:pt x="203" y="526"/>
                      <a:pt x="263" y="562"/>
                      <a:pt x="322" y="562"/>
                    </a:cubicBezTo>
                    <a:cubicBezTo>
                      <a:pt x="358" y="562"/>
                      <a:pt x="370" y="562"/>
                      <a:pt x="394" y="550"/>
                    </a:cubicBezTo>
                    <a:cubicBezTo>
                      <a:pt x="477" y="502"/>
                      <a:pt x="501" y="407"/>
                      <a:pt x="465" y="324"/>
                    </a:cubicBezTo>
                    <a:cubicBezTo>
                      <a:pt x="417" y="228"/>
                      <a:pt x="370" y="145"/>
                      <a:pt x="310" y="74"/>
                    </a:cubicBezTo>
                    <a:cubicBezTo>
                      <a:pt x="276" y="25"/>
                      <a:pt x="233" y="1"/>
                      <a:pt x="1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9" name="Google Shape;3789;p88"/>
              <p:cNvSpPr/>
              <p:nvPr/>
            </p:nvSpPr>
            <p:spPr>
              <a:xfrm>
                <a:off x="2992894" y="2655808"/>
                <a:ext cx="19735" cy="12159"/>
              </a:xfrm>
              <a:custGeom>
                <a:rect b="b" l="l" r="r" t="t"/>
                <a:pathLst>
                  <a:path extrusionOk="0" h="382" w="620">
                    <a:moveTo>
                      <a:pt x="437" y="0"/>
                    </a:moveTo>
                    <a:cubicBezTo>
                      <a:pt x="419" y="0"/>
                      <a:pt x="400" y="4"/>
                      <a:pt x="382" y="12"/>
                    </a:cubicBezTo>
                    <a:cubicBezTo>
                      <a:pt x="298" y="36"/>
                      <a:pt x="227" y="60"/>
                      <a:pt x="155" y="72"/>
                    </a:cubicBezTo>
                    <a:cubicBezTo>
                      <a:pt x="60" y="84"/>
                      <a:pt x="1" y="155"/>
                      <a:pt x="24" y="250"/>
                    </a:cubicBezTo>
                    <a:cubicBezTo>
                      <a:pt x="36" y="322"/>
                      <a:pt x="96" y="381"/>
                      <a:pt x="179" y="381"/>
                    </a:cubicBezTo>
                    <a:lnTo>
                      <a:pt x="203" y="381"/>
                    </a:lnTo>
                    <a:cubicBezTo>
                      <a:pt x="298" y="369"/>
                      <a:pt x="393" y="357"/>
                      <a:pt x="477" y="322"/>
                    </a:cubicBezTo>
                    <a:cubicBezTo>
                      <a:pt x="572" y="298"/>
                      <a:pt x="620" y="203"/>
                      <a:pt x="584" y="119"/>
                    </a:cubicBezTo>
                    <a:cubicBezTo>
                      <a:pt x="556" y="45"/>
                      <a:pt x="500" y="0"/>
                      <a:pt x="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0" name="Google Shape;3790;p88"/>
              <p:cNvSpPr/>
              <p:nvPr/>
            </p:nvSpPr>
            <p:spPr>
              <a:xfrm>
                <a:off x="3000469" y="2566366"/>
                <a:ext cx="20117" cy="13655"/>
              </a:xfrm>
              <a:custGeom>
                <a:rect b="b" l="l" r="r" t="t"/>
                <a:pathLst>
                  <a:path extrusionOk="0" h="429" w="632">
                    <a:moveTo>
                      <a:pt x="181" y="0"/>
                    </a:moveTo>
                    <a:cubicBezTo>
                      <a:pt x="116" y="0"/>
                      <a:pt x="55" y="43"/>
                      <a:pt x="36" y="107"/>
                    </a:cubicBezTo>
                    <a:cubicBezTo>
                      <a:pt x="1" y="203"/>
                      <a:pt x="48" y="286"/>
                      <a:pt x="144" y="322"/>
                    </a:cubicBezTo>
                    <a:lnTo>
                      <a:pt x="358" y="405"/>
                    </a:lnTo>
                    <a:cubicBezTo>
                      <a:pt x="394" y="429"/>
                      <a:pt x="405" y="429"/>
                      <a:pt x="441" y="429"/>
                    </a:cubicBezTo>
                    <a:cubicBezTo>
                      <a:pt x="501" y="429"/>
                      <a:pt x="560" y="393"/>
                      <a:pt x="584" y="334"/>
                    </a:cubicBezTo>
                    <a:cubicBezTo>
                      <a:pt x="632" y="274"/>
                      <a:pt x="596" y="167"/>
                      <a:pt x="513" y="131"/>
                    </a:cubicBezTo>
                    <a:cubicBezTo>
                      <a:pt x="417" y="84"/>
                      <a:pt x="334" y="36"/>
                      <a:pt x="239" y="12"/>
                    </a:cubicBezTo>
                    <a:cubicBezTo>
                      <a:pt x="220" y="4"/>
                      <a:pt x="200" y="0"/>
                      <a:pt x="1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1" name="Google Shape;3791;p88"/>
              <p:cNvSpPr/>
              <p:nvPr/>
            </p:nvSpPr>
            <p:spPr>
              <a:xfrm>
                <a:off x="2972045" y="2565188"/>
                <a:ext cx="18971" cy="12191"/>
              </a:xfrm>
              <a:custGeom>
                <a:rect b="b" l="l" r="r" t="t"/>
                <a:pathLst>
                  <a:path extrusionOk="0" h="383" w="596">
                    <a:moveTo>
                      <a:pt x="441" y="0"/>
                    </a:moveTo>
                    <a:cubicBezTo>
                      <a:pt x="434" y="0"/>
                      <a:pt x="426" y="1"/>
                      <a:pt x="417" y="2"/>
                    </a:cubicBezTo>
                    <a:cubicBezTo>
                      <a:pt x="310" y="13"/>
                      <a:pt x="227" y="25"/>
                      <a:pt x="144" y="61"/>
                    </a:cubicBezTo>
                    <a:cubicBezTo>
                      <a:pt x="48" y="85"/>
                      <a:pt x="1" y="180"/>
                      <a:pt x="36" y="264"/>
                    </a:cubicBezTo>
                    <a:cubicBezTo>
                      <a:pt x="60" y="347"/>
                      <a:pt x="120" y="383"/>
                      <a:pt x="179" y="383"/>
                    </a:cubicBezTo>
                    <a:cubicBezTo>
                      <a:pt x="203" y="383"/>
                      <a:pt x="215" y="383"/>
                      <a:pt x="227" y="371"/>
                    </a:cubicBezTo>
                    <a:cubicBezTo>
                      <a:pt x="298" y="347"/>
                      <a:pt x="370" y="323"/>
                      <a:pt x="453" y="311"/>
                    </a:cubicBezTo>
                    <a:cubicBezTo>
                      <a:pt x="536" y="299"/>
                      <a:pt x="596" y="228"/>
                      <a:pt x="596" y="133"/>
                    </a:cubicBezTo>
                    <a:cubicBezTo>
                      <a:pt x="585" y="56"/>
                      <a:pt x="524" y="0"/>
                      <a:pt x="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2" name="Google Shape;3792;p88"/>
              <p:cNvSpPr/>
              <p:nvPr/>
            </p:nvSpPr>
            <p:spPr>
              <a:xfrm>
                <a:off x="2976597" y="2586451"/>
                <a:ext cx="32244" cy="61814"/>
              </a:xfrm>
              <a:custGeom>
                <a:rect b="b" l="l" r="r" t="t"/>
                <a:pathLst>
                  <a:path extrusionOk="0" h="1942" w="1013">
                    <a:moveTo>
                      <a:pt x="501" y="0"/>
                    </a:moveTo>
                    <a:cubicBezTo>
                      <a:pt x="417" y="0"/>
                      <a:pt x="334" y="72"/>
                      <a:pt x="334" y="167"/>
                    </a:cubicBezTo>
                    <a:lnTo>
                      <a:pt x="334" y="310"/>
                    </a:lnTo>
                    <a:cubicBezTo>
                      <a:pt x="143" y="346"/>
                      <a:pt x="1" y="524"/>
                      <a:pt x="1" y="715"/>
                    </a:cubicBezTo>
                    <a:cubicBezTo>
                      <a:pt x="1" y="941"/>
                      <a:pt x="179" y="1131"/>
                      <a:pt x="417" y="1131"/>
                    </a:cubicBezTo>
                    <a:lnTo>
                      <a:pt x="608" y="1131"/>
                    </a:lnTo>
                    <a:cubicBezTo>
                      <a:pt x="655" y="1131"/>
                      <a:pt x="691" y="1179"/>
                      <a:pt x="691" y="1227"/>
                    </a:cubicBezTo>
                    <a:cubicBezTo>
                      <a:pt x="691" y="1262"/>
                      <a:pt x="655" y="1310"/>
                      <a:pt x="608" y="1310"/>
                    </a:cubicBezTo>
                    <a:lnTo>
                      <a:pt x="322" y="1310"/>
                    </a:lnTo>
                    <a:cubicBezTo>
                      <a:pt x="310" y="1239"/>
                      <a:pt x="251" y="1179"/>
                      <a:pt x="155" y="1179"/>
                    </a:cubicBezTo>
                    <a:cubicBezTo>
                      <a:pt x="72" y="1179"/>
                      <a:pt x="1" y="1250"/>
                      <a:pt x="1" y="1346"/>
                    </a:cubicBezTo>
                    <a:cubicBezTo>
                      <a:pt x="1" y="1501"/>
                      <a:pt x="132" y="1643"/>
                      <a:pt x="298" y="1643"/>
                    </a:cubicBezTo>
                    <a:lnTo>
                      <a:pt x="334" y="1643"/>
                    </a:lnTo>
                    <a:lnTo>
                      <a:pt x="334" y="1774"/>
                    </a:lnTo>
                    <a:cubicBezTo>
                      <a:pt x="334" y="1858"/>
                      <a:pt x="405" y="1941"/>
                      <a:pt x="501" y="1941"/>
                    </a:cubicBezTo>
                    <a:cubicBezTo>
                      <a:pt x="596" y="1941"/>
                      <a:pt x="667" y="1858"/>
                      <a:pt x="667" y="1774"/>
                    </a:cubicBezTo>
                    <a:lnTo>
                      <a:pt x="667" y="1620"/>
                    </a:lnTo>
                    <a:cubicBezTo>
                      <a:pt x="858" y="1596"/>
                      <a:pt x="1001" y="1417"/>
                      <a:pt x="1001" y="1227"/>
                    </a:cubicBezTo>
                    <a:cubicBezTo>
                      <a:pt x="1001" y="1000"/>
                      <a:pt x="834" y="810"/>
                      <a:pt x="596" y="810"/>
                    </a:cubicBezTo>
                    <a:lnTo>
                      <a:pt x="393" y="810"/>
                    </a:lnTo>
                    <a:cubicBezTo>
                      <a:pt x="358" y="810"/>
                      <a:pt x="310" y="762"/>
                      <a:pt x="310" y="715"/>
                    </a:cubicBezTo>
                    <a:cubicBezTo>
                      <a:pt x="310" y="667"/>
                      <a:pt x="358" y="631"/>
                      <a:pt x="393" y="631"/>
                    </a:cubicBezTo>
                    <a:lnTo>
                      <a:pt x="679" y="631"/>
                    </a:lnTo>
                    <a:cubicBezTo>
                      <a:pt x="691" y="703"/>
                      <a:pt x="751" y="762"/>
                      <a:pt x="846" y="762"/>
                    </a:cubicBezTo>
                    <a:cubicBezTo>
                      <a:pt x="929" y="762"/>
                      <a:pt x="1013" y="679"/>
                      <a:pt x="1013" y="596"/>
                    </a:cubicBezTo>
                    <a:cubicBezTo>
                      <a:pt x="1013" y="429"/>
                      <a:pt x="870" y="298"/>
                      <a:pt x="715" y="298"/>
                    </a:cubicBezTo>
                    <a:lnTo>
                      <a:pt x="667" y="298"/>
                    </a:lnTo>
                    <a:lnTo>
                      <a:pt x="667" y="167"/>
                    </a:lnTo>
                    <a:cubicBezTo>
                      <a:pt x="667" y="72"/>
                      <a:pt x="596" y="0"/>
                      <a:pt x="5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93" name="Google Shape;3793;p88"/>
            <p:cNvGrpSpPr/>
            <p:nvPr/>
          </p:nvGrpSpPr>
          <p:grpSpPr>
            <a:xfrm>
              <a:off x="1053359" y="4254560"/>
              <a:ext cx="1188642" cy="153761"/>
              <a:chOff x="3558802" y="4011427"/>
              <a:chExt cx="1866000" cy="111300"/>
            </a:xfrm>
          </p:grpSpPr>
          <p:sp>
            <p:nvSpPr>
              <p:cNvPr id="3794" name="Google Shape;3794;p88"/>
              <p:cNvSpPr/>
              <p:nvPr/>
            </p:nvSpPr>
            <p:spPr>
              <a:xfrm flipH="1" rot="5400000">
                <a:off x="4436152" y="3134077"/>
                <a:ext cx="111300" cy="1866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5" name="Google Shape;3795;p88"/>
              <p:cNvSpPr/>
              <p:nvPr/>
            </p:nvSpPr>
            <p:spPr>
              <a:xfrm flipH="1" rot="5400000">
                <a:off x="4211430" y="3414723"/>
                <a:ext cx="71700" cy="13047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96" name="Google Shape;3796;p88"/>
            <p:cNvSpPr txBox="1"/>
            <p:nvPr/>
          </p:nvSpPr>
          <p:spPr>
            <a:xfrm>
              <a:off x="1843775" y="3895150"/>
              <a:ext cx="4062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78%</a:t>
              </a:r>
              <a:endParaRPr b="0" i="0" sz="18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97" name="Google Shape;3797;p88"/>
          <p:cNvGrpSpPr/>
          <p:nvPr/>
        </p:nvGrpSpPr>
        <p:grpSpPr>
          <a:xfrm>
            <a:off x="2686904" y="4060998"/>
            <a:ext cx="1624139" cy="567810"/>
            <a:chOff x="2699767" y="3895150"/>
            <a:chExt cx="1624139" cy="567810"/>
          </a:xfrm>
        </p:grpSpPr>
        <p:grpSp>
          <p:nvGrpSpPr>
            <p:cNvPr id="3798" name="Google Shape;3798;p88"/>
            <p:cNvGrpSpPr/>
            <p:nvPr/>
          </p:nvGrpSpPr>
          <p:grpSpPr>
            <a:xfrm>
              <a:off x="2699767" y="4199917"/>
              <a:ext cx="350958" cy="263043"/>
              <a:chOff x="1817317" y="2480330"/>
              <a:chExt cx="350958" cy="263043"/>
            </a:xfrm>
          </p:grpSpPr>
          <p:sp>
            <p:nvSpPr>
              <p:cNvPr id="3799" name="Google Shape;3799;p88"/>
              <p:cNvSpPr/>
              <p:nvPr/>
            </p:nvSpPr>
            <p:spPr>
              <a:xfrm>
                <a:off x="1817317" y="2480330"/>
                <a:ext cx="350958" cy="191426"/>
              </a:xfrm>
              <a:custGeom>
                <a:rect b="b" l="l" r="r" t="t"/>
                <a:pathLst>
                  <a:path extrusionOk="0" h="6014" w="11026">
                    <a:moveTo>
                      <a:pt x="4477" y="1"/>
                    </a:moveTo>
                    <a:cubicBezTo>
                      <a:pt x="3918" y="1"/>
                      <a:pt x="3382" y="179"/>
                      <a:pt x="2917" y="524"/>
                    </a:cubicBezTo>
                    <a:cubicBezTo>
                      <a:pt x="2513" y="834"/>
                      <a:pt x="2203" y="1251"/>
                      <a:pt x="2036" y="1727"/>
                    </a:cubicBezTo>
                    <a:cubicBezTo>
                      <a:pt x="905" y="1787"/>
                      <a:pt x="0" y="2727"/>
                      <a:pt x="0" y="3870"/>
                    </a:cubicBezTo>
                    <a:cubicBezTo>
                      <a:pt x="0" y="5061"/>
                      <a:pt x="965" y="6013"/>
                      <a:pt x="2143" y="6013"/>
                    </a:cubicBezTo>
                    <a:lnTo>
                      <a:pt x="2917" y="6013"/>
                    </a:lnTo>
                    <a:cubicBezTo>
                      <a:pt x="3001" y="6013"/>
                      <a:pt x="3084" y="5942"/>
                      <a:pt x="3084" y="5847"/>
                    </a:cubicBezTo>
                    <a:cubicBezTo>
                      <a:pt x="3084" y="5763"/>
                      <a:pt x="3001" y="5692"/>
                      <a:pt x="2917" y="5692"/>
                    </a:cubicBezTo>
                    <a:lnTo>
                      <a:pt x="2143" y="5692"/>
                    </a:lnTo>
                    <a:cubicBezTo>
                      <a:pt x="1131" y="5692"/>
                      <a:pt x="310" y="4870"/>
                      <a:pt x="310" y="3858"/>
                    </a:cubicBezTo>
                    <a:cubicBezTo>
                      <a:pt x="310" y="2846"/>
                      <a:pt x="1131" y="2025"/>
                      <a:pt x="2132" y="2025"/>
                    </a:cubicBezTo>
                    <a:lnTo>
                      <a:pt x="2143" y="2025"/>
                    </a:lnTo>
                    <a:cubicBezTo>
                      <a:pt x="2215" y="2025"/>
                      <a:pt x="2274" y="1977"/>
                      <a:pt x="2286" y="1906"/>
                    </a:cubicBezTo>
                    <a:cubicBezTo>
                      <a:pt x="2429" y="1441"/>
                      <a:pt x="2703" y="1036"/>
                      <a:pt x="3096" y="739"/>
                    </a:cubicBezTo>
                    <a:cubicBezTo>
                      <a:pt x="3477" y="441"/>
                      <a:pt x="3953" y="286"/>
                      <a:pt x="4453" y="286"/>
                    </a:cubicBezTo>
                    <a:cubicBezTo>
                      <a:pt x="5239" y="286"/>
                      <a:pt x="5953" y="679"/>
                      <a:pt x="6370" y="1334"/>
                    </a:cubicBezTo>
                    <a:cubicBezTo>
                      <a:pt x="6412" y="1386"/>
                      <a:pt x="6471" y="1420"/>
                      <a:pt x="6533" y="1420"/>
                    </a:cubicBezTo>
                    <a:cubicBezTo>
                      <a:pt x="6542" y="1420"/>
                      <a:pt x="6551" y="1419"/>
                      <a:pt x="6561" y="1417"/>
                    </a:cubicBezTo>
                    <a:cubicBezTo>
                      <a:pt x="6751" y="1358"/>
                      <a:pt x="6954" y="1322"/>
                      <a:pt x="7144" y="1322"/>
                    </a:cubicBezTo>
                    <a:cubicBezTo>
                      <a:pt x="7942" y="1322"/>
                      <a:pt x="8644" y="1846"/>
                      <a:pt x="8882" y="2608"/>
                    </a:cubicBezTo>
                    <a:cubicBezTo>
                      <a:pt x="8918" y="2679"/>
                      <a:pt x="8978" y="2727"/>
                      <a:pt x="9061" y="2727"/>
                    </a:cubicBezTo>
                    <a:cubicBezTo>
                      <a:pt x="9121" y="2727"/>
                      <a:pt x="9168" y="2703"/>
                      <a:pt x="9228" y="2703"/>
                    </a:cubicBezTo>
                    <a:cubicBezTo>
                      <a:pt x="10049" y="2703"/>
                      <a:pt x="10704" y="3382"/>
                      <a:pt x="10704" y="4180"/>
                    </a:cubicBezTo>
                    <a:cubicBezTo>
                      <a:pt x="10704" y="4989"/>
                      <a:pt x="10025" y="5656"/>
                      <a:pt x="9228" y="5656"/>
                    </a:cubicBezTo>
                    <a:lnTo>
                      <a:pt x="8109" y="5656"/>
                    </a:lnTo>
                    <a:cubicBezTo>
                      <a:pt x="8025" y="5656"/>
                      <a:pt x="7942" y="5727"/>
                      <a:pt x="7942" y="5823"/>
                    </a:cubicBezTo>
                    <a:cubicBezTo>
                      <a:pt x="7942" y="5906"/>
                      <a:pt x="8025" y="5978"/>
                      <a:pt x="8109" y="5978"/>
                    </a:cubicBezTo>
                    <a:lnTo>
                      <a:pt x="9228" y="5978"/>
                    </a:lnTo>
                    <a:cubicBezTo>
                      <a:pt x="10228" y="5978"/>
                      <a:pt x="11026" y="5180"/>
                      <a:pt x="11026" y="4180"/>
                    </a:cubicBezTo>
                    <a:cubicBezTo>
                      <a:pt x="11026" y="3180"/>
                      <a:pt x="10204" y="2429"/>
                      <a:pt x="9228" y="2429"/>
                    </a:cubicBezTo>
                    <a:lnTo>
                      <a:pt x="9168" y="2429"/>
                    </a:lnTo>
                    <a:cubicBezTo>
                      <a:pt x="9013" y="2060"/>
                      <a:pt x="8763" y="1715"/>
                      <a:pt x="8442" y="1477"/>
                    </a:cubicBezTo>
                    <a:cubicBezTo>
                      <a:pt x="8061" y="1191"/>
                      <a:pt x="7620" y="1048"/>
                      <a:pt x="7156" y="1048"/>
                    </a:cubicBezTo>
                    <a:cubicBezTo>
                      <a:pt x="6966" y="1048"/>
                      <a:pt x="6787" y="1072"/>
                      <a:pt x="6596" y="1120"/>
                    </a:cubicBezTo>
                    <a:cubicBezTo>
                      <a:pt x="6096" y="417"/>
                      <a:pt x="5322" y="1"/>
                      <a:pt x="44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0" name="Google Shape;3800;p88"/>
              <p:cNvSpPr/>
              <p:nvPr/>
            </p:nvSpPr>
            <p:spPr>
              <a:xfrm>
                <a:off x="1926844" y="2568626"/>
                <a:ext cx="131140" cy="174747"/>
              </a:xfrm>
              <a:custGeom>
                <a:rect b="b" l="l" r="r" t="t"/>
                <a:pathLst>
                  <a:path extrusionOk="0" h="5490" w="4120">
                    <a:moveTo>
                      <a:pt x="2417" y="322"/>
                    </a:moveTo>
                    <a:lnTo>
                      <a:pt x="2417" y="1370"/>
                    </a:lnTo>
                    <a:cubicBezTo>
                      <a:pt x="2417" y="1537"/>
                      <a:pt x="2572" y="1691"/>
                      <a:pt x="2751" y="1691"/>
                    </a:cubicBezTo>
                    <a:lnTo>
                      <a:pt x="3274" y="1691"/>
                    </a:lnTo>
                    <a:cubicBezTo>
                      <a:pt x="3358" y="1691"/>
                      <a:pt x="3429" y="1620"/>
                      <a:pt x="3429" y="1525"/>
                    </a:cubicBezTo>
                    <a:cubicBezTo>
                      <a:pt x="3429" y="1441"/>
                      <a:pt x="3358" y="1358"/>
                      <a:pt x="3274" y="1358"/>
                    </a:cubicBezTo>
                    <a:lnTo>
                      <a:pt x="2751" y="1358"/>
                    </a:lnTo>
                    <a:cubicBezTo>
                      <a:pt x="2751" y="1358"/>
                      <a:pt x="2727" y="1358"/>
                      <a:pt x="2727" y="1346"/>
                    </a:cubicBezTo>
                    <a:lnTo>
                      <a:pt x="2727" y="346"/>
                    </a:lnTo>
                    <a:lnTo>
                      <a:pt x="3751" y="1358"/>
                    </a:lnTo>
                    <a:cubicBezTo>
                      <a:pt x="3775" y="1394"/>
                      <a:pt x="3798" y="1441"/>
                      <a:pt x="3798" y="1501"/>
                    </a:cubicBezTo>
                    <a:lnTo>
                      <a:pt x="3798" y="5180"/>
                    </a:lnTo>
                    <a:lnTo>
                      <a:pt x="3810" y="5180"/>
                    </a:lnTo>
                    <a:lnTo>
                      <a:pt x="334" y="5192"/>
                    </a:lnTo>
                    <a:cubicBezTo>
                      <a:pt x="334" y="5192"/>
                      <a:pt x="322" y="5192"/>
                      <a:pt x="322" y="5180"/>
                    </a:cubicBezTo>
                    <a:lnTo>
                      <a:pt x="322" y="334"/>
                    </a:lnTo>
                    <a:cubicBezTo>
                      <a:pt x="322" y="334"/>
                      <a:pt x="322" y="322"/>
                      <a:pt x="334" y="322"/>
                    </a:cubicBezTo>
                    <a:close/>
                    <a:moveTo>
                      <a:pt x="322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5156"/>
                    </a:lnTo>
                    <a:cubicBezTo>
                      <a:pt x="0" y="5335"/>
                      <a:pt x="143" y="5489"/>
                      <a:pt x="322" y="5489"/>
                    </a:cubicBezTo>
                    <a:lnTo>
                      <a:pt x="3775" y="5489"/>
                    </a:lnTo>
                    <a:cubicBezTo>
                      <a:pt x="3953" y="5489"/>
                      <a:pt x="4108" y="5335"/>
                      <a:pt x="4108" y="5156"/>
                    </a:cubicBezTo>
                    <a:lnTo>
                      <a:pt x="4108" y="1501"/>
                    </a:lnTo>
                    <a:cubicBezTo>
                      <a:pt x="4120" y="1382"/>
                      <a:pt x="4072" y="1251"/>
                      <a:pt x="3965" y="1156"/>
                    </a:cubicBezTo>
                    <a:lnTo>
                      <a:pt x="2953" y="144"/>
                    </a:lnTo>
                    <a:cubicBezTo>
                      <a:pt x="2870" y="48"/>
                      <a:pt x="2739" y="1"/>
                      <a:pt x="25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1" name="Google Shape;3801;p88"/>
              <p:cNvSpPr/>
              <p:nvPr/>
            </p:nvSpPr>
            <p:spPr>
              <a:xfrm>
                <a:off x="1965485" y="2639893"/>
                <a:ext cx="55002" cy="70885"/>
              </a:xfrm>
              <a:custGeom>
                <a:rect b="b" l="l" r="r" t="t"/>
                <a:pathLst>
                  <a:path extrusionOk="0" h="2227" w="1728">
                    <a:moveTo>
                      <a:pt x="870" y="0"/>
                    </a:moveTo>
                    <a:cubicBezTo>
                      <a:pt x="822" y="0"/>
                      <a:pt x="775" y="36"/>
                      <a:pt x="751" y="60"/>
                    </a:cubicBezTo>
                    <a:lnTo>
                      <a:pt x="60" y="929"/>
                    </a:lnTo>
                    <a:cubicBezTo>
                      <a:pt x="1" y="1000"/>
                      <a:pt x="13" y="1107"/>
                      <a:pt x="84" y="1155"/>
                    </a:cubicBezTo>
                    <a:cubicBezTo>
                      <a:pt x="117" y="1178"/>
                      <a:pt x="151" y="1189"/>
                      <a:pt x="183" y="1189"/>
                    </a:cubicBezTo>
                    <a:cubicBezTo>
                      <a:pt x="234" y="1189"/>
                      <a:pt x="281" y="1163"/>
                      <a:pt x="310" y="1119"/>
                    </a:cubicBezTo>
                    <a:lnTo>
                      <a:pt x="715" y="619"/>
                    </a:lnTo>
                    <a:lnTo>
                      <a:pt x="715" y="2060"/>
                    </a:lnTo>
                    <a:cubicBezTo>
                      <a:pt x="715" y="2143"/>
                      <a:pt x="787" y="2227"/>
                      <a:pt x="882" y="2227"/>
                    </a:cubicBezTo>
                    <a:cubicBezTo>
                      <a:pt x="965" y="2227"/>
                      <a:pt x="1048" y="2143"/>
                      <a:pt x="1048" y="2060"/>
                    </a:cubicBezTo>
                    <a:lnTo>
                      <a:pt x="1048" y="619"/>
                    </a:lnTo>
                    <a:lnTo>
                      <a:pt x="1441" y="1119"/>
                    </a:lnTo>
                    <a:cubicBezTo>
                      <a:pt x="1477" y="1167"/>
                      <a:pt x="1513" y="1179"/>
                      <a:pt x="1560" y="1179"/>
                    </a:cubicBezTo>
                    <a:cubicBezTo>
                      <a:pt x="1596" y="1179"/>
                      <a:pt x="1644" y="1167"/>
                      <a:pt x="1668" y="1155"/>
                    </a:cubicBezTo>
                    <a:cubicBezTo>
                      <a:pt x="1715" y="1107"/>
                      <a:pt x="1727" y="1000"/>
                      <a:pt x="1668" y="929"/>
                    </a:cubicBezTo>
                    <a:lnTo>
                      <a:pt x="989" y="60"/>
                    </a:lnTo>
                    <a:cubicBezTo>
                      <a:pt x="953" y="24"/>
                      <a:pt x="906" y="0"/>
                      <a:pt x="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2" name="Google Shape;3802;p88"/>
              <p:cNvSpPr/>
              <p:nvPr/>
            </p:nvSpPr>
            <p:spPr>
              <a:xfrm>
                <a:off x="1965103" y="2503406"/>
                <a:ext cx="43989" cy="31162"/>
              </a:xfrm>
              <a:custGeom>
                <a:rect b="b" l="l" r="r" t="t"/>
                <a:pathLst>
                  <a:path extrusionOk="0" h="979" w="1382">
                    <a:moveTo>
                      <a:pt x="181" y="0"/>
                    </a:moveTo>
                    <a:cubicBezTo>
                      <a:pt x="104" y="0"/>
                      <a:pt x="24" y="56"/>
                      <a:pt x="13" y="121"/>
                    </a:cubicBezTo>
                    <a:cubicBezTo>
                      <a:pt x="1" y="216"/>
                      <a:pt x="60" y="300"/>
                      <a:pt x="132" y="323"/>
                    </a:cubicBezTo>
                    <a:cubicBezTo>
                      <a:pt x="501" y="395"/>
                      <a:pt x="846" y="597"/>
                      <a:pt x="1072" y="919"/>
                    </a:cubicBezTo>
                    <a:cubicBezTo>
                      <a:pt x="1096" y="954"/>
                      <a:pt x="1144" y="978"/>
                      <a:pt x="1203" y="978"/>
                    </a:cubicBezTo>
                    <a:cubicBezTo>
                      <a:pt x="1227" y="978"/>
                      <a:pt x="1275" y="954"/>
                      <a:pt x="1310" y="942"/>
                    </a:cubicBezTo>
                    <a:cubicBezTo>
                      <a:pt x="1370" y="895"/>
                      <a:pt x="1382" y="800"/>
                      <a:pt x="1334" y="716"/>
                    </a:cubicBezTo>
                    <a:cubicBezTo>
                      <a:pt x="1060" y="347"/>
                      <a:pt x="656" y="97"/>
                      <a:pt x="203" y="2"/>
                    </a:cubicBezTo>
                    <a:cubicBezTo>
                      <a:pt x="196" y="1"/>
                      <a:pt x="189" y="0"/>
                      <a:pt x="1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3" name="Google Shape;3803;p88"/>
              <p:cNvSpPr/>
              <p:nvPr/>
            </p:nvSpPr>
            <p:spPr>
              <a:xfrm>
                <a:off x="2052668" y="2537369"/>
                <a:ext cx="34504" cy="30175"/>
              </a:xfrm>
              <a:custGeom>
                <a:rect b="b" l="l" r="r" t="t"/>
                <a:pathLst>
                  <a:path extrusionOk="0" h="948" w="1084">
                    <a:moveTo>
                      <a:pt x="194" y="0"/>
                    </a:moveTo>
                    <a:cubicBezTo>
                      <a:pt x="124" y="0"/>
                      <a:pt x="56" y="45"/>
                      <a:pt x="36" y="114"/>
                    </a:cubicBezTo>
                    <a:cubicBezTo>
                      <a:pt x="0" y="209"/>
                      <a:pt x="48" y="292"/>
                      <a:pt x="131" y="328"/>
                    </a:cubicBezTo>
                    <a:cubicBezTo>
                      <a:pt x="405" y="411"/>
                      <a:pt x="631" y="602"/>
                      <a:pt x="762" y="864"/>
                    </a:cubicBezTo>
                    <a:cubicBezTo>
                      <a:pt x="786" y="923"/>
                      <a:pt x="845" y="947"/>
                      <a:pt x="905" y="947"/>
                    </a:cubicBezTo>
                    <a:cubicBezTo>
                      <a:pt x="941" y="947"/>
                      <a:pt x="953" y="947"/>
                      <a:pt x="988" y="935"/>
                    </a:cubicBezTo>
                    <a:cubicBezTo>
                      <a:pt x="1060" y="887"/>
                      <a:pt x="1084" y="804"/>
                      <a:pt x="1048" y="709"/>
                    </a:cubicBezTo>
                    <a:cubicBezTo>
                      <a:pt x="869" y="387"/>
                      <a:pt x="584" y="149"/>
                      <a:pt x="238" y="6"/>
                    </a:cubicBezTo>
                    <a:cubicBezTo>
                      <a:pt x="224" y="2"/>
                      <a:pt x="209" y="0"/>
                      <a:pt x="1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04" name="Google Shape;3804;p88"/>
            <p:cNvGrpSpPr/>
            <p:nvPr/>
          </p:nvGrpSpPr>
          <p:grpSpPr>
            <a:xfrm>
              <a:off x="3126934" y="4254560"/>
              <a:ext cx="1188642" cy="153761"/>
              <a:chOff x="3558802" y="4011427"/>
              <a:chExt cx="1866000" cy="111300"/>
            </a:xfrm>
          </p:grpSpPr>
          <p:sp>
            <p:nvSpPr>
              <p:cNvPr id="3805" name="Google Shape;3805;p88"/>
              <p:cNvSpPr/>
              <p:nvPr/>
            </p:nvSpPr>
            <p:spPr>
              <a:xfrm flipH="1" rot="5400000">
                <a:off x="4436152" y="3134077"/>
                <a:ext cx="111300" cy="1866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6" name="Google Shape;3806;p88"/>
              <p:cNvSpPr/>
              <p:nvPr/>
            </p:nvSpPr>
            <p:spPr>
              <a:xfrm flipH="1" rot="5400000">
                <a:off x="4127436" y="3498564"/>
                <a:ext cx="71700" cy="1137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07" name="Google Shape;3807;p88"/>
            <p:cNvSpPr txBox="1"/>
            <p:nvPr/>
          </p:nvSpPr>
          <p:spPr>
            <a:xfrm>
              <a:off x="3917706" y="3895150"/>
              <a:ext cx="4062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64%</a:t>
              </a:r>
              <a:endParaRPr b="0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08" name="Google Shape;3808;p88"/>
          <p:cNvGrpSpPr/>
          <p:nvPr/>
        </p:nvGrpSpPr>
        <p:grpSpPr>
          <a:xfrm>
            <a:off x="4760479" y="4060998"/>
            <a:ext cx="1623559" cy="604005"/>
            <a:chOff x="4773341" y="3895150"/>
            <a:chExt cx="1623559" cy="604005"/>
          </a:xfrm>
        </p:grpSpPr>
        <p:grpSp>
          <p:nvGrpSpPr>
            <p:cNvPr id="3809" name="Google Shape;3809;p88"/>
            <p:cNvGrpSpPr/>
            <p:nvPr/>
          </p:nvGrpSpPr>
          <p:grpSpPr>
            <a:xfrm>
              <a:off x="4773341" y="4163730"/>
              <a:ext cx="356655" cy="335425"/>
              <a:chOff x="849016" y="2903255"/>
              <a:chExt cx="356655" cy="335425"/>
            </a:xfrm>
          </p:grpSpPr>
          <p:sp>
            <p:nvSpPr>
              <p:cNvPr id="3810" name="Google Shape;3810;p88"/>
              <p:cNvSpPr/>
              <p:nvPr/>
            </p:nvSpPr>
            <p:spPr>
              <a:xfrm>
                <a:off x="849016" y="2903255"/>
                <a:ext cx="356655" cy="335425"/>
              </a:xfrm>
              <a:custGeom>
                <a:rect b="b" l="l" r="r" t="t"/>
                <a:pathLst>
                  <a:path extrusionOk="0" h="10538" w="11205">
                    <a:moveTo>
                      <a:pt x="9835" y="3192"/>
                    </a:moveTo>
                    <a:lnTo>
                      <a:pt x="9835" y="3680"/>
                    </a:lnTo>
                    <a:lnTo>
                      <a:pt x="2692" y="3680"/>
                    </a:lnTo>
                    <a:cubicBezTo>
                      <a:pt x="2608" y="3680"/>
                      <a:pt x="2525" y="3751"/>
                      <a:pt x="2525" y="3847"/>
                    </a:cubicBezTo>
                    <a:cubicBezTo>
                      <a:pt x="2525" y="3930"/>
                      <a:pt x="2608" y="4013"/>
                      <a:pt x="2692" y="4013"/>
                    </a:cubicBezTo>
                    <a:lnTo>
                      <a:pt x="10824" y="4013"/>
                    </a:lnTo>
                    <a:cubicBezTo>
                      <a:pt x="10847" y="4013"/>
                      <a:pt x="10883" y="4037"/>
                      <a:pt x="10883" y="4073"/>
                    </a:cubicBezTo>
                    <a:lnTo>
                      <a:pt x="10883" y="6478"/>
                    </a:lnTo>
                    <a:cubicBezTo>
                      <a:pt x="10883" y="6514"/>
                      <a:pt x="10847" y="6537"/>
                      <a:pt x="10824" y="6537"/>
                    </a:cubicBezTo>
                    <a:lnTo>
                      <a:pt x="382" y="6537"/>
                    </a:lnTo>
                    <a:cubicBezTo>
                      <a:pt x="358" y="6537"/>
                      <a:pt x="322" y="6502"/>
                      <a:pt x="322" y="6478"/>
                    </a:cubicBezTo>
                    <a:lnTo>
                      <a:pt x="322" y="4073"/>
                    </a:lnTo>
                    <a:cubicBezTo>
                      <a:pt x="322" y="4037"/>
                      <a:pt x="358" y="4013"/>
                      <a:pt x="382" y="4013"/>
                    </a:cubicBezTo>
                    <a:lnTo>
                      <a:pt x="2025" y="4013"/>
                    </a:lnTo>
                    <a:cubicBezTo>
                      <a:pt x="2108" y="4013"/>
                      <a:pt x="2192" y="3930"/>
                      <a:pt x="2192" y="3847"/>
                    </a:cubicBezTo>
                    <a:cubicBezTo>
                      <a:pt x="2192" y="3751"/>
                      <a:pt x="2108" y="3680"/>
                      <a:pt x="2025" y="3680"/>
                    </a:cubicBezTo>
                    <a:lnTo>
                      <a:pt x="1394" y="3680"/>
                    </a:lnTo>
                    <a:lnTo>
                      <a:pt x="1394" y="3192"/>
                    </a:lnTo>
                    <a:close/>
                    <a:moveTo>
                      <a:pt x="9824" y="6871"/>
                    </a:moveTo>
                    <a:lnTo>
                      <a:pt x="9824" y="7359"/>
                    </a:lnTo>
                    <a:lnTo>
                      <a:pt x="1382" y="7359"/>
                    </a:lnTo>
                    <a:lnTo>
                      <a:pt x="1382" y="6871"/>
                    </a:lnTo>
                    <a:close/>
                    <a:moveTo>
                      <a:pt x="382" y="1"/>
                    </a:moveTo>
                    <a:cubicBezTo>
                      <a:pt x="179" y="1"/>
                      <a:pt x="1" y="180"/>
                      <a:pt x="1" y="394"/>
                    </a:cubicBezTo>
                    <a:lnTo>
                      <a:pt x="1" y="2799"/>
                    </a:lnTo>
                    <a:cubicBezTo>
                      <a:pt x="1" y="3013"/>
                      <a:pt x="179" y="3192"/>
                      <a:pt x="382" y="3192"/>
                    </a:cubicBezTo>
                    <a:lnTo>
                      <a:pt x="1061" y="3192"/>
                    </a:lnTo>
                    <a:lnTo>
                      <a:pt x="1061" y="3680"/>
                    </a:lnTo>
                    <a:lnTo>
                      <a:pt x="382" y="3680"/>
                    </a:lnTo>
                    <a:cubicBezTo>
                      <a:pt x="179" y="3680"/>
                      <a:pt x="1" y="3859"/>
                      <a:pt x="1" y="4073"/>
                    </a:cubicBezTo>
                    <a:lnTo>
                      <a:pt x="1" y="6478"/>
                    </a:lnTo>
                    <a:cubicBezTo>
                      <a:pt x="1" y="6692"/>
                      <a:pt x="179" y="6871"/>
                      <a:pt x="382" y="6871"/>
                    </a:cubicBezTo>
                    <a:lnTo>
                      <a:pt x="1061" y="6871"/>
                    </a:lnTo>
                    <a:lnTo>
                      <a:pt x="1061" y="7359"/>
                    </a:lnTo>
                    <a:lnTo>
                      <a:pt x="382" y="7359"/>
                    </a:lnTo>
                    <a:cubicBezTo>
                      <a:pt x="179" y="7359"/>
                      <a:pt x="1" y="7538"/>
                      <a:pt x="1" y="7740"/>
                    </a:cubicBezTo>
                    <a:lnTo>
                      <a:pt x="1" y="10157"/>
                    </a:lnTo>
                    <a:cubicBezTo>
                      <a:pt x="1" y="10359"/>
                      <a:pt x="179" y="10538"/>
                      <a:pt x="382" y="10538"/>
                    </a:cubicBezTo>
                    <a:lnTo>
                      <a:pt x="5002" y="10538"/>
                    </a:lnTo>
                    <a:cubicBezTo>
                      <a:pt x="5085" y="10538"/>
                      <a:pt x="5168" y="10466"/>
                      <a:pt x="5168" y="10383"/>
                    </a:cubicBezTo>
                    <a:cubicBezTo>
                      <a:pt x="5168" y="10288"/>
                      <a:pt x="5085" y="10216"/>
                      <a:pt x="5002" y="10216"/>
                    </a:cubicBezTo>
                    <a:lnTo>
                      <a:pt x="382" y="10216"/>
                    </a:lnTo>
                    <a:cubicBezTo>
                      <a:pt x="358" y="10216"/>
                      <a:pt x="322" y="10181"/>
                      <a:pt x="322" y="10157"/>
                    </a:cubicBezTo>
                    <a:lnTo>
                      <a:pt x="322" y="7740"/>
                    </a:lnTo>
                    <a:cubicBezTo>
                      <a:pt x="322" y="7716"/>
                      <a:pt x="358" y="7680"/>
                      <a:pt x="382" y="7680"/>
                    </a:cubicBezTo>
                    <a:lnTo>
                      <a:pt x="10824" y="7680"/>
                    </a:lnTo>
                    <a:cubicBezTo>
                      <a:pt x="10847" y="7680"/>
                      <a:pt x="10883" y="7716"/>
                      <a:pt x="10883" y="7740"/>
                    </a:cubicBezTo>
                    <a:lnTo>
                      <a:pt x="10883" y="10157"/>
                    </a:lnTo>
                    <a:cubicBezTo>
                      <a:pt x="10883" y="10181"/>
                      <a:pt x="10847" y="10216"/>
                      <a:pt x="10824" y="10216"/>
                    </a:cubicBezTo>
                    <a:lnTo>
                      <a:pt x="5716" y="10216"/>
                    </a:lnTo>
                    <a:cubicBezTo>
                      <a:pt x="5621" y="10216"/>
                      <a:pt x="5549" y="10288"/>
                      <a:pt x="5549" y="10383"/>
                    </a:cubicBezTo>
                    <a:cubicBezTo>
                      <a:pt x="5549" y="10466"/>
                      <a:pt x="5621" y="10538"/>
                      <a:pt x="5716" y="10538"/>
                    </a:cubicBezTo>
                    <a:lnTo>
                      <a:pt x="10824" y="10538"/>
                    </a:lnTo>
                    <a:cubicBezTo>
                      <a:pt x="11026" y="10538"/>
                      <a:pt x="11205" y="10359"/>
                      <a:pt x="11205" y="10157"/>
                    </a:cubicBezTo>
                    <a:lnTo>
                      <a:pt x="11205" y="7740"/>
                    </a:lnTo>
                    <a:cubicBezTo>
                      <a:pt x="11205" y="7538"/>
                      <a:pt x="11026" y="7359"/>
                      <a:pt x="10824" y="7359"/>
                    </a:cubicBezTo>
                    <a:lnTo>
                      <a:pt x="10145" y="7359"/>
                    </a:lnTo>
                    <a:lnTo>
                      <a:pt x="10145" y="6871"/>
                    </a:lnTo>
                    <a:lnTo>
                      <a:pt x="10824" y="6871"/>
                    </a:lnTo>
                    <a:cubicBezTo>
                      <a:pt x="11026" y="6871"/>
                      <a:pt x="11205" y="6692"/>
                      <a:pt x="11205" y="6478"/>
                    </a:cubicBezTo>
                    <a:lnTo>
                      <a:pt x="11205" y="4073"/>
                    </a:lnTo>
                    <a:cubicBezTo>
                      <a:pt x="11205" y="3859"/>
                      <a:pt x="11026" y="3680"/>
                      <a:pt x="10824" y="3680"/>
                    </a:cubicBezTo>
                    <a:lnTo>
                      <a:pt x="10145" y="3680"/>
                    </a:lnTo>
                    <a:lnTo>
                      <a:pt x="10145" y="3192"/>
                    </a:lnTo>
                    <a:lnTo>
                      <a:pt x="10824" y="3192"/>
                    </a:lnTo>
                    <a:cubicBezTo>
                      <a:pt x="11026" y="3192"/>
                      <a:pt x="11205" y="3013"/>
                      <a:pt x="11205" y="2799"/>
                    </a:cubicBezTo>
                    <a:lnTo>
                      <a:pt x="11205" y="394"/>
                    </a:lnTo>
                    <a:cubicBezTo>
                      <a:pt x="11205" y="180"/>
                      <a:pt x="11026" y="1"/>
                      <a:pt x="10824" y="1"/>
                    </a:cubicBezTo>
                    <a:lnTo>
                      <a:pt x="9716" y="1"/>
                    </a:lnTo>
                    <a:cubicBezTo>
                      <a:pt x="9633" y="1"/>
                      <a:pt x="9550" y="72"/>
                      <a:pt x="9550" y="168"/>
                    </a:cubicBezTo>
                    <a:cubicBezTo>
                      <a:pt x="9550" y="251"/>
                      <a:pt x="9633" y="334"/>
                      <a:pt x="9716" y="334"/>
                    </a:cubicBezTo>
                    <a:lnTo>
                      <a:pt x="10824" y="334"/>
                    </a:lnTo>
                    <a:cubicBezTo>
                      <a:pt x="10847" y="334"/>
                      <a:pt x="10883" y="358"/>
                      <a:pt x="10883" y="394"/>
                    </a:cubicBezTo>
                    <a:lnTo>
                      <a:pt x="10883" y="2799"/>
                    </a:lnTo>
                    <a:cubicBezTo>
                      <a:pt x="10883" y="2835"/>
                      <a:pt x="10847" y="2858"/>
                      <a:pt x="10824" y="2858"/>
                    </a:cubicBezTo>
                    <a:lnTo>
                      <a:pt x="382" y="2858"/>
                    </a:lnTo>
                    <a:cubicBezTo>
                      <a:pt x="358" y="2858"/>
                      <a:pt x="322" y="2835"/>
                      <a:pt x="322" y="2799"/>
                    </a:cubicBezTo>
                    <a:lnTo>
                      <a:pt x="322" y="394"/>
                    </a:lnTo>
                    <a:cubicBezTo>
                      <a:pt x="322" y="358"/>
                      <a:pt x="358" y="334"/>
                      <a:pt x="382" y="334"/>
                    </a:cubicBezTo>
                    <a:lnTo>
                      <a:pt x="9062" y="334"/>
                    </a:lnTo>
                    <a:cubicBezTo>
                      <a:pt x="9157" y="334"/>
                      <a:pt x="9228" y="251"/>
                      <a:pt x="9228" y="168"/>
                    </a:cubicBezTo>
                    <a:cubicBezTo>
                      <a:pt x="9228" y="72"/>
                      <a:pt x="9157" y="1"/>
                      <a:pt x="90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1" name="Google Shape;3811;p88"/>
              <p:cNvSpPr/>
              <p:nvPr/>
            </p:nvSpPr>
            <p:spPr>
              <a:xfrm>
                <a:off x="1137046" y="2932825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79" y="322"/>
                    </a:moveTo>
                    <a:cubicBezTo>
                      <a:pt x="882" y="322"/>
                      <a:pt x="1036" y="489"/>
                      <a:pt x="1036" y="679"/>
                    </a:cubicBezTo>
                    <a:cubicBezTo>
                      <a:pt x="1036" y="882"/>
                      <a:pt x="882" y="1036"/>
                      <a:pt x="679" y="1036"/>
                    </a:cubicBezTo>
                    <a:cubicBezTo>
                      <a:pt x="489" y="1036"/>
                      <a:pt x="322" y="870"/>
                      <a:pt x="322" y="679"/>
                    </a:cubicBezTo>
                    <a:cubicBezTo>
                      <a:pt x="322" y="489"/>
                      <a:pt x="489" y="322"/>
                      <a:pt x="679" y="322"/>
                    </a:cubicBezTo>
                    <a:close/>
                    <a:moveTo>
                      <a:pt x="679" y="1"/>
                    </a:moveTo>
                    <a:cubicBezTo>
                      <a:pt x="310" y="1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79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2" name="Google Shape;3812;p88"/>
              <p:cNvSpPr/>
              <p:nvPr/>
            </p:nvSpPr>
            <p:spPr>
              <a:xfrm>
                <a:off x="1080579" y="2932825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91" y="322"/>
                    </a:moveTo>
                    <a:cubicBezTo>
                      <a:pt x="882" y="322"/>
                      <a:pt x="1048" y="489"/>
                      <a:pt x="1048" y="679"/>
                    </a:cubicBezTo>
                    <a:cubicBezTo>
                      <a:pt x="1048" y="882"/>
                      <a:pt x="882" y="1036"/>
                      <a:pt x="691" y="1036"/>
                    </a:cubicBezTo>
                    <a:cubicBezTo>
                      <a:pt x="489" y="1036"/>
                      <a:pt x="334" y="870"/>
                      <a:pt x="334" y="679"/>
                    </a:cubicBezTo>
                    <a:cubicBezTo>
                      <a:pt x="334" y="489"/>
                      <a:pt x="489" y="322"/>
                      <a:pt x="691" y="322"/>
                    </a:cubicBezTo>
                    <a:close/>
                    <a:moveTo>
                      <a:pt x="691" y="1"/>
                    </a:moveTo>
                    <a:cubicBezTo>
                      <a:pt x="310" y="1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3" name="Google Shape;3813;p88"/>
              <p:cNvSpPr/>
              <p:nvPr/>
            </p:nvSpPr>
            <p:spPr>
              <a:xfrm>
                <a:off x="879350" y="2949122"/>
                <a:ext cx="187988" cy="10631"/>
              </a:xfrm>
              <a:custGeom>
                <a:rect b="b" l="l" r="r" t="t"/>
                <a:pathLst>
                  <a:path extrusionOk="0" h="334" w="5906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5739" y="334"/>
                    </a:lnTo>
                    <a:cubicBezTo>
                      <a:pt x="5834" y="334"/>
                      <a:pt x="5906" y="263"/>
                      <a:pt x="5906" y="167"/>
                    </a:cubicBezTo>
                    <a:cubicBezTo>
                      <a:pt x="5906" y="84"/>
                      <a:pt x="5834" y="1"/>
                      <a:pt x="57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4" name="Google Shape;3814;p88"/>
              <p:cNvSpPr/>
              <p:nvPr/>
            </p:nvSpPr>
            <p:spPr>
              <a:xfrm>
                <a:off x="1137046" y="3050309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79" y="322"/>
                    </a:moveTo>
                    <a:cubicBezTo>
                      <a:pt x="882" y="322"/>
                      <a:pt x="1036" y="489"/>
                      <a:pt x="1036" y="679"/>
                    </a:cubicBezTo>
                    <a:cubicBezTo>
                      <a:pt x="1036" y="882"/>
                      <a:pt x="882" y="1036"/>
                      <a:pt x="679" y="1036"/>
                    </a:cubicBezTo>
                    <a:cubicBezTo>
                      <a:pt x="489" y="1036"/>
                      <a:pt x="322" y="882"/>
                      <a:pt x="322" y="679"/>
                    </a:cubicBezTo>
                    <a:cubicBezTo>
                      <a:pt x="322" y="489"/>
                      <a:pt x="489" y="322"/>
                      <a:pt x="679" y="322"/>
                    </a:cubicBezTo>
                    <a:close/>
                    <a:moveTo>
                      <a:pt x="679" y="1"/>
                    </a:moveTo>
                    <a:cubicBezTo>
                      <a:pt x="310" y="1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79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5" name="Google Shape;3815;p88"/>
              <p:cNvSpPr/>
              <p:nvPr/>
            </p:nvSpPr>
            <p:spPr>
              <a:xfrm>
                <a:off x="1080579" y="3050309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91" y="322"/>
                    </a:moveTo>
                    <a:cubicBezTo>
                      <a:pt x="882" y="322"/>
                      <a:pt x="1048" y="489"/>
                      <a:pt x="1048" y="679"/>
                    </a:cubicBezTo>
                    <a:cubicBezTo>
                      <a:pt x="1048" y="882"/>
                      <a:pt x="882" y="1036"/>
                      <a:pt x="691" y="1036"/>
                    </a:cubicBezTo>
                    <a:cubicBezTo>
                      <a:pt x="489" y="1036"/>
                      <a:pt x="334" y="882"/>
                      <a:pt x="334" y="679"/>
                    </a:cubicBezTo>
                    <a:cubicBezTo>
                      <a:pt x="334" y="489"/>
                      <a:pt x="489" y="322"/>
                      <a:pt x="691" y="322"/>
                    </a:cubicBezTo>
                    <a:close/>
                    <a:moveTo>
                      <a:pt x="691" y="1"/>
                    </a:moveTo>
                    <a:cubicBezTo>
                      <a:pt x="310" y="1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6" name="Google Shape;3816;p88"/>
              <p:cNvSpPr/>
              <p:nvPr/>
            </p:nvSpPr>
            <p:spPr>
              <a:xfrm>
                <a:off x="879350" y="3066988"/>
                <a:ext cx="187988" cy="10249"/>
              </a:xfrm>
              <a:custGeom>
                <a:rect b="b" l="l" r="r" t="t"/>
                <a:pathLst>
                  <a:path extrusionOk="0" h="322" w="5906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5739" y="322"/>
                    </a:lnTo>
                    <a:cubicBezTo>
                      <a:pt x="5834" y="322"/>
                      <a:pt x="5906" y="250"/>
                      <a:pt x="5906" y="155"/>
                    </a:cubicBezTo>
                    <a:cubicBezTo>
                      <a:pt x="5906" y="72"/>
                      <a:pt x="5834" y="0"/>
                      <a:pt x="5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7" name="Google Shape;3817;p88"/>
              <p:cNvSpPr/>
              <p:nvPr/>
            </p:nvSpPr>
            <p:spPr>
              <a:xfrm>
                <a:off x="1137046" y="3167794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79" y="310"/>
                    </a:moveTo>
                    <a:cubicBezTo>
                      <a:pt x="882" y="310"/>
                      <a:pt x="1036" y="477"/>
                      <a:pt x="1036" y="667"/>
                    </a:cubicBezTo>
                    <a:cubicBezTo>
                      <a:pt x="1036" y="870"/>
                      <a:pt x="882" y="1024"/>
                      <a:pt x="679" y="1024"/>
                    </a:cubicBezTo>
                    <a:cubicBezTo>
                      <a:pt x="489" y="1024"/>
                      <a:pt x="322" y="858"/>
                      <a:pt x="322" y="667"/>
                    </a:cubicBezTo>
                    <a:cubicBezTo>
                      <a:pt x="322" y="477"/>
                      <a:pt x="489" y="310"/>
                      <a:pt x="679" y="310"/>
                    </a:cubicBezTo>
                    <a:close/>
                    <a:moveTo>
                      <a:pt x="679" y="0"/>
                    </a:moveTo>
                    <a:cubicBezTo>
                      <a:pt x="310" y="0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79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298"/>
                      <a:pt x="1060" y="0"/>
                      <a:pt x="6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8" name="Google Shape;3818;p88"/>
              <p:cNvSpPr/>
              <p:nvPr/>
            </p:nvSpPr>
            <p:spPr>
              <a:xfrm>
                <a:off x="1080579" y="3167794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91" y="310"/>
                    </a:moveTo>
                    <a:cubicBezTo>
                      <a:pt x="882" y="310"/>
                      <a:pt x="1048" y="477"/>
                      <a:pt x="1048" y="667"/>
                    </a:cubicBezTo>
                    <a:cubicBezTo>
                      <a:pt x="1048" y="870"/>
                      <a:pt x="882" y="1024"/>
                      <a:pt x="691" y="1024"/>
                    </a:cubicBezTo>
                    <a:cubicBezTo>
                      <a:pt x="489" y="1024"/>
                      <a:pt x="334" y="858"/>
                      <a:pt x="334" y="667"/>
                    </a:cubicBezTo>
                    <a:cubicBezTo>
                      <a:pt x="334" y="477"/>
                      <a:pt x="489" y="310"/>
                      <a:pt x="691" y="310"/>
                    </a:cubicBezTo>
                    <a:close/>
                    <a:moveTo>
                      <a:pt x="691" y="0"/>
                    </a:moveTo>
                    <a:cubicBezTo>
                      <a:pt x="310" y="0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298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9" name="Google Shape;3819;p88"/>
              <p:cNvSpPr/>
              <p:nvPr/>
            </p:nvSpPr>
            <p:spPr>
              <a:xfrm>
                <a:off x="879350" y="3184473"/>
                <a:ext cx="187988" cy="10249"/>
              </a:xfrm>
              <a:custGeom>
                <a:rect b="b" l="l" r="r" t="t"/>
                <a:pathLst>
                  <a:path extrusionOk="0" h="322" w="5906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5739" y="322"/>
                    </a:lnTo>
                    <a:cubicBezTo>
                      <a:pt x="5834" y="322"/>
                      <a:pt x="5906" y="250"/>
                      <a:pt x="5906" y="155"/>
                    </a:cubicBezTo>
                    <a:cubicBezTo>
                      <a:pt x="5906" y="48"/>
                      <a:pt x="5834" y="0"/>
                      <a:pt x="5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0" name="Google Shape;3820;p88"/>
              <p:cNvSpPr/>
              <p:nvPr/>
            </p:nvSpPr>
            <p:spPr>
              <a:xfrm>
                <a:off x="879350" y="3083285"/>
                <a:ext cx="25432" cy="10631"/>
              </a:xfrm>
              <a:custGeom>
                <a:rect b="b" l="l" r="r" t="t"/>
                <a:pathLst>
                  <a:path extrusionOk="0" h="334" w="799">
                    <a:moveTo>
                      <a:pt x="167" y="0"/>
                    </a:moveTo>
                    <a:cubicBezTo>
                      <a:pt x="72" y="0"/>
                      <a:pt x="0" y="84"/>
                      <a:pt x="0" y="167"/>
                    </a:cubicBezTo>
                    <a:cubicBezTo>
                      <a:pt x="0" y="262"/>
                      <a:pt x="72" y="334"/>
                      <a:pt x="167" y="334"/>
                    </a:cubicBezTo>
                    <a:lnTo>
                      <a:pt x="643" y="334"/>
                    </a:lnTo>
                    <a:cubicBezTo>
                      <a:pt x="727" y="334"/>
                      <a:pt x="798" y="262"/>
                      <a:pt x="798" y="167"/>
                    </a:cubicBezTo>
                    <a:cubicBezTo>
                      <a:pt x="798" y="84"/>
                      <a:pt x="727" y="0"/>
                      <a:pt x="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1" name="Google Shape;3821;p88"/>
            <p:cNvGrpSpPr/>
            <p:nvPr/>
          </p:nvGrpSpPr>
          <p:grpSpPr>
            <a:xfrm>
              <a:off x="5200509" y="4254560"/>
              <a:ext cx="1188642" cy="153761"/>
              <a:chOff x="3558802" y="4011427"/>
              <a:chExt cx="1866000" cy="111300"/>
            </a:xfrm>
          </p:grpSpPr>
          <p:sp>
            <p:nvSpPr>
              <p:cNvPr id="3822" name="Google Shape;3822;p88"/>
              <p:cNvSpPr/>
              <p:nvPr/>
            </p:nvSpPr>
            <p:spPr>
              <a:xfrm flipH="1" rot="5400000">
                <a:off x="4436152" y="3134077"/>
                <a:ext cx="111300" cy="18660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3" name="Google Shape;3823;p88"/>
              <p:cNvSpPr/>
              <p:nvPr/>
            </p:nvSpPr>
            <p:spPr>
              <a:xfrm flipH="1" rot="5400000">
                <a:off x="4031927" y="3594264"/>
                <a:ext cx="71700" cy="945600"/>
              </a:xfrm>
              <a:prstGeom prst="round2SameRect">
                <a:avLst>
                  <a:gd fmla="val 50000" name="adj1"/>
                  <a:gd fmla="val 5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24" name="Google Shape;3824;p88"/>
            <p:cNvSpPr txBox="1"/>
            <p:nvPr/>
          </p:nvSpPr>
          <p:spPr>
            <a:xfrm>
              <a:off x="5990700" y="3895150"/>
              <a:ext cx="4062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b="0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25" name="Google Shape;3825;p88"/>
          <p:cNvGrpSpPr/>
          <p:nvPr/>
        </p:nvGrpSpPr>
        <p:grpSpPr>
          <a:xfrm>
            <a:off x="6839761" y="4354020"/>
            <a:ext cx="312698" cy="286534"/>
            <a:chOff x="2312623" y="2468584"/>
            <a:chExt cx="312698" cy="286534"/>
          </a:xfrm>
        </p:grpSpPr>
        <p:sp>
          <p:nvSpPr>
            <p:cNvPr id="3826" name="Google Shape;3826;p88"/>
            <p:cNvSpPr/>
            <p:nvPr/>
          </p:nvSpPr>
          <p:spPr>
            <a:xfrm>
              <a:off x="2416866" y="2706195"/>
              <a:ext cx="34122" cy="34154"/>
            </a:xfrm>
            <a:custGeom>
              <a:rect b="b" l="l" r="r" t="t"/>
              <a:pathLst>
                <a:path extrusionOk="0" h="1073" w="1072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88"/>
            <p:cNvSpPr/>
            <p:nvPr/>
          </p:nvSpPr>
          <p:spPr>
            <a:xfrm>
              <a:off x="2527126" y="2706195"/>
              <a:ext cx="34536" cy="34154"/>
            </a:xfrm>
            <a:custGeom>
              <a:rect b="b" l="l" r="r" t="t"/>
              <a:pathLst>
                <a:path extrusionOk="0" h="1073" w="1085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88"/>
            <p:cNvSpPr/>
            <p:nvPr/>
          </p:nvSpPr>
          <p:spPr>
            <a:xfrm>
              <a:off x="2312623" y="2468584"/>
              <a:ext cx="312698" cy="286534"/>
            </a:xfrm>
            <a:custGeom>
              <a:rect b="b" l="l" r="r" t="t"/>
              <a:pathLst>
                <a:path extrusionOk="0" h="9002" w="9824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9" name="Google Shape;3829;p88"/>
          <p:cNvGrpSpPr/>
          <p:nvPr/>
        </p:nvGrpSpPr>
        <p:grpSpPr>
          <a:xfrm>
            <a:off x="7228671" y="4420408"/>
            <a:ext cx="1188642" cy="153761"/>
            <a:chOff x="3558802" y="4011427"/>
            <a:chExt cx="1866000" cy="111300"/>
          </a:xfrm>
        </p:grpSpPr>
        <p:sp>
          <p:nvSpPr>
            <p:cNvPr id="3830" name="Google Shape;3830;p88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88"/>
            <p:cNvSpPr/>
            <p:nvPr/>
          </p:nvSpPr>
          <p:spPr>
            <a:xfrm flipH="1" rot="5400000">
              <a:off x="3900909" y="3725214"/>
              <a:ext cx="71700" cy="6837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2" name="Google Shape;3832;p88"/>
          <p:cNvSpPr txBox="1"/>
          <p:nvPr/>
        </p:nvSpPr>
        <p:spPr>
          <a:xfrm>
            <a:off x="8020285" y="4060998"/>
            <a:ext cx="406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37%</a:t>
            </a:r>
            <a:endParaRPr b="0" i="0" sz="1800" u="none" cap="none" strike="noStrik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33" name="Google Shape;3833;p88"/>
          <p:cNvSpPr txBox="1"/>
          <p:nvPr/>
        </p:nvSpPr>
        <p:spPr>
          <a:xfrm flipH="1">
            <a:off x="5546311" y="1267594"/>
            <a:ext cx="3011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4" name="Google Shape;3834;p88"/>
          <p:cNvSpPr txBox="1"/>
          <p:nvPr/>
        </p:nvSpPr>
        <p:spPr>
          <a:xfrm flipH="1">
            <a:off x="5546311" y="2006732"/>
            <a:ext cx="3011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35" name="Google Shape;3835;p88"/>
          <p:cNvCxnSpPr/>
          <p:nvPr/>
        </p:nvCxnSpPr>
        <p:spPr>
          <a:xfrm>
            <a:off x="4408251" y="2216582"/>
            <a:ext cx="9258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836" name="Google Shape;3836;p88"/>
          <p:cNvCxnSpPr/>
          <p:nvPr/>
        </p:nvCxnSpPr>
        <p:spPr>
          <a:xfrm>
            <a:off x="4406601" y="2956471"/>
            <a:ext cx="925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837" name="Google Shape;3837;p88"/>
          <p:cNvCxnSpPr/>
          <p:nvPr/>
        </p:nvCxnSpPr>
        <p:spPr>
          <a:xfrm>
            <a:off x="4408251" y="3696400"/>
            <a:ext cx="925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838" name="Google Shape;3838;p88"/>
          <p:cNvSpPr txBox="1"/>
          <p:nvPr/>
        </p:nvSpPr>
        <p:spPr>
          <a:xfrm flipH="1">
            <a:off x="5538274" y="2746204"/>
            <a:ext cx="3011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it’s terribly hot. Its atmosphere is poisonous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9" name="Google Shape;3839;p88"/>
          <p:cNvSpPr txBox="1"/>
          <p:nvPr/>
        </p:nvSpPr>
        <p:spPr>
          <a:xfrm flipH="1">
            <a:off x="5538274" y="3485374"/>
            <a:ext cx="3011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Solar System. It’s the fourth-brightest object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p89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5" name="Google Shape;3845;p89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6" name="Google Shape;3846;p89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b="0" i="0" lang="en-GB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https://slidesgo.com/faqs</a:t>
            </a:r>
            <a:r>
              <a:rPr b="0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0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https://slidesgo.com/slidesgo-school</a:t>
            </a:r>
            <a:endParaRPr b="0" i="0" sz="1000" u="sng" cap="none" strike="noStrik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90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2" name="Google Shape;3852;p90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b="1"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3" name="Google Shape;3853;p90"/>
          <p:cNvSpPr txBox="1"/>
          <p:nvPr>
            <p:ph idx="4294967295" type="body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91"/>
          <p:cNvSpPr txBox="1"/>
          <p:nvPr>
            <p:ph idx="4294967295" type="title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9" name="Google Shape;3859;p91"/>
          <p:cNvSpPr txBox="1"/>
          <p:nvPr>
            <p:ph idx="4294967295" type="body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infographics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0" name="Google Shape;3860;p91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Choose your favourite infographic and insert it in your presentation using Ctrl C + Ctrl V or Cmd C + Cmd V in Mac.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one of the parts and </a:t>
            </a:r>
            <a:r>
              <a:rPr b="1" i="0" lang="en-GB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ungroup</a:t>
            </a: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it by right-clicking and choosing “Ungroup”. 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i="0" lang="en-GB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by clicking on the paint bucket. 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r>
              <a:rPr b="1" i="0" lang="en-GB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i="0" lang="en-GB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elements again by selecting them, right-clicking and choosing “Group”.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Repeat the steps above with the other parts and when you’re done editing, copy the end result and paste it into your presentation.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Remember to choose the</a:t>
            </a:r>
            <a:r>
              <a:rPr b="0" i="0" lang="en-GB" sz="1100" u="none" cap="none" strike="noStrike">
                <a:solidFill>
                  <a:srgbClr val="78909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-GB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Keep source formatting</a:t>
            </a:r>
            <a:r>
              <a:rPr b="0" i="0" lang="en-GB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option so that it keeps the design. For more info, please visit </a:t>
            </a:r>
            <a:r>
              <a:rPr b="1" i="0" lang="en-GB" sz="11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Slidesgo School</a:t>
            </a: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1" name="Google Shape;3861;p91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3862" name="Google Shape;3862;p91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863" name="Google Shape;3863;p91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864" name="Google Shape;3864;p91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5" name="Google Shape;3865;p91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66" name="Google Shape;3866;p91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7" name="Google Shape;3867;p91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868" name="Google Shape;3868;p91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869" name="Google Shape;3869;p91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0" name="Google Shape;3870;p91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71" name="Google Shape;3871;p91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872" name="Google Shape;3872;p91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3" name="Google Shape;3873;p91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4" name="Google Shape;3874;p91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5" name="Google Shape;3875;p91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876" name="Google Shape;3876;p91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877" name="Google Shape;3877;p91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878" name="Google Shape;3878;p91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9" name="Google Shape;3879;p91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80" name="Google Shape;3880;p91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881" name="Google Shape;3881;p91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2" name="Google Shape;3882;p91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3" name="Google Shape;3883;p91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4" name="Google Shape;3884;p91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885" name="Google Shape;3885;p91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886" name="Google Shape;3886;p91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887" name="Google Shape;3887;p91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8" name="Google Shape;3888;p91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89" name="Google Shape;3889;p91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890" name="Google Shape;3890;p91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1" name="Google Shape;3891;p91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892" name="Google Shape;3892;p91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893" name="Google Shape;3893;p91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894" name="Google Shape;3894;p91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5" name="Google Shape;3895;p91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6" name="Google Shape;3896;p91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897" name="Google Shape;3897;p91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8" name="Google Shape;3898;p91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9" name="Google Shape;3899;p91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0" name="Google Shape;3900;p91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1" name="Google Shape;3901;p91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Solution Design</a:t>
            </a: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852450" y="1226725"/>
            <a:ext cx="3539259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❏"/>
            </a:pPr>
            <a:r>
              <a:rPr lang="en-GB"/>
              <a:t>Introducing E-commerce Dashboard website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Able to access real-time data from any devices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rgbClr val="0E101A"/>
                </a:solidFill>
              </a:rPr>
              <a:t>Empower businesses with actionable insights and streamlined management capabilities</a:t>
            </a: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101102" y="2172895"/>
            <a:ext cx="3578400" cy="1738500"/>
          </a:xfrm>
          <a:prstGeom prst="roundRect">
            <a:avLst>
              <a:gd fmla="val 207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3"/>
          <p:cNvSpPr/>
          <p:nvPr/>
        </p:nvSpPr>
        <p:spPr>
          <a:xfrm>
            <a:off x="8038455" y="1651401"/>
            <a:ext cx="42069" cy="16"/>
          </a:xfrm>
          <a:custGeom>
            <a:rect b="b" l="l" r="r" t="t"/>
            <a:pathLst>
              <a:path extrusionOk="0" fill="none" h="1" w="2493">
                <a:moveTo>
                  <a:pt x="0" y="1"/>
                </a:moveTo>
                <a:lnTo>
                  <a:pt x="2493" y="1"/>
                </a:ln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8066146" y="1637700"/>
            <a:ext cx="14377" cy="27418"/>
          </a:xfrm>
          <a:custGeom>
            <a:rect b="b" l="l" r="r" t="t"/>
            <a:pathLst>
              <a:path extrusionOk="0" fill="none" h="1703" w="852">
                <a:moveTo>
                  <a:pt x="1" y="1703"/>
                </a:moveTo>
                <a:lnTo>
                  <a:pt x="852" y="852"/>
                </a:lnTo>
                <a:lnTo>
                  <a:pt x="1" y="1"/>
                </a:ln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" name="Google Shape;242;p33"/>
          <p:cNvGrpSpPr/>
          <p:nvPr/>
        </p:nvGrpSpPr>
        <p:grpSpPr>
          <a:xfrm>
            <a:off x="4482952" y="1665128"/>
            <a:ext cx="526885" cy="2159242"/>
            <a:chOff x="1574418" y="1152552"/>
            <a:chExt cx="780571" cy="3352860"/>
          </a:xfrm>
        </p:grpSpPr>
        <p:grpSp>
          <p:nvGrpSpPr>
            <p:cNvPr id="243" name="Google Shape;243;p33"/>
            <p:cNvGrpSpPr/>
            <p:nvPr/>
          </p:nvGrpSpPr>
          <p:grpSpPr>
            <a:xfrm>
              <a:off x="1579757" y="3978129"/>
              <a:ext cx="767705" cy="144300"/>
              <a:chOff x="1003325" y="3630480"/>
              <a:chExt cx="767705" cy="144300"/>
            </a:xfrm>
          </p:grpSpPr>
          <p:grpSp>
            <p:nvGrpSpPr>
              <p:cNvPr id="244" name="Google Shape;244;p33"/>
              <p:cNvGrpSpPr/>
              <p:nvPr/>
            </p:nvGrpSpPr>
            <p:grpSpPr>
              <a:xfrm>
                <a:off x="1003325" y="3671325"/>
                <a:ext cx="114000" cy="85125"/>
                <a:chOff x="1003325" y="3671325"/>
                <a:chExt cx="114000" cy="85125"/>
              </a:xfrm>
            </p:grpSpPr>
            <p:sp>
              <p:nvSpPr>
                <p:cNvPr id="245" name="Google Shape;245;p33"/>
                <p:cNvSpPr/>
                <p:nvPr/>
              </p:nvSpPr>
              <p:spPr>
                <a:xfrm>
                  <a:off x="1003325" y="3671325"/>
                  <a:ext cx="114000" cy="85125"/>
                </a:xfrm>
                <a:custGeom>
                  <a:rect b="b" l="l" r="r" t="t"/>
                  <a:pathLst>
                    <a:path extrusionOk="0" fill="none" h="3405" w="4560">
                      <a:moveTo>
                        <a:pt x="4560" y="3404"/>
                      </a:moveTo>
                      <a:lnTo>
                        <a:pt x="0" y="3404"/>
                      </a:lnTo>
                      <a:lnTo>
                        <a:pt x="0" y="213"/>
                      </a:lnTo>
                      <a:cubicBezTo>
                        <a:pt x="0" y="91"/>
                        <a:pt x="92" y="0"/>
                        <a:pt x="213" y="0"/>
                      </a:cubicBezTo>
                      <a:lnTo>
                        <a:pt x="1216" y="0"/>
                      </a:lnTo>
                      <a:lnTo>
                        <a:pt x="1216" y="547"/>
                      </a:lnTo>
                      <a:lnTo>
                        <a:pt x="4560" y="51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33"/>
                <p:cNvSpPr/>
                <p:nvPr/>
              </p:nvSpPr>
              <p:spPr>
                <a:xfrm>
                  <a:off x="1048925" y="3676625"/>
                  <a:ext cx="60800" cy="8400"/>
                </a:xfrm>
                <a:custGeom>
                  <a:rect b="b" l="l" r="r" t="t"/>
                  <a:pathLst>
                    <a:path extrusionOk="0" fill="none" h="336" w="2432">
                      <a:moveTo>
                        <a:pt x="0" y="335"/>
                      </a:moveTo>
                      <a:lnTo>
                        <a:pt x="0" y="1"/>
                      </a:lnTo>
                      <a:lnTo>
                        <a:pt x="2432" y="1"/>
                      </a:lnTo>
                      <a:lnTo>
                        <a:pt x="2432" y="305"/>
                      </a:lnTo>
                    </a:path>
                  </a:pathLst>
                </a:custGeom>
                <a:noFill/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7" name="Google Shape;247;p33"/>
              <p:cNvSpPr txBox="1"/>
              <p:nvPr/>
            </p:nvSpPr>
            <p:spPr>
              <a:xfrm>
                <a:off x="1239130" y="3630480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600" u="none" cap="none" strike="noStrike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Work list</a:t>
                </a:r>
                <a:endParaRPr b="0" i="0" sz="600" u="none" cap="none" strike="noStrike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48" name="Google Shape;248;p33"/>
            <p:cNvGrpSpPr/>
            <p:nvPr/>
          </p:nvGrpSpPr>
          <p:grpSpPr>
            <a:xfrm>
              <a:off x="1585488" y="2105699"/>
              <a:ext cx="761762" cy="144300"/>
              <a:chOff x="1008683" y="2139050"/>
              <a:chExt cx="761762" cy="144300"/>
            </a:xfrm>
          </p:grpSpPr>
          <p:sp>
            <p:nvSpPr>
              <p:cNvPr id="249" name="Google Shape;249;p33"/>
              <p:cNvSpPr/>
              <p:nvPr/>
            </p:nvSpPr>
            <p:spPr>
              <a:xfrm>
                <a:off x="1008683" y="2160650"/>
                <a:ext cx="103375" cy="101100"/>
              </a:xfrm>
              <a:custGeom>
                <a:rect b="b" l="l" r="r" t="t"/>
                <a:pathLst>
                  <a:path extrusionOk="0" h="4044" w="4135">
                    <a:moveTo>
                      <a:pt x="2067" y="1"/>
                    </a:moveTo>
                    <a:lnTo>
                      <a:pt x="0" y="1490"/>
                    </a:lnTo>
                    <a:lnTo>
                      <a:pt x="0" y="4043"/>
                    </a:lnTo>
                    <a:lnTo>
                      <a:pt x="1490" y="4043"/>
                    </a:lnTo>
                    <a:lnTo>
                      <a:pt x="1490" y="2159"/>
                    </a:lnTo>
                    <a:lnTo>
                      <a:pt x="2675" y="2159"/>
                    </a:lnTo>
                    <a:lnTo>
                      <a:pt x="2675" y="4043"/>
                    </a:lnTo>
                    <a:lnTo>
                      <a:pt x="4134" y="4043"/>
                    </a:lnTo>
                    <a:lnTo>
                      <a:pt x="4134" y="149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3"/>
              <p:cNvSpPr txBox="1"/>
              <p:nvPr/>
            </p:nvSpPr>
            <p:spPr>
              <a:xfrm>
                <a:off x="1238545" y="2139050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6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Dashboard</a:t>
                </a:r>
                <a:endParaRPr b="0" i="0" sz="6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51" name="Google Shape;251;p33"/>
            <p:cNvGrpSpPr/>
            <p:nvPr/>
          </p:nvGrpSpPr>
          <p:grpSpPr>
            <a:xfrm>
              <a:off x="1584893" y="2477499"/>
              <a:ext cx="765334" cy="144300"/>
              <a:chOff x="1008088" y="2434650"/>
              <a:chExt cx="765334" cy="144300"/>
            </a:xfrm>
          </p:grpSpPr>
          <p:grpSp>
            <p:nvGrpSpPr>
              <p:cNvPr id="252" name="Google Shape;252;p33"/>
              <p:cNvGrpSpPr/>
              <p:nvPr/>
            </p:nvGrpSpPr>
            <p:grpSpPr>
              <a:xfrm>
                <a:off x="1008088" y="2461575"/>
                <a:ext cx="104900" cy="100325"/>
                <a:chOff x="1003325" y="2461575"/>
                <a:chExt cx="104900" cy="100325"/>
              </a:xfrm>
            </p:grpSpPr>
            <p:sp>
              <p:nvSpPr>
                <p:cNvPr id="253" name="Google Shape;253;p33"/>
                <p:cNvSpPr/>
                <p:nvPr/>
              </p:nvSpPr>
              <p:spPr>
                <a:xfrm>
                  <a:off x="1003325" y="2461575"/>
                  <a:ext cx="46375" cy="46375"/>
                </a:xfrm>
                <a:custGeom>
                  <a:rect b="b" l="l" r="r" t="t"/>
                  <a:pathLst>
                    <a:path extrusionOk="0" fill="none" h="1855" w="1855">
                      <a:moveTo>
                        <a:pt x="365" y="0"/>
                      </a:moveTo>
                      <a:lnTo>
                        <a:pt x="1520" y="0"/>
                      </a:lnTo>
                      <a:cubicBezTo>
                        <a:pt x="1703" y="0"/>
                        <a:pt x="1855" y="152"/>
                        <a:pt x="1855" y="365"/>
                      </a:cubicBezTo>
                      <a:lnTo>
                        <a:pt x="1855" y="1490"/>
                      </a:lnTo>
                      <a:cubicBezTo>
                        <a:pt x="1855" y="1672"/>
                        <a:pt x="1703" y="1855"/>
                        <a:pt x="1520" y="1855"/>
                      </a:cubicBezTo>
                      <a:lnTo>
                        <a:pt x="365" y="1855"/>
                      </a:lnTo>
                      <a:cubicBezTo>
                        <a:pt x="183" y="1855"/>
                        <a:pt x="0" y="1672"/>
                        <a:pt x="0" y="1490"/>
                      </a:cubicBezTo>
                      <a:lnTo>
                        <a:pt x="0" y="365"/>
                      </a:lnTo>
                      <a:cubicBezTo>
                        <a:pt x="0" y="152"/>
                        <a:pt x="183" y="0"/>
                        <a:pt x="365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33"/>
                <p:cNvSpPr/>
                <p:nvPr/>
              </p:nvSpPr>
              <p:spPr>
                <a:xfrm>
                  <a:off x="1061825" y="2461575"/>
                  <a:ext cx="46400" cy="46375"/>
                </a:xfrm>
                <a:custGeom>
                  <a:rect b="b" l="l" r="r" t="t"/>
                  <a:pathLst>
                    <a:path extrusionOk="0" fill="none" h="1855" w="1856">
                      <a:moveTo>
                        <a:pt x="366" y="0"/>
                      </a:moveTo>
                      <a:lnTo>
                        <a:pt x="1490" y="0"/>
                      </a:lnTo>
                      <a:cubicBezTo>
                        <a:pt x="1703" y="0"/>
                        <a:pt x="1855" y="152"/>
                        <a:pt x="1855" y="365"/>
                      </a:cubicBezTo>
                      <a:lnTo>
                        <a:pt x="1855" y="1490"/>
                      </a:lnTo>
                      <a:cubicBezTo>
                        <a:pt x="1855" y="1672"/>
                        <a:pt x="1703" y="1855"/>
                        <a:pt x="1490" y="1855"/>
                      </a:cubicBezTo>
                      <a:lnTo>
                        <a:pt x="366" y="1855"/>
                      </a:lnTo>
                      <a:cubicBezTo>
                        <a:pt x="183" y="1855"/>
                        <a:pt x="1" y="1672"/>
                        <a:pt x="1" y="1490"/>
                      </a:cubicBezTo>
                      <a:lnTo>
                        <a:pt x="1" y="365"/>
                      </a:lnTo>
                      <a:cubicBezTo>
                        <a:pt x="1" y="152"/>
                        <a:pt x="183" y="0"/>
                        <a:pt x="36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33"/>
                <p:cNvSpPr/>
                <p:nvPr/>
              </p:nvSpPr>
              <p:spPr>
                <a:xfrm>
                  <a:off x="1003325" y="2515525"/>
                  <a:ext cx="46375" cy="46375"/>
                </a:xfrm>
                <a:custGeom>
                  <a:rect b="b" l="l" r="r" t="t"/>
                  <a:pathLst>
                    <a:path extrusionOk="0" fill="none" h="1855" w="1855">
                      <a:moveTo>
                        <a:pt x="365" y="0"/>
                      </a:moveTo>
                      <a:lnTo>
                        <a:pt x="1520" y="0"/>
                      </a:lnTo>
                      <a:cubicBezTo>
                        <a:pt x="1703" y="0"/>
                        <a:pt x="1855" y="152"/>
                        <a:pt x="1855" y="365"/>
                      </a:cubicBezTo>
                      <a:lnTo>
                        <a:pt x="1855" y="1490"/>
                      </a:lnTo>
                      <a:cubicBezTo>
                        <a:pt x="1855" y="1703"/>
                        <a:pt x="1703" y="1855"/>
                        <a:pt x="1520" y="1855"/>
                      </a:cubicBezTo>
                      <a:lnTo>
                        <a:pt x="365" y="1855"/>
                      </a:lnTo>
                      <a:cubicBezTo>
                        <a:pt x="183" y="1855"/>
                        <a:pt x="0" y="1703"/>
                        <a:pt x="0" y="1490"/>
                      </a:cubicBezTo>
                      <a:lnTo>
                        <a:pt x="0" y="365"/>
                      </a:lnTo>
                      <a:cubicBezTo>
                        <a:pt x="0" y="152"/>
                        <a:pt x="183" y="0"/>
                        <a:pt x="365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33"/>
                <p:cNvSpPr/>
                <p:nvPr/>
              </p:nvSpPr>
              <p:spPr>
                <a:xfrm>
                  <a:off x="1063350" y="2518575"/>
                  <a:ext cx="43350" cy="40850"/>
                </a:xfrm>
                <a:custGeom>
                  <a:rect b="b" l="l" r="r" t="t"/>
                  <a:pathLst>
                    <a:path extrusionOk="0" h="1634" w="1734">
                      <a:moveTo>
                        <a:pt x="882" y="0"/>
                      </a:moveTo>
                      <a:cubicBezTo>
                        <a:pt x="829" y="0"/>
                        <a:pt x="776" y="30"/>
                        <a:pt x="761" y="91"/>
                      </a:cubicBezTo>
                      <a:lnTo>
                        <a:pt x="761" y="699"/>
                      </a:lnTo>
                      <a:lnTo>
                        <a:pt x="153" y="699"/>
                      </a:lnTo>
                      <a:cubicBezTo>
                        <a:pt x="1" y="699"/>
                        <a:pt x="1" y="912"/>
                        <a:pt x="153" y="912"/>
                      </a:cubicBezTo>
                      <a:lnTo>
                        <a:pt x="761" y="912"/>
                      </a:lnTo>
                      <a:lnTo>
                        <a:pt x="761" y="1520"/>
                      </a:lnTo>
                      <a:cubicBezTo>
                        <a:pt x="745" y="1596"/>
                        <a:pt x="806" y="1634"/>
                        <a:pt x="871" y="1634"/>
                      </a:cubicBezTo>
                      <a:cubicBezTo>
                        <a:pt x="935" y="1634"/>
                        <a:pt x="1004" y="1596"/>
                        <a:pt x="1004" y="1520"/>
                      </a:cubicBezTo>
                      <a:lnTo>
                        <a:pt x="1004" y="912"/>
                      </a:lnTo>
                      <a:lnTo>
                        <a:pt x="1581" y="912"/>
                      </a:lnTo>
                      <a:cubicBezTo>
                        <a:pt x="1733" y="912"/>
                        <a:pt x="1733" y="699"/>
                        <a:pt x="1581" y="699"/>
                      </a:cubicBezTo>
                      <a:lnTo>
                        <a:pt x="1004" y="699"/>
                      </a:lnTo>
                      <a:lnTo>
                        <a:pt x="1004" y="91"/>
                      </a:lnTo>
                      <a:cubicBezTo>
                        <a:pt x="989" y="30"/>
                        <a:pt x="935" y="0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7" name="Google Shape;257;p33"/>
              <p:cNvSpPr txBox="1"/>
              <p:nvPr/>
            </p:nvSpPr>
            <p:spPr>
              <a:xfrm>
                <a:off x="1241522" y="2434650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6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My task</a:t>
                </a:r>
                <a:endParaRPr b="0" i="0" sz="6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58" name="Google Shape;258;p33"/>
            <p:cNvGrpSpPr/>
            <p:nvPr/>
          </p:nvGrpSpPr>
          <p:grpSpPr>
            <a:xfrm>
              <a:off x="1582846" y="2836387"/>
              <a:ext cx="768571" cy="144712"/>
              <a:chOff x="1006041" y="2717338"/>
              <a:chExt cx="768571" cy="144712"/>
            </a:xfrm>
          </p:grpSpPr>
          <p:grpSp>
            <p:nvGrpSpPr>
              <p:cNvPr id="259" name="Google Shape;259;p33"/>
              <p:cNvGrpSpPr/>
              <p:nvPr/>
            </p:nvGrpSpPr>
            <p:grpSpPr>
              <a:xfrm>
                <a:off x="1006041" y="2757175"/>
                <a:ext cx="109450" cy="104875"/>
                <a:chOff x="1003325" y="2757175"/>
                <a:chExt cx="109450" cy="104875"/>
              </a:xfrm>
            </p:grpSpPr>
            <p:sp>
              <p:nvSpPr>
                <p:cNvPr id="260" name="Google Shape;260;p33"/>
                <p:cNvSpPr/>
                <p:nvPr/>
              </p:nvSpPr>
              <p:spPr>
                <a:xfrm>
                  <a:off x="1003325" y="2761725"/>
                  <a:ext cx="109450" cy="100325"/>
                </a:xfrm>
                <a:custGeom>
                  <a:rect b="b" l="l" r="r" t="t"/>
                  <a:pathLst>
                    <a:path extrusionOk="0" fill="none" h="4013" w="4378">
                      <a:moveTo>
                        <a:pt x="456" y="1"/>
                      </a:moveTo>
                      <a:lnTo>
                        <a:pt x="3952" y="1"/>
                      </a:lnTo>
                      <a:cubicBezTo>
                        <a:pt x="4195" y="1"/>
                        <a:pt x="4377" y="213"/>
                        <a:pt x="4377" y="457"/>
                      </a:cubicBezTo>
                      <a:lnTo>
                        <a:pt x="4377" y="3587"/>
                      </a:lnTo>
                      <a:cubicBezTo>
                        <a:pt x="4377" y="3831"/>
                        <a:pt x="4195" y="4013"/>
                        <a:pt x="3952" y="4013"/>
                      </a:cubicBezTo>
                      <a:lnTo>
                        <a:pt x="456" y="4013"/>
                      </a:lnTo>
                      <a:cubicBezTo>
                        <a:pt x="213" y="4013"/>
                        <a:pt x="0" y="3831"/>
                        <a:pt x="0" y="3587"/>
                      </a:cubicBezTo>
                      <a:lnTo>
                        <a:pt x="0" y="457"/>
                      </a:lnTo>
                      <a:cubicBezTo>
                        <a:pt x="0" y="213"/>
                        <a:pt x="213" y="1"/>
                        <a:pt x="45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3"/>
                <p:cNvSpPr/>
                <p:nvPr/>
              </p:nvSpPr>
              <p:spPr>
                <a:xfrm>
                  <a:off x="1003325" y="2789850"/>
                  <a:ext cx="109450" cy="25"/>
                </a:xfrm>
                <a:custGeom>
                  <a:rect b="b" l="l" r="r" t="t"/>
                  <a:pathLst>
                    <a:path extrusionOk="0" fill="none" h="1" w="4378">
                      <a:moveTo>
                        <a:pt x="0" y="0"/>
                      </a:moveTo>
                      <a:lnTo>
                        <a:pt x="437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3"/>
                <p:cNvSpPr/>
                <p:nvPr/>
              </p:nvSpPr>
              <p:spPr>
                <a:xfrm>
                  <a:off x="1029150" y="2757175"/>
                  <a:ext cx="25" cy="9900"/>
                </a:xfrm>
                <a:custGeom>
                  <a:rect b="b" l="l" r="r" t="t"/>
                  <a:pathLst>
                    <a:path extrusionOk="0" fill="none" h="396" w="1">
                      <a:moveTo>
                        <a:pt x="1" y="395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3"/>
                <p:cNvSpPr/>
                <p:nvPr/>
              </p:nvSpPr>
              <p:spPr>
                <a:xfrm>
                  <a:off x="1088425" y="2757175"/>
                  <a:ext cx="25" cy="9900"/>
                </a:xfrm>
                <a:custGeom>
                  <a:rect b="b" l="l" r="r" t="t"/>
                  <a:pathLst>
                    <a:path extrusionOk="0" fill="none" h="396" w="1">
                      <a:moveTo>
                        <a:pt x="1" y="395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33"/>
                <p:cNvSpPr/>
                <p:nvPr/>
              </p:nvSpPr>
              <p:spPr>
                <a:xfrm>
                  <a:off x="1035250" y="2807325"/>
                  <a:ext cx="40300" cy="39525"/>
                </a:xfrm>
                <a:custGeom>
                  <a:rect b="b" l="l" r="r" t="t"/>
                  <a:pathLst>
                    <a:path extrusionOk="0" fill="none" h="1581" w="1612">
                      <a:moveTo>
                        <a:pt x="1611" y="669"/>
                      </a:moveTo>
                      <a:cubicBezTo>
                        <a:pt x="1611" y="1277"/>
                        <a:pt x="882" y="1581"/>
                        <a:pt x="456" y="1155"/>
                      </a:cubicBezTo>
                      <a:cubicBezTo>
                        <a:pt x="0" y="730"/>
                        <a:pt x="304" y="0"/>
                        <a:pt x="912" y="0"/>
                      </a:cubicBezTo>
                      <a:cubicBezTo>
                        <a:pt x="1307" y="0"/>
                        <a:pt x="1581" y="304"/>
                        <a:pt x="1611" y="66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5" name="Google Shape;265;p33"/>
              <p:cNvSpPr txBox="1"/>
              <p:nvPr/>
            </p:nvSpPr>
            <p:spPr>
              <a:xfrm>
                <a:off x="1242712" y="2717338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6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Calendar</a:t>
                </a:r>
                <a:endParaRPr b="0" i="0" sz="6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66" name="Google Shape;266;p33"/>
            <p:cNvGrpSpPr/>
            <p:nvPr/>
          </p:nvGrpSpPr>
          <p:grpSpPr>
            <a:xfrm>
              <a:off x="1585443" y="3225649"/>
              <a:ext cx="762402" cy="144300"/>
              <a:chOff x="1008638" y="3030400"/>
              <a:chExt cx="762402" cy="144300"/>
            </a:xfrm>
          </p:grpSpPr>
          <p:grpSp>
            <p:nvGrpSpPr>
              <p:cNvPr id="267" name="Google Shape;267;p33"/>
              <p:cNvGrpSpPr/>
              <p:nvPr/>
            </p:nvGrpSpPr>
            <p:grpSpPr>
              <a:xfrm>
                <a:off x="1008638" y="3058850"/>
                <a:ext cx="103375" cy="107175"/>
                <a:chOff x="1003325" y="3058850"/>
                <a:chExt cx="103375" cy="107175"/>
              </a:xfrm>
            </p:grpSpPr>
            <p:sp>
              <p:nvSpPr>
                <p:cNvPr id="268" name="Google Shape;268;p33"/>
                <p:cNvSpPr/>
                <p:nvPr/>
              </p:nvSpPr>
              <p:spPr>
                <a:xfrm>
                  <a:off x="1003325" y="3059600"/>
                  <a:ext cx="39550" cy="28150"/>
                </a:xfrm>
                <a:custGeom>
                  <a:rect b="b" l="l" r="r" t="t"/>
                  <a:pathLst>
                    <a:path extrusionOk="0" fill="none" h="1126" w="1582">
                      <a:moveTo>
                        <a:pt x="1581" y="852"/>
                      </a:moveTo>
                      <a:lnTo>
                        <a:pt x="1581" y="1"/>
                      </a:lnTo>
                      <a:lnTo>
                        <a:pt x="0" y="1095"/>
                      </a:lnTo>
                      <a:lnTo>
                        <a:pt x="1216" y="1095"/>
                      </a:lnTo>
                      <a:cubicBezTo>
                        <a:pt x="1429" y="1125"/>
                        <a:pt x="1581" y="1004"/>
                        <a:pt x="1581" y="852"/>
                      </a:cubicBezTo>
                      <a:close/>
                    </a:path>
                  </a:pathLst>
                </a:custGeom>
                <a:noFill/>
                <a:ln cap="rnd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33"/>
                <p:cNvSpPr/>
                <p:nvPr/>
              </p:nvSpPr>
              <p:spPr>
                <a:xfrm>
                  <a:off x="1003325" y="3058850"/>
                  <a:ext cx="103375" cy="107175"/>
                </a:xfrm>
                <a:custGeom>
                  <a:rect b="b" l="l" r="r" t="t"/>
                  <a:pathLst>
                    <a:path extrusionOk="0" fill="none" h="4287" w="4135">
                      <a:moveTo>
                        <a:pt x="3709" y="31"/>
                      </a:moveTo>
                      <a:lnTo>
                        <a:pt x="2311" y="31"/>
                      </a:lnTo>
                      <a:cubicBezTo>
                        <a:pt x="2159" y="0"/>
                        <a:pt x="2007" y="122"/>
                        <a:pt x="1976" y="274"/>
                      </a:cubicBezTo>
                      <a:lnTo>
                        <a:pt x="1976" y="1186"/>
                      </a:lnTo>
                      <a:cubicBezTo>
                        <a:pt x="1946" y="1399"/>
                        <a:pt x="1763" y="1551"/>
                        <a:pt x="1551" y="1520"/>
                      </a:cubicBezTo>
                      <a:lnTo>
                        <a:pt x="335" y="1520"/>
                      </a:lnTo>
                      <a:cubicBezTo>
                        <a:pt x="183" y="1490"/>
                        <a:pt x="31" y="1611"/>
                        <a:pt x="0" y="1763"/>
                      </a:cubicBezTo>
                      <a:lnTo>
                        <a:pt x="0" y="3952"/>
                      </a:lnTo>
                      <a:cubicBezTo>
                        <a:pt x="31" y="4134"/>
                        <a:pt x="213" y="4286"/>
                        <a:pt x="426" y="4286"/>
                      </a:cubicBezTo>
                      <a:lnTo>
                        <a:pt x="3709" y="4286"/>
                      </a:lnTo>
                      <a:cubicBezTo>
                        <a:pt x="3922" y="4286"/>
                        <a:pt x="4104" y="4134"/>
                        <a:pt x="4134" y="3952"/>
                      </a:cubicBezTo>
                      <a:lnTo>
                        <a:pt x="4134" y="365"/>
                      </a:lnTo>
                      <a:cubicBezTo>
                        <a:pt x="4104" y="152"/>
                        <a:pt x="3922" y="0"/>
                        <a:pt x="3709" y="31"/>
                      </a:cubicBezTo>
                      <a:close/>
                    </a:path>
                  </a:pathLst>
                </a:custGeom>
                <a:noFill/>
                <a:ln cap="rnd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0" name="Google Shape;270;p33"/>
              <p:cNvSpPr txBox="1"/>
              <p:nvPr/>
            </p:nvSpPr>
            <p:spPr>
              <a:xfrm>
                <a:off x="1239140" y="3030400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600" u="none" cap="none" strike="noStrike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Portfolios</a:t>
                </a:r>
                <a:endParaRPr b="0" i="0" sz="6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71" name="Google Shape;271;p33"/>
            <p:cNvGrpSpPr/>
            <p:nvPr/>
          </p:nvGrpSpPr>
          <p:grpSpPr>
            <a:xfrm>
              <a:off x="1580130" y="3606562"/>
              <a:ext cx="767715" cy="144300"/>
              <a:chOff x="1003325" y="3335113"/>
              <a:chExt cx="767715" cy="144300"/>
            </a:xfrm>
          </p:grpSpPr>
          <p:sp>
            <p:nvSpPr>
              <p:cNvPr id="272" name="Google Shape;272;p33"/>
              <p:cNvSpPr/>
              <p:nvPr/>
            </p:nvSpPr>
            <p:spPr>
              <a:xfrm>
                <a:off x="1003325" y="3359000"/>
                <a:ext cx="114000" cy="107925"/>
              </a:xfrm>
              <a:custGeom>
                <a:rect b="b" l="l" r="r" t="t"/>
                <a:pathLst>
                  <a:path extrusionOk="0" fill="none" h="4317" w="4560">
                    <a:moveTo>
                      <a:pt x="4165" y="1"/>
                    </a:moveTo>
                    <a:lnTo>
                      <a:pt x="426" y="1"/>
                    </a:lnTo>
                    <a:cubicBezTo>
                      <a:pt x="213" y="1"/>
                      <a:pt x="0" y="183"/>
                      <a:pt x="0" y="426"/>
                    </a:cubicBezTo>
                    <a:lnTo>
                      <a:pt x="0" y="2858"/>
                    </a:lnTo>
                    <a:cubicBezTo>
                      <a:pt x="0" y="3101"/>
                      <a:pt x="213" y="3283"/>
                      <a:pt x="426" y="3283"/>
                    </a:cubicBezTo>
                    <a:lnTo>
                      <a:pt x="2858" y="3283"/>
                    </a:lnTo>
                    <a:lnTo>
                      <a:pt x="2858" y="4317"/>
                    </a:lnTo>
                    <a:lnTo>
                      <a:pt x="3861" y="3283"/>
                    </a:lnTo>
                    <a:lnTo>
                      <a:pt x="4165" y="3283"/>
                    </a:lnTo>
                    <a:cubicBezTo>
                      <a:pt x="4377" y="3283"/>
                      <a:pt x="4560" y="3101"/>
                      <a:pt x="4560" y="2858"/>
                    </a:cubicBezTo>
                    <a:lnTo>
                      <a:pt x="4560" y="426"/>
                    </a:lnTo>
                    <a:cubicBezTo>
                      <a:pt x="4560" y="183"/>
                      <a:pt x="4377" y="1"/>
                      <a:pt x="4165" y="1"/>
                    </a:cubicBezTo>
                    <a:close/>
                    <a:moveTo>
                      <a:pt x="791" y="548"/>
                    </a:moveTo>
                    <a:lnTo>
                      <a:pt x="3800" y="548"/>
                    </a:lnTo>
                    <a:cubicBezTo>
                      <a:pt x="4104" y="548"/>
                      <a:pt x="4104" y="1034"/>
                      <a:pt x="3800" y="1034"/>
                    </a:cubicBezTo>
                    <a:lnTo>
                      <a:pt x="791" y="1034"/>
                    </a:lnTo>
                    <a:cubicBezTo>
                      <a:pt x="487" y="1034"/>
                      <a:pt x="487" y="548"/>
                      <a:pt x="791" y="548"/>
                    </a:cubicBezTo>
                    <a:close/>
                    <a:moveTo>
                      <a:pt x="791" y="1399"/>
                    </a:moveTo>
                    <a:lnTo>
                      <a:pt x="3800" y="1399"/>
                    </a:lnTo>
                    <a:cubicBezTo>
                      <a:pt x="4104" y="1399"/>
                      <a:pt x="4104" y="1885"/>
                      <a:pt x="3800" y="1885"/>
                    </a:cubicBezTo>
                    <a:lnTo>
                      <a:pt x="791" y="1885"/>
                    </a:lnTo>
                    <a:cubicBezTo>
                      <a:pt x="487" y="1885"/>
                      <a:pt x="487" y="1399"/>
                      <a:pt x="791" y="1399"/>
                    </a:cubicBezTo>
                    <a:close/>
                    <a:moveTo>
                      <a:pt x="2645" y="2706"/>
                    </a:moveTo>
                    <a:lnTo>
                      <a:pt x="791" y="2706"/>
                    </a:lnTo>
                    <a:cubicBezTo>
                      <a:pt x="669" y="2706"/>
                      <a:pt x="548" y="2615"/>
                      <a:pt x="548" y="2493"/>
                    </a:cubicBezTo>
                    <a:cubicBezTo>
                      <a:pt x="548" y="2371"/>
                      <a:pt x="669" y="2250"/>
                      <a:pt x="791" y="2250"/>
                    </a:cubicBezTo>
                    <a:lnTo>
                      <a:pt x="2645" y="2250"/>
                    </a:lnTo>
                    <a:cubicBezTo>
                      <a:pt x="2766" y="2250"/>
                      <a:pt x="2858" y="2371"/>
                      <a:pt x="2858" y="2493"/>
                    </a:cubicBezTo>
                    <a:cubicBezTo>
                      <a:pt x="2858" y="2615"/>
                      <a:pt x="2766" y="2706"/>
                      <a:pt x="2645" y="270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3"/>
              <p:cNvSpPr txBox="1"/>
              <p:nvPr/>
            </p:nvSpPr>
            <p:spPr>
              <a:xfrm>
                <a:off x="1239140" y="3335113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600" u="none" cap="none" strike="noStrike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Inbox</a:t>
                </a:r>
                <a:endParaRPr b="0" i="0" sz="6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74" name="Google Shape;274;p33"/>
            <p:cNvGrpSpPr/>
            <p:nvPr/>
          </p:nvGrpSpPr>
          <p:grpSpPr>
            <a:xfrm>
              <a:off x="1574418" y="4361112"/>
              <a:ext cx="780571" cy="144300"/>
              <a:chOff x="997613" y="3939963"/>
              <a:chExt cx="780571" cy="144300"/>
            </a:xfrm>
          </p:grpSpPr>
          <p:sp>
            <p:nvSpPr>
              <p:cNvPr id="275" name="Google Shape;275;p33"/>
              <p:cNvSpPr/>
              <p:nvPr/>
            </p:nvSpPr>
            <p:spPr>
              <a:xfrm>
                <a:off x="997613" y="3951725"/>
                <a:ext cx="125425" cy="123875"/>
              </a:xfrm>
              <a:custGeom>
                <a:rect b="b" l="l" r="r" t="t"/>
                <a:pathLst>
                  <a:path extrusionOk="0" fill="none" h="4955" w="5017">
                    <a:moveTo>
                      <a:pt x="4378" y="1915"/>
                    </a:moveTo>
                    <a:lnTo>
                      <a:pt x="4226" y="1611"/>
                    </a:lnTo>
                    <a:cubicBezTo>
                      <a:pt x="4347" y="1398"/>
                      <a:pt x="4439" y="1155"/>
                      <a:pt x="4499" y="912"/>
                    </a:cubicBezTo>
                    <a:lnTo>
                      <a:pt x="4135" y="547"/>
                    </a:lnTo>
                    <a:cubicBezTo>
                      <a:pt x="3892" y="608"/>
                      <a:pt x="3648" y="699"/>
                      <a:pt x="3436" y="821"/>
                    </a:cubicBezTo>
                    <a:lnTo>
                      <a:pt x="3101" y="699"/>
                    </a:lnTo>
                    <a:cubicBezTo>
                      <a:pt x="3040" y="456"/>
                      <a:pt x="2919" y="213"/>
                      <a:pt x="2797" y="0"/>
                    </a:cubicBezTo>
                    <a:lnTo>
                      <a:pt x="2250" y="0"/>
                    </a:lnTo>
                    <a:cubicBezTo>
                      <a:pt x="2129" y="243"/>
                      <a:pt x="2037" y="456"/>
                      <a:pt x="1946" y="699"/>
                    </a:cubicBezTo>
                    <a:lnTo>
                      <a:pt x="1642" y="821"/>
                    </a:lnTo>
                    <a:cubicBezTo>
                      <a:pt x="1399" y="699"/>
                      <a:pt x="1156" y="638"/>
                      <a:pt x="913" y="547"/>
                    </a:cubicBezTo>
                    <a:lnTo>
                      <a:pt x="548" y="942"/>
                    </a:lnTo>
                    <a:cubicBezTo>
                      <a:pt x="609" y="1155"/>
                      <a:pt x="700" y="1398"/>
                      <a:pt x="822" y="1611"/>
                    </a:cubicBezTo>
                    <a:lnTo>
                      <a:pt x="700" y="1915"/>
                    </a:lnTo>
                    <a:cubicBezTo>
                      <a:pt x="457" y="2006"/>
                      <a:pt x="214" y="2097"/>
                      <a:pt x="1" y="2219"/>
                    </a:cubicBezTo>
                    <a:lnTo>
                      <a:pt x="1" y="2766"/>
                    </a:lnTo>
                    <a:cubicBezTo>
                      <a:pt x="214" y="2888"/>
                      <a:pt x="457" y="2979"/>
                      <a:pt x="700" y="3070"/>
                    </a:cubicBezTo>
                    <a:lnTo>
                      <a:pt x="822" y="3374"/>
                    </a:lnTo>
                    <a:cubicBezTo>
                      <a:pt x="730" y="3587"/>
                      <a:pt x="639" y="3830"/>
                      <a:pt x="548" y="4073"/>
                    </a:cubicBezTo>
                    <a:lnTo>
                      <a:pt x="943" y="4438"/>
                    </a:lnTo>
                    <a:cubicBezTo>
                      <a:pt x="1156" y="4347"/>
                      <a:pt x="1399" y="4256"/>
                      <a:pt x="1642" y="4164"/>
                    </a:cubicBezTo>
                    <a:lnTo>
                      <a:pt x="1946" y="4286"/>
                    </a:lnTo>
                    <a:cubicBezTo>
                      <a:pt x="2037" y="4529"/>
                      <a:pt x="2129" y="4742"/>
                      <a:pt x="2250" y="4955"/>
                    </a:cubicBezTo>
                    <a:lnTo>
                      <a:pt x="2797" y="4955"/>
                    </a:lnTo>
                    <a:cubicBezTo>
                      <a:pt x="2919" y="4742"/>
                      <a:pt x="3010" y="4499"/>
                      <a:pt x="3101" y="4286"/>
                    </a:cubicBezTo>
                    <a:lnTo>
                      <a:pt x="3405" y="4164"/>
                    </a:lnTo>
                    <a:cubicBezTo>
                      <a:pt x="3648" y="4256"/>
                      <a:pt x="3861" y="4347"/>
                      <a:pt x="4104" y="4407"/>
                    </a:cubicBezTo>
                    <a:lnTo>
                      <a:pt x="4499" y="4043"/>
                    </a:lnTo>
                    <a:cubicBezTo>
                      <a:pt x="4408" y="3800"/>
                      <a:pt x="4317" y="3587"/>
                      <a:pt x="4195" y="3344"/>
                    </a:cubicBezTo>
                    <a:lnTo>
                      <a:pt x="4347" y="3040"/>
                    </a:lnTo>
                    <a:cubicBezTo>
                      <a:pt x="4560" y="2949"/>
                      <a:pt x="4803" y="2857"/>
                      <a:pt x="5016" y="2736"/>
                    </a:cubicBezTo>
                    <a:lnTo>
                      <a:pt x="5016" y="2189"/>
                    </a:lnTo>
                    <a:cubicBezTo>
                      <a:pt x="4803" y="2097"/>
                      <a:pt x="4591" y="2006"/>
                      <a:pt x="4378" y="1915"/>
                    </a:cubicBezTo>
                    <a:close/>
                    <a:moveTo>
                      <a:pt x="3344" y="2493"/>
                    </a:moveTo>
                    <a:cubicBezTo>
                      <a:pt x="3344" y="3192"/>
                      <a:pt x="2463" y="3587"/>
                      <a:pt x="1946" y="3070"/>
                    </a:cubicBezTo>
                    <a:cubicBezTo>
                      <a:pt x="1429" y="2584"/>
                      <a:pt x="1794" y="1672"/>
                      <a:pt x="2524" y="1672"/>
                    </a:cubicBezTo>
                    <a:cubicBezTo>
                      <a:pt x="2980" y="1672"/>
                      <a:pt x="3344" y="2037"/>
                      <a:pt x="3344" y="2493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3"/>
              <p:cNvSpPr txBox="1"/>
              <p:nvPr/>
            </p:nvSpPr>
            <p:spPr>
              <a:xfrm>
                <a:off x="1246284" y="3939963"/>
                <a:ext cx="531900" cy="1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GB" sz="6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Setting</a:t>
                </a:r>
                <a:endParaRPr b="0" i="0" sz="6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77" name="Google Shape;277;p33"/>
            <p:cNvGrpSpPr/>
            <p:nvPr/>
          </p:nvGrpSpPr>
          <p:grpSpPr>
            <a:xfrm>
              <a:off x="1668192" y="1152552"/>
              <a:ext cx="625114" cy="572335"/>
              <a:chOff x="1733968" y="1110277"/>
              <a:chExt cx="625114" cy="572335"/>
            </a:xfrm>
          </p:grpSpPr>
          <p:sp>
            <p:nvSpPr>
              <p:cNvPr id="278" name="Google Shape;278;p33"/>
              <p:cNvSpPr/>
              <p:nvPr/>
            </p:nvSpPr>
            <p:spPr>
              <a:xfrm>
                <a:off x="2315757" y="1658287"/>
                <a:ext cx="43325" cy="24325"/>
              </a:xfrm>
              <a:custGeom>
                <a:rect b="b" l="l" r="r" t="t"/>
                <a:pathLst>
                  <a:path extrusionOk="0" fill="none" h="973" w="1733">
                    <a:moveTo>
                      <a:pt x="1733" y="0"/>
                    </a:moveTo>
                    <a:lnTo>
                      <a:pt x="1034" y="821"/>
                    </a:lnTo>
                    <a:cubicBezTo>
                      <a:pt x="942" y="973"/>
                      <a:pt x="760" y="973"/>
                      <a:pt x="669" y="821"/>
                    </a:cubicBezTo>
                    <a:lnTo>
                      <a:pt x="0" y="0"/>
                    </a:lnTo>
                  </a:path>
                </a:pathLst>
              </a:custGeom>
              <a:noFill/>
              <a:ln cap="rnd" cmpd="sng" w="106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9" name="Google Shape;279;p33"/>
              <p:cNvGrpSpPr/>
              <p:nvPr/>
            </p:nvGrpSpPr>
            <p:grpSpPr>
              <a:xfrm>
                <a:off x="1733968" y="1110277"/>
                <a:ext cx="519075" cy="444472"/>
                <a:chOff x="939500" y="1209275"/>
                <a:chExt cx="593500" cy="508200"/>
              </a:xfrm>
            </p:grpSpPr>
            <p:sp>
              <p:nvSpPr>
                <p:cNvPr id="280" name="Google Shape;280;p33"/>
                <p:cNvSpPr/>
                <p:nvPr/>
              </p:nvSpPr>
              <p:spPr>
                <a:xfrm>
                  <a:off x="939500" y="1209275"/>
                  <a:ext cx="593500" cy="508050"/>
                </a:xfrm>
                <a:custGeom>
                  <a:rect b="b" l="l" r="r" t="t"/>
                  <a:pathLst>
                    <a:path extrusionOk="0" h="20322" w="23740">
                      <a:moveTo>
                        <a:pt x="13587" y="1"/>
                      </a:moveTo>
                      <a:cubicBezTo>
                        <a:pt x="4529" y="1"/>
                        <a:pt x="0" y="10943"/>
                        <a:pt x="6383" y="17356"/>
                      </a:cubicBezTo>
                      <a:cubicBezTo>
                        <a:pt x="8335" y="19288"/>
                        <a:pt x="10939" y="20322"/>
                        <a:pt x="13587" y="20322"/>
                      </a:cubicBezTo>
                      <a:cubicBezTo>
                        <a:pt x="14898" y="20322"/>
                        <a:pt x="16220" y="20068"/>
                        <a:pt x="17478" y="19545"/>
                      </a:cubicBezTo>
                      <a:cubicBezTo>
                        <a:pt x="21247" y="17995"/>
                        <a:pt x="23739" y="14286"/>
                        <a:pt x="23739" y="10183"/>
                      </a:cubicBezTo>
                      <a:cubicBezTo>
                        <a:pt x="23739" y="4560"/>
                        <a:pt x="19180" y="1"/>
                        <a:pt x="13587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33"/>
                <p:cNvSpPr/>
                <p:nvPr/>
              </p:nvSpPr>
              <p:spPr>
                <a:xfrm>
                  <a:off x="1205450" y="1316425"/>
                  <a:ext cx="147450" cy="147450"/>
                </a:xfrm>
                <a:custGeom>
                  <a:rect b="b" l="l" r="r" t="t"/>
                  <a:pathLst>
                    <a:path extrusionOk="0" h="5898" w="5898">
                      <a:moveTo>
                        <a:pt x="2949" y="0"/>
                      </a:moveTo>
                      <a:cubicBezTo>
                        <a:pt x="1308" y="0"/>
                        <a:pt x="1" y="1307"/>
                        <a:pt x="1" y="2949"/>
                      </a:cubicBezTo>
                      <a:cubicBezTo>
                        <a:pt x="1" y="4560"/>
                        <a:pt x="1308" y="5897"/>
                        <a:pt x="2949" y="5897"/>
                      </a:cubicBezTo>
                      <a:cubicBezTo>
                        <a:pt x="4560" y="5897"/>
                        <a:pt x="5897" y="4560"/>
                        <a:pt x="5897" y="2949"/>
                      </a:cubicBezTo>
                      <a:cubicBezTo>
                        <a:pt x="5897" y="1307"/>
                        <a:pt x="4560" y="0"/>
                        <a:pt x="2949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33"/>
                <p:cNvSpPr/>
                <p:nvPr/>
              </p:nvSpPr>
              <p:spPr>
                <a:xfrm>
                  <a:off x="1161375" y="1479800"/>
                  <a:ext cx="235600" cy="213350"/>
                </a:xfrm>
                <a:custGeom>
                  <a:rect b="b" l="l" r="r" t="t"/>
                  <a:pathLst>
                    <a:path extrusionOk="0" h="8534" w="9424">
                      <a:moveTo>
                        <a:pt x="4712" y="0"/>
                      </a:moveTo>
                      <a:cubicBezTo>
                        <a:pt x="2159" y="0"/>
                        <a:pt x="62" y="2037"/>
                        <a:pt x="1" y="4590"/>
                      </a:cubicBezTo>
                      <a:lnTo>
                        <a:pt x="1" y="7234"/>
                      </a:lnTo>
                      <a:cubicBezTo>
                        <a:pt x="1445" y="8101"/>
                        <a:pt x="3071" y="8534"/>
                        <a:pt x="4701" y="8534"/>
                      </a:cubicBezTo>
                      <a:cubicBezTo>
                        <a:pt x="6331" y="8534"/>
                        <a:pt x="7964" y="8101"/>
                        <a:pt x="9423" y="7234"/>
                      </a:cubicBezTo>
                      <a:lnTo>
                        <a:pt x="9423" y="4590"/>
                      </a:lnTo>
                      <a:cubicBezTo>
                        <a:pt x="9363" y="2037"/>
                        <a:pt x="7265" y="0"/>
                        <a:pt x="471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3"/>
                <p:cNvSpPr/>
                <p:nvPr/>
              </p:nvSpPr>
              <p:spPr>
                <a:xfrm>
                  <a:off x="1368825" y="1625700"/>
                  <a:ext cx="107175" cy="91775"/>
                </a:xfrm>
                <a:custGeom>
                  <a:rect b="b" l="l" r="r" t="t"/>
                  <a:pathLst>
                    <a:path extrusionOk="0" h="3671" w="4287">
                      <a:moveTo>
                        <a:pt x="2463" y="0"/>
                      </a:moveTo>
                      <a:cubicBezTo>
                        <a:pt x="821" y="0"/>
                        <a:pt x="1" y="1976"/>
                        <a:pt x="1156" y="3131"/>
                      </a:cubicBezTo>
                      <a:cubicBezTo>
                        <a:pt x="1529" y="3504"/>
                        <a:pt x="1987" y="3671"/>
                        <a:pt x="2437" y="3671"/>
                      </a:cubicBezTo>
                      <a:cubicBezTo>
                        <a:pt x="3380" y="3671"/>
                        <a:pt x="4287" y="2936"/>
                        <a:pt x="4287" y="1824"/>
                      </a:cubicBezTo>
                      <a:cubicBezTo>
                        <a:pt x="4287" y="821"/>
                        <a:pt x="3466" y="0"/>
                        <a:pt x="24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33"/>
                <p:cNvSpPr/>
                <p:nvPr/>
              </p:nvSpPr>
              <p:spPr>
                <a:xfrm>
                  <a:off x="1408350" y="1671300"/>
                  <a:ext cx="44100" cy="25"/>
                </a:xfrm>
                <a:custGeom>
                  <a:rect b="b" l="l" r="r" t="t"/>
                  <a:pathLst>
                    <a:path extrusionOk="0" fill="none" h="1" w="1764">
                      <a:moveTo>
                        <a:pt x="0" y="0"/>
                      </a:moveTo>
                      <a:lnTo>
                        <a:pt x="1763" y="0"/>
                      </a:lnTo>
                    </a:path>
                  </a:pathLst>
                </a:custGeom>
                <a:noFill/>
                <a:ln cap="flat" cmpd="sng" w="10650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33"/>
                <p:cNvSpPr/>
                <p:nvPr/>
              </p:nvSpPr>
              <p:spPr>
                <a:xfrm>
                  <a:off x="1430375" y="1649250"/>
                  <a:ext cx="25" cy="44100"/>
                </a:xfrm>
                <a:custGeom>
                  <a:rect b="b" l="l" r="r" t="t"/>
                  <a:pathLst>
                    <a:path extrusionOk="0" fill="none" h="1764" w="1">
                      <a:moveTo>
                        <a:pt x="1" y="176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0650">
                  <a:solidFill>
                    <a:schemeClr val="accent5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86" name="Google Shape;286;p33"/>
          <p:cNvGrpSpPr/>
          <p:nvPr/>
        </p:nvGrpSpPr>
        <p:grpSpPr>
          <a:xfrm>
            <a:off x="5270479" y="2319723"/>
            <a:ext cx="3035604" cy="1215900"/>
            <a:chOff x="3055827" y="2184416"/>
            <a:chExt cx="4497191" cy="1888044"/>
          </a:xfrm>
        </p:grpSpPr>
        <p:grpSp>
          <p:nvGrpSpPr>
            <p:cNvPr id="287" name="Google Shape;287;p33"/>
            <p:cNvGrpSpPr/>
            <p:nvPr/>
          </p:nvGrpSpPr>
          <p:grpSpPr>
            <a:xfrm>
              <a:off x="6326275" y="2184416"/>
              <a:ext cx="1226743" cy="175500"/>
              <a:chOff x="6598375" y="2527755"/>
              <a:chExt cx="1226743" cy="175500"/>
            </a:xfrm>
          </p:grpSpPr>
          <p:sp>
            <p:nvSpPr>
              <p:cNvPr id="288" name="Google Shape;288;p33"/>
              <p:cNvSpPr/>
              <p:nvPr/>
            </p:nvSpPr>
            <p:spPr>
              <a:xfrm>
                <a:off x="6598375" y="2573500"/>
                <a:ext cx="84000" cy="84000"/>
              </a:xfrm>
              <a:prstGeom prst="ellipse">
                <a:avLst/>
              </a:prstGeom>
              <a:noFill/>
              <a:ln cap="flat" cmpd="sng" w="19050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3"/>
              <p:cNvSpPr txBox="1"/>
              <p:nvPr/>
            </p:nvSpPr>
            <p:spPr>
              <a:xfrm>
                <a:off x="6825218" y="2527755"/>
                <a:ext cx="9999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Sales</a:t>
                </a:r>
                <a:endParaRPr b="0" i="0" sz="14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90" name="Google Shape;290;p33"/>
            <p:cNvGrpSpPr/>
            <p:nvPr/>
          </p:nvGrpSpPr>
          <p:grpSpPr>
            <a:xfrm>
              <a:off x="6326275" y="2986266"/>
              <a:ext cx="1217218" cy="175500"/>
              <a:chOff x="6598375" y="2527755"/>
              <a:chExt cx="1217218" cy="175500"/>
            </a:xfrm>
          </p:grpSpPr>
          <p:sp>
            <p:nvSpPr>
              <p:cNvPr id="291" name="Google Shape;291;p33"/>
              <p:cNvSpPr/>
              <p:nvPr/>
            </p:nvSpPr>
            <p:spPr>
              <a:xfrm>
                <a:off x="6598375" y="2573500"/>
                <a:ext cx="84000" cy="84000"/>
              </a:xfrm>
              <a:prstGeom prst="ellipse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3"/>
              <p:cNvSpPr txBox="1"/>
              <p:nvPr/>
            </p:nvSpPr>
            <p:spPr>
              <a:xfrm>
                <a:off x="6815693" y="2527755"/>
                <a:ext cx="9999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Income</a:t>
                </a:r>
                <a:endParaRPr b="0" i="0" sz="1400" u="none" cap="none" strike="noStrike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93" name="Google Shape;293;p33"/>
            <p:cNvGrpSpPr/>
            <p:nvPr/>
          </p:nvGrpSpPr>
          <p:grpSpPr>
            <a:xfrm>
              <a:off x="6326275" y="3787305"/>
              <a:ext cx="1216622" cy="175500"/>
              <a:chOff x="6598375" y="2527755"/>
              <a:chExt cx="1216622" cy="175500"/>
            </a:xfrm>
          </p:grpSpPr>
          <p:sp>
            <p:nvSpPr>
              <p:cNvPr id="294" name="Google Shape;294;p33"/>
              <p:cNvSpPr/>
              <p:nvPr/>
            </p:nvSpPr>
            <p:spPr>
              <a:xfrm>
                <a:off x="6598375" y="2573500"/>
                <a:ext cx="84000" cy="84000"/>
              </a:xfrm>
              <a:prstGeom prst="ellipse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3"/>
              <p:cNvSpPr txBox="1"/>
              <p:nvPr/>
            </p:nvSpPr>
            <p:spPr>
              <a:xfrm>
                <a:off x="6815097" y="2527755"/>
                <a:ext cx="9999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Damage</a:t>
                </a:r>
                <a:endParaRPr b="0" i="0" sz="14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96" name="Google Shape;296;p33"/>
            <p:cNvGrpSpPr/>
            <p:nvPr/>
          </p:nvGrpSpPr>
          <p:grpSpPr>
            <a:xfrm>
              <a:off x="3055827" y="2526064"/>
              <a:ext cx="2902740" cy="1546395"/>
              <a:chOff x="3041802" y="2533076"/>
              <a:chExt cx="2902740" cy="1546395"/>
            </a:xfrm>
          </p:grpSpPr>
          <p:grpSp>
            <p:nvGrpSpPr>
              <p:cNvPr id="297" name="Google Shape;297;p33"/>
              <p:cNvGrpSpPr/>
              <p:nvPr/>
            </p:nvGrpSpPr>
            <p:grpSpPr>
              <a:xfrm>
                <a:off x="3041802" y="2533076"/>
                <a:ext cx="2902740" cy="1546395"/>
                <a:chOff x="233350" y="949250"/>
                <a:chExt cx="7137300" cy="3802300"/>
              </a:xfrm>
            </p:grpSpPr>
            <p:sp>
              <p:nvSpPr>
                <p:cNvPr id="298" name="Google Shape;298;p33"/>
                <p:cNvSpPr/>
                <p:nvPr/>
              </p:nvSpPr>
              <p:spPr>
                <a:xfrm>
                  <a:off x="4428450" y="2808675"/>
                  <a:ext cx="1478900" cy="330100"/>
                </a:xfrm>
                <a:custGeom>
                  <a:rect b="b" l="l" r="r" t="t"/>
                  <a:pathLst>
                    <a:path extrusionOk="0" h="13204" w="59156"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59155" y="13203"/>
                      </a:move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33"/>
                <p:cNvSpPr/>
                <p:nvPr/>
              </p:nvSpPr>
              <p:spPr>
                <a:xfrm>
                  <a:off x="2909400" y="1076125"/>
                  <a:ext cx="4118650" cy="3109225"/>
                </a:xfrm>
                <a:custGeom>
                  <a:rect b="b" l="l" r="r" t="t"/>
                  <a:pathLst>
                    <a:path extrusionOk="0" h="124369" w="164746">
                      <a:moveTo>
                        <a:pt x="49520" y="11070"/>
                      </a:moveTo>
                      <a:cubicBezTo>
                        <a:pt x="49737" y="11070"/>
                        <a:pt x="49861" y="11136"/>
                        <a:pt x="49875" y="11358"/>
                      </a:cubicBezTo>
                      <a:cubicBezTo>
                        <a:pt x="49875" y="11575"/>
                        <a:pt x="49818" y="11698"/>
                        <a:pt x="49684" y="11698"/>
                      </a:cubicBezTo>
                      <a:cubicBezTo>
                        <a:pt x="49636" y="11698"/>
                        <a:pt x="49580" y="11683"/>
                        <a:pt x="49512" y="11651"/>
                      </a:cubicBezTo>
                      <a:cubicBezTo>
                        <a:pt x="49305" y="11565"/>
                        <a:pt x="49115" y="11444"/>
                        <a:pt x="48925" y="11323"/>
                      </a:cubicBezTo>
                      <a:lnTo>
                        <a:pt x="49339" y="11081"/>
                      </a:lnTo>
                      <a:cubicBezTo>
                        <a:pt x="49405" y="11074"/>
                        <a:pt x="49465" y="11070"/>
                        <a:pt x="49520" y="11070"/>
                      </a:cubicBezTo>
                      <a:close/>
                      <a:moveTo>
                        <a:pt x="46983" y="11081"/>
                      </a:moveTo>
                      <a:cubicBezTo>
                        <a:pt x="47014" y="11081"/>
                        <a:pt x="47051" y="11087"/>
                        <a:pt x="47093" y="11098"/>
                      </a:cubicBezTo>
                      <a:cubicBezTo>
                        <a:pt x="47369" y="11185"/>
                        <a:pt x="47870" y="11168"/>
                        <a:pt x="47767" y="11686"/>
                      </a:cubicBezTo>
                      <a:cubicBezTo>
                        <a:pt x="47732" y="11893"/>
                        <a:pt x="47888" y="12274"/>
                        <a:pt x="47490" y="12343"/>
                      </a:cubicBezTo>
                      <a:cubicBezTo>
                        <a:pt x="47110" y="12222"/>
                        <a:pt x="46834" y="11893"/>
                        <a:pt x="46799" y="11496"/>
                      </a:cubicBezTo>
                      <a:cubicBezTo>
                        <a:pt x="46784" y="11302"/>
                        <a:pt x="46782" y="11081"/>
                        <a:pt x="46983" y="11081"/>
                      </a:cubicBezTo>
                      <a:close/>
                      <a:moveTo>
                        <a:pt x="38158" y="11530"/>
                      </a:moveTo>
                      <a:cubicBezTo>
                        <a:pt x="38279" y="11530"/>
                        <a:pt x="38417" y="11703"/>
                        <a:pt x="38642" y="11876"/>
                      </a:cubicBezTo>
                      <a:cubicBezTo>
                        <a:pt x="38366" y="12118"/>
                        <a:pt x="38089" y="12360"/>
                        <a:pt x="37778" y="12585"/>
                      </a:cubicBezTo>
                      <a:cubicBezTo>
                        <a:pt x="35549" y="13967"/>
                        <a:pt x="35514" y="15903"/>
                        <a:pt x="37692" y="17268"/>
                      </a:cubicBezTo>
                      <a:cubicBezTo>
                        <a:pt x="38003" y="17458"/>
                        <a:pt x="38227" y="17631"/>
                        <a:pt x="38158" y="18080"/>
                      </a:cubicBezTo>
                      <a:cubicBezTo>
                        <a:pt x="38106" y="18529"/>
                        <a:pt x="37951" y="18599"/>
                        <a:pt x="37553" y="18737"/>
                      </a:cubicBezTo>
                      <a:cubicBezTo>
                        <a:pt x="36568" y="19117"/>
                        <a:pt x="36309" y="19981"/>
                        <a:pt x="36378" y="20949"/>
                      </a:cubicBezTo>
                      <a:cubicBezTo>
                        <a:pt x="36427" y="21679"/>
                        <a:pt x="36279" y="22143"/>
                        <a:pt x="35819" y="22143"/>
                      </a:cubicBezTo>
                      <a:cubicBezTo>
                        <a:pt x="35625" y="22143"/>
                        <a:pt x="35377" y="22061"/>
                        <a:pt x="35065" y="21882"/>
                      </a:cubicBezTo>
                      <a:cubicBezTo>
                        <a:pt x="34913" y="21798"/>
                        <a:pt x="34745" y="21754"/>
                        <a:pt x="34578" y="21754"/>
                      </a:cubicBezTo>
                      <a:cubicBezTo>
                        <a:pt x="34403" y="21754"/>
                        <a:pt x="34230" y="21802"/>
                        <a:pt x="34080" y="21899"/>
                      </a:cubicBezTo>
                      <a:cubicBezTo>
                        <a:pt x="33134" y="22372"/>
                        <a:pt x="32094" y="22613"/>
                        <a:pt x="31041" y="22613"/>
                      </a:cubicBezTo>
                      <a:cubicBezTo>
                        <a:pt x="30747" y="22613"/>
                        <a:pt x="30451" y="22594"/>
                        <a:pt x="30157" y="22556"/>
                      </a:cubicBezTo>
                      <a:cubicBezTo>
                        <a:pt x="29915" y="22521"/>
                        <a:pt x="29759" y="22608"/>
                        <a:pt x="29829" y="22262"/>
                      </a:cubicBezTo>
                      <a:lnTo>
                        <a:pt x="29829" y="22262"/>
                      </a:lnTo>
                      <a:lnTo>
                        <a:pt x="29829" y="22279"/>
                      </a:lnTo>
                      <a:cubicBezTo>
                        <a:pt x="29898" y="21986"/>
                        <a:pt x="29984" y="21882"/>
                        <a:pt x="30364" y="21830"/>
                      </a:cubicBezTo>
                      <a:cubicBezTo>
                        <a:pt x="31505" y="21675"/>
                        <a:pt x="32836" y="21467"/>
                        <a:pt x="33354" y="20361"/>
                      </a:cubicBezTo>
                      <a:cubicBezTo>
                        <a:pt x="33821" y="19342"/>
                        <a:pt x="33872" y="18184"/>
                        <a:pt x="34927" y="17458"/>
                      </a:cubicBezTo>
                      <a:cubicBezTo>
                        <a:pt x="35238" y="17216"/>
                        <a:pt x="34978" y="16836"/>
                        <a:pt x="34667" y="16594"/>
                      </a:cubicBezTo>
                      <a:cubicBezTo>
                        <a:pt x="33216" y="15436"/>
                        <a:pt x="33907" y="14572"/>
                        <a:pt x="35099" y="13846"/>
                      </a:cubicBezTo>
                      <a:cubicBezTo>
                        <a:pt x="35860" y="13380"/>
                        <a:pt x="36724" y="13086"/>
                        <a:pt x="37018" y="12066"/>
                      </a:cubicBezTo>
                      <a:cubicBezTo>
                        <a:pt x="37156" y="11582"/>
                        <a:pt x="37709" y="11548"/>
                        <a:pt x="38158" y="11530"/>
                      </a:cubicBezTo>
                      <a:close/>
                      <a:moveTo>
                        <a:pt x="46802" y="32066"/>
                      </a:moveTo>
                      <a:cubicBezTo>
                        <a:pt x="47245" y="32066"/>
                        <a:pt x="47720" y="32469"/>
                        <a:pt x="47888" y="33080"/>
                      </a:cubicBezTo>
                      <a:cubicBezTo>
                        <a:pt x="48059" y="33754"/>
                        <a:pt x="48393" y="34225"/>
                        <a:pt x="48918" y="34225"/>
                      </a:cubicBezTo>
                      <a:cubicBezTo>
                        <a:pt x="49080" y="34225"/>
                        <a:pt x="49261" y="34181"/>
                        <a:pt x="49460" y="34083"/>
                      </a:cubicBezTo>
                      <a:cubicBezTo>
                        <a:pt x="50103" y="33764"/>
                        <a:pt x="50701" y="33627"/>
                        <a:pt x="51269" y="33627"/>
                      </a:cubicBezTo>
                      <a:cubicBezTo>
                        <a:pt x="52489" y="33627"/>
                        <a:pt x="53566" y="34260"/>
                        <a:pt x="54628" y="35085"/>
                      </a:cubicBezTo>
                      <a:cubicBezTo>
                        <a:pt x="54818" y="35223"/>
                        <a:pt x="55008" y="35396"/>
                        <a:pt x="55163" y="35586"/>
                      </a:cubicBezTo>
                      <a:cubicBezTo>
                        <a:pt x="55543" y="36053"/>
                        <a:pt x="56684" y="36070"/>
                        <a:pt x="56321" y="36917"/>
                      </a:cubicBezTo>
                      <a:lnTo>
                        <a:pt x="56321" y="36934"/>
                      </a:lnTo>
                      <a:cubicBezTo>
                        <a:pt x="56149" y="37350"/>
                        <a:pt x="55751" y="37415"/>
                        <a:pt x="55318" y="37415"/>
                      </a:cubicBezTo>
                      <a:cubicBezTo>
                        <a:pt x="55122" y="37415"/>
                        <a:pt x="54919" y="37401"/>
                        <a:pt x="54727" y="37401"/>
                      </a:cubicBezTo>
                      <a:cubicBezTo>
                        <a:pt x="54620" y="37401"/>
                        <a:pt x="54517" y="37405"/>
                        <a:pt x="54420" y="37418"/>
                      </a:cubicBezTo>
                      <a:cubicBezTo>
                        <a:pt x="54278" y="37432"/>
                        <a:pt x="54136" y="37440"/>
                        <a:pt x="53995" y="37440"/>
                      </a:cubicBezTo>
                      <a:cubicBezTo>
                        <a:pt x="53292" y="37440"/>
                        <a:pt x="52602" y="37262"/>
                        <a:pt x="51983" y="36917"/>
                      </a:cubicBezTo>
                      <a:cubicBezTo>
                        <a:pt x="51332" y="36539"/>
                        <a:pt x="50680" y="36418"/>
                        <a:pt x="50028" y="36418"/>
                      </a:cubicBezTo>
                      <a:cubicBezTo>
                        <a:pt x="48867" y="36418"/>
                        <a:pt x="47706" y="36802"/>
                        <a:pt x="46545" y="36802"/>
                      </a:cubicBezTo>
                      <a:cubicBezTo>
                        <a:pt x="46302" y="36802"/>
                        <a:pt x="46058" y="36785"/>
                        <a:pt x="45814" y="36744"/>
                      </a:cubicBezTo>
                      <a:cubicBezTo>
                        <a:pt x="44881" y="36588"/>
                        <a:pt x="44552" y="36105"/>
                        <a:pt x="44673" y="35241"/>
                      </a:cubicBezTo>
                      <a:cubicBezTo>
                        <a:pt x="44846" y="34083"/>
                        <a:pt x="45537" y="33115"/>
                        <a:pt x="46263" y="32320"/>
                      </a:cubicBezTo>
                      <a:cubicBezTo>
                        <a:pt x="46417" y="32145"/>
                        <a:pt x="46607" y="32066"/>
                        <a:pt x="46802" y="32066"/>
                      </a:cubicBezTo>
                      <a:close/>
                      <a:moveTo>
                        <a:pt x="64554" y="31370"/>
                      </a:moveTo>
                      <a:cubicBezTo>
                        <a:pt x="64860" y="31370"/>
                        <a:pt x="65185" y="31437"/>
                        <a:pt x="65532" y="31594"/>
                      </a:cubicBezTo>
                      <a:cubicBezTo>
                        <a:pt x="65878" y="31767"/>
                        <a:pt x="65930" y="32251"/>
                        <a:pt x="65636" y="32493"/>
                      </a:cubicBezTo>
                      <a:cubicBezTo>
                        <a:pt x="64063" y="34065"/>
                        <a:pt x="64184" y="35085"/>
                        <a:pt x="65895" y="36588"/>
                      </a:cubicBezTo>
                      <a:cubicBezTo>
                        <a:pt x="67243" y="37815"/>
                        <a:pt x="67762" y="39544"/>
                        <a:pt x="68211" y="41237"/>
                      </a:cubicBezTo>
                      <a:cubicBezTo>
                        <a:pt x="68364" y="41802"/>
                        <a:pt x="68057" y="41990"/>
                        <a:pt x="67435" y="41990"/>
                      </a:cubicBezTo>
                      <a:cubicBezTo>
                        <a:pt x="67353" y="41990"/>
                        <a:pt x="67266" y="41986"/>
                        <a:pt x="67174" y="41980"/>
                      </a:cubicBezTo>
                      <a:cubicBezTo>
                        <a:pt x="66517" y="41064"/>
                        <a:pt x="64271" y="41825"/>
                        <a:pt x="64547" y="39146"/>
                      </a:cubicBezTo>
                      <a:lnTo>
                        <a:pt x="64547" y="39146"/>
                      </a:lnTo>
                      <a:lnTo>
                        <a:pt x="64547" y="39181"/>
                      </a:lnTo>
                      <a:cubicBezTo>
                        <a:pt x="64685" y="37885"/>
                        <a:pt x="63113" y="36295"/>
                        <a:pt x="62076" y="35050"/>
                      </a:cubicBezTo>
                      <a:cubicBezTo>
                        <a:pt x="61281" y="34100"/>
                        <a:pt x="61385" y="33288"/>
                        <a:pt x="62076" y="32683"/>
                      </a:cubicBezTo>
                      <a:cubicBezTo>
                        <a:pt x="62786" y="32052"/>
                        <a:pt x="63577" y="31370"/>
                        <a:pt x="64554" y="31370"/>
                      </a:cubicBezTo>
                      <a:close/>
                      <a:moveTo>
                        <a:pt x="30705" y="33465"/>
                      </a:moveTo>
                      <a:cubicBezTo>
                        <a:pt x="30874" y="33465"/>
                        <a:pt x="31043" y="33637"/>
                        <a:pt x="31090" y="33720"/>
                      </a:cubicBezTo>
                      <a:cubicBezTo>
                        <a:pt x="31920" y="35120"/>
                        <a:pt x="33579" y="35258"/>
                        <a:pt x="34719" y="36226"/>
                      </a:cubicBezTo>
                      <a:cubicBezTo>
                        <a:pt x="36205" y="37487"/>
                        <a:pt x="36275" y="39354"/>
                        <a:pt x="37191" y="40822"/>
                      </a:cubicBezTo>
                      <a:cubicBezTo>
                        <a:pt x="37484" y="41289"/>
                        <a:pt x="37571" y="41980"/>
                        <a:pt x="37968" y="42274"/>
                      </a:cubicBezTo>
                      <a:cubicBezTo>
                        <a:pt x="38403" y="42594"/>
                        <a:pt x="39075" y="43217"/>
                        <a:pt x="39556" y="43217"/>
                      </a:cubicBezTo>
                      <a:cubicBezTo>
                        <a:pt x="39725" y="43217"/>
                        <a:pt x="39870" y="43141"/>
                        <a:pt x="39973" y="42948"/>
                      </a:cubicBezTo>
                      <a:cubicBezTo>
                        <a:pt x="40336" y="42274"/>
                        <a:pt x="41234" y="41289"/>
                        <a:pt x="40543" y="40183"/>
                      </a:cubicBezTo>
                      <a:cubicBezTo>
                        <a:pt x="40301" y="39803"/>
                        <a:pt x="39610" y="39215"/>
                        <a:pt x="40284" y="38904"/>
                      </a:cubicBezTo>
                      <a:cubicBezTo>
                        <a:pt x="40592" y="38765"/>
                        <a:pt x="41024" y="38302"/>
                        <a:pt x="41439" y="38302"/>
                      </a:cubicBezTo>
                      <a:cubicBezTo>
                        <a:pt x="41746" y="38302"/>
                        <a:pt x="42043" y="38557"/>
                        <a:pt x="42271" y="39388"/>
                      </a:cubicBezTo>
                      <a:cubicBezTo>
                        <a:pt x="42782" y="41200"/>
                        <a:pt x="43748" y="43327"/>
                        <a:pt x="46038" y="43327"/>
                      </a:cubicBezTo>
                      <a:cubicBezTo>
                        <a:pt x="46150" y="43327"/>
                        <a:pt x="46266" y="43321"/>
                        <a:pt x="46384" y="43311"/>
                      </a:cubicBezTo>
                      <a:cubicBezTo>
                        <a:pt x="46463" y="43304"/>
                        <a:pt x="46542" y="43300"/>
                        <a:pt x="46620" y="43300"/>
                      </a:cubicBezTo>
                      <a:cubicBezTo>
                        <a:pt x="47585" y="43300"/>
                        <a:pt x="48526" y="43802"/>
                        <a:pt x="49487" y="43802"/>
                      </a:cubicBezTo>
                      <a:cubicBezTo>
                        <a:pt x="49955" y="43802"/>
                        <a:pt x="50429" y="43683"/>
                        <a:pt x="50912" y="43328"/>
                      </a:cubicBezTo>
                      <a:cubicBezTo>
                        <a:pt x="51106" y="43191"/>
                        <a:pt x="51242" y="43135"/>
                        <a:pt x="51336" y="43135"/>
                      </a:cubicBezTo>
                      <a:cubicBezTo>
                        <a:pt x="51643" y="43135"/>
                        <a:pt x="51508" y="43736"/>
                        <a:pt x="51534" y="44054"/>
                      </a:cubicBezTo>
                      <a:cubicBezTo>
                        <a:pt x="51845" y="45488"/>
                        <a:pt x="50843" y="46629"/>
                        <a:pt x="50618" y="47942"/>
                      </a:cubicBezTo>
                      <a:cubicBezTo>
                        <a:pt x="50585" y="48144"/>
                        <a:pt x="50240" y="48444"/>
                        <a:pt x="50046" y="48444"/>
                      </a:cubicBezTo>
                      <a:cubicBezTo>
                        <a:pt x="50041" y="48444"/>
                        <a:pt x="50036" y="48444"/>
                        <a:pt x="50031" y="48444"/>
                      </a:cubicBezTo>
                      <a:cubicBezTo>
                        <a:pt x="49523" y="48389"/>
                        <a:pt x="49010" y="48372"/>
                        <a:pt x="48494" y="48372"/>
                      </a:cubicBezTo>
                      <a:cubicBezTo>
                        <a:pt x="47534" y="48372"/>
                        <a:pt x="46564" y="48433"/>
                        <a:pt x="45600" y="48433"/>
                      </a:cubicBezTo>
                      <a:cubicBezTo>
                        <a:pt x="43779" y="48433"/>
                        <a:pt x="41984" y="48215"/>
                        <a:pt x="40336" y="46957"/>
                      </a:cubicBezTo>
                      <a:cubicBezTo>
                        <a:pt x="40033" y="46726"/>
                        <a:pt x="39675" y="46623"/>
                        <a:pt x="39308" y="46623"/>
                      </a:cubicBezTo>
                      <a:cubicBezTo>
                        <a:pt x="38250" y="46623"/>
                        <a:pt x="37116" y="47478"/>
                        <a:pt x="37000" y="48582"/>
                      </a:cubicBezTo>
                      <a:cubicBezTo>
                        <a:pt x="36972" y="48947"/>
                        <a:pt x="36796" y="49426"/>
                        <a:pt x="36527" y="49426"/>
                      </a:cubicBezTo>
                      <a:cubicBezTo>
                        <a:pt x="36465" y="49426"/>
                        <a:pt x="36398" y="49400"/>
                        <a:pt x="36326" y="49342"/>
                      </a:cubicBezTo>
                      <a:cubicBezTo>
                        <a:pt x="35376" y="48582"/>
                        <a:pt x="34045" y="48772"/>
                        <a:pt x="33147" y="47752"/>
                      </a:cubicBezTo>
                      <a:cubicBezTo>
                        <a:pt x="32334" y="46819"/>
                        <a:pt x="30900" y="46785"/>
                        <a:pt x="29673" y="46525"/>
                      </a:cubicBezTo>
                      <a:cubicBezTo>
                        <a:pt x="28913" y="46370"/>
                        <a:pt x="27807" y="46422"/>
                        <a:pt x="28567" y="44953"/>
                      </a:cubicBezTo>
                      <a:cubicBezTo>
                        <a:pt x="28982" y="44158"/>
                        <a:pt x="29034" y="43000"/>
                        <a:pt x="28515" y="42257"/>
                      </a:cubicBezTo>
                      <a:cubicBezTo>
                        <a:pt x="28230" y="41853"/>
                        <a:pt x="27848" y="41722"/>
                        <a:pt x="27412" y="41722"/>
                      </a:cubicBezTo>
                      <a:cubicBezTo>
                        <a:pt x="27028" y="41722"/>
                        <a:pt x="26602" y="41823"/>
                        <a:pt x="26165" y="41928"/>
                      </a:cubicBezTo>
                      <a:cubicBezTo>
                        <a:pt x="25497" y="42091"/>
                        <a:pt x="24818" y="42128"/>
                        <a:pt x="24133" y="42128"/>
                      </a:cubicBezTo>
                      <a:cubicBezTo>
                        <a:pt x="23569" y="42128"/>
                        <a:pt x="23001" y="42103"/>
                        <a:pt x="22432" y="42103"/>
                      </a:cubicBezTo>
                      <a:cubicBezTo>
                        <a:pt x="21707" y="42103"/>
                        <a:pt x="20980" y="42143"/>
                        <a:pt x="20255" y="42326"/>
                      </a:cubicBezTo>
                      <a:cubicBezTo>
                        <a:pt x="19287" y="42585"/>
                        <a:pt x="18319" y="42862"/>
                        <a:pt x="17559" y="43380"/>
                      </a:cubicBezTo>
                      <a:cubicBezTo>
                        <a:pt x="17082" y="43705"/>
                        <a:pt x="16613" y="43798"/>
                        <a:pt x="16149" y="43798"/>
                      </a:cubicBezTo>
                      <a:cubicBezTo>
                        <a:pt x="15538" y="43798"/>
                        <a:pt x="14935" y="43638"/>
                        <a:pt x="14326" y="43638"/>
                      </a:cubicBezTo>
                      <a:cubicBezTo>
                        <a:pt x="14292" y="43638"/>
                        <a:pt x="14258" y="43638"/>
                        <a:pt x="14223" y="43639"/>
                      </a:cubicBezTo>
                      <a:cubicBezTo>
                        <a:pt x="14120" y="43622"/>
                        <a:pt x="14016" y="43570"/>
                        <a:pt x="13930" y="43466"/>
                      </a:cubicBezTo>
                      <a:cubicBezTo>
                        <a:pt x="14043" y="43169"/>
                        <a:pt x="14308" y="43115"/>
                        <a:pt x="14562" y="43115"/>
                      </a:cubicBezTo>
                      <a:cubicBezTo>
                        <a:pt x="14617" y="43115"/>
                        <a:pt x="14672" y="43118"/>
                        <a:pt x="14725" y="43121"/>
                      </a:cubicBezTo>
                      <a:cubicBezTo>
                        <a:pt x="14838" y="43129"/>
                        <a:pt x="14949" y="43134"/>
                        <a:pt x="15058" y="43134"/>
                      </a:cubicBezTo>
                      <a:cubicBezTo>
                        <a:pt x="16723" y="43134"/>
                        <a:pt x="17967" y="42165"/>
                        <a:pt x="18388" y="40771"/>
                      </a:cubicBezTo>
                      <a:cubicBezTo>
                        <a:pt x="18976" y="38921"/>
                        <a:pt x="20808" y="38282"/>
                        <a:pt x="21482" y="37090"/>
                      </a:cubicBezTo>
                      <a:cubicBezTo>
                        <a:pt x="22174" y="35865"/>
                        <a:pt x="22770" y="35535"/>
                        <a:pt x="23579" y="35535"/>
                      </a:cubicBezTo>
                      <a:cubicBezTo>
                        <a:pt x="23899" y="35535"/>
                        <a:pt x="24254" y="35587"/>
                        <a:pt x="24661" y="35655"/>
                      </a:cubicBezTo>
                      <a:cubicBezTo>
                        <a:pt x="24682" y="35658"/>
                        <a:pt x="24703" y="35660"/>
                        <a:pt x="24725" y="35660"/>
                      </a:cubicBezTo>
                      <a:cubicBezTo>
                        <a:pt x="25065" y="35660"/>
                        <a:pt x="25513" y="35293"/>
                        <a:pt x="25854" y="35033"/>
                      </a:cubicBezTo>
                      <a:cubicBezTo>
                        <a:pt x="26267" y="34730"/>
                        <a:pt x="26584" y="34570"/>
                        <a:pt x="26849" y="34570"/>
                      </a:cubicBezTo>
                      <a:cubicBezTo>
                        <a:pt x="27249" y="34570"/>
                        <a:pt x="27529" y="34935"/>
                        <a:pt x="27841" y="35724"/>
                      </a:cubicBezTo>
                      <a:cubicBezTo>
                        <a:pt x="28325" y="36969"/>
                        <a:pt x="29742" y="37574"/>
                        <a:pt x="30952" y="38161"/>
                      </a:cubicBezTo>
                      <a:cubicBezTo>
                        <a:pt x="31712" y="38524"/>
                        <a:pt x="32732" y="38852"/>
                        <a:pt x="32680" y="39716"/>
                      </a:cubicBezTo>
                      <a:cubicBezTo>
                        <a:pt x="32594" y="40753"/>
                        <a:pt x="31488" y="40546"/>
                        <a:pt x="30710" y="40615"/>
                      </a:cubicBezTo>
                      <a:cubicBezTo>
                        <a:pt x="30312" y="40650"/>
                        <a:pt x="29794" y="40598"/>
                        <a:pt x="29673" y="41134"/>
                      </a:cubicBezTo>
                      <a:cubicBezTo>
                        <a:pt x="29552" y="41669"/>
                        <a:pt x="30036" y="41825"/>
                        <a:pt x="30382" y="42032"/>
                      </a:cubicBezTo>
                      <a:cubicBezTo>
                        <a:pt x="30898" y="42336"/>
                        <a:pt x="31474" y="42934"/>
                        <a:pt x="32011" y="42934"/>
                      </a:cubicBezTo>
                      <a:cubicBezTo>
                        <a:pt x="32175" y="42934"/>
                        <a:pt x="32336" y="42878"/>
                        <a:pt x="32490" y="42741"/>
                      </a:cubicBezTo>
                      <a:cubicBezTo>
                        <a:pt x="33354" y="41963"/>
                        <a:pt x="33890" y="40788"/>
                        <a:pt x="34512" y="39751"/>
                      </a:cubicBezTo>
                      <a:cubicBezTo>
                        <a:pt x="34586" y="39617"/>
                        <a:pt x="34289" y="39329"/>
                        <a:pt x="34602" y="39329"/>
                      </a:cubicBezTo>
                      <a:cubicBezTo>
                        <a:pt x="34653" y="39329"/>
                        <a:pt x="34719" y="39337"/>
                        <a:pt x="34806" y="39354"/>
                      </a:cubicBezTo>
                      <a:cubicBezTo>
                        <a:pt x="34890" y="39373"/>
                        <a:pt x="34965" y="39381"/>
                        <a:pt x="35031" y="39381"/>
                      </a:cubicBezTo>
                      <a:cubicBezTo>
                        <a:pt x="35567" y="39381"/>
                        <a:pt x="35557" y="38814"/>
                        <a:pt x="35341" y="38507"/>
                      </a:cubicBezTo>
                      <a:cubicBezTo>
                        <a:pt x="34806" y="37781"/>
                        <a:pt x="34546" y="36658"/>
                        <a:pt x="33561" y="36468"/>
                      </a:cubicBezTo>
                      <a:cubicBezTo>
                        <a:pt x="32248" y="36208"/>
                        <a:pt x="31591" y="35206"/>
                        <a:pt x="30727" y="34411"/>
                      </a:cubicBezTo>
                      <a:cubicBezTo>
                        <a:pt x="30468" y="34169"/>
                        <a:pt x="30278" y="33910"/>
                        <a:pt x="30485" y="33599"/>
                      </a:cubicBezTo>
                      <a:cubicBezTo>
                        <a:pt x="30551" y="33501"/>
                        <a:pt x="30628" y="33465"/>
                        <a:pt x="30705" y="33465"/>
                      </a:cubicBezTo>
                      <a:close/>
                      <a:moveTo>
                        <a:pt x="65829" y="50622"/>
                      </a:moveTo>
                      <a:cubicBezTo>
                        <a:pt x="66138" y="50622"/>
                        <a:pt x="66376" y="50877"/>
                        <a:pt x="66569" y="51209"/>
                      </a:cubicBezTo>
                      <a:cubicBezTo>
                        <a:pt x="67601" y="52923"/>
                        <a:pt x="68767" y="54401"/>
                        <a:pt x="70703" y="54401"/>
                      </a:cubicBezTo>
                      <a:cubicBezTo>
                        <a:pt x="71167" y="54401"/>
                        <a:pt x="71676" y="54316"/>
                        <a:pt x="72237" y="54129"/>
                      </a:cubicBezTo>
                      <a:cubicBezTo>
                        <a:pt x="72263" y="54119"/>
                        <a:pt x="72291" y="54114"/>
                        <a:pt x="72320" y="54114"/>
                      </a:cubicBezTo>
                      <a:cubicBezTo>
                        <a:pt x="72487" y="54114"/>
                        <a:pt x="72701" y="54260"/>
                        <a:pt x="72877" y="54319"/>
                      </a:cubicBezTo>
                      <a:cubicBezTo>
                        <a:pt x="72687" y="54406"/>
                        <a:pt x="72514" y="54527"/>
                        <a:pt x="72358" y="54665"/>
                      </a:cubicBezTo>
                      <a:lnTo>
                        <a:pt x="72358" y="54682"/>
                      </a:lnTo>
                      <a:cubicBezTo>
                        <a:pt x="71675" y="55659"/>
                        <a:pt x="71022" y="56681"/>
                        <a:pt x="69648" y="56681"/>
                      </a:cubicBezTo>
                      <a:cubicBezTo>
                        <a:pt x="69564" y="56681"/>
                        <a:pt x="69476" y="56678"/>
                        <a:pt x="69386" y="56669"/>
                      </a:cubicBezTo>
                      <a:cubicBezTo>
                        <a:pt x="69196" y="56600"/>
                        <a:pt x="68850" y="56549"/>
                        <a:pt x="68850" y="56445"/>
                      </a:cubicBezTo>
                      <a:cubicBezTo>
                        <a:pt x="68660" y="54216"/>
                        <a:pt x="66258" y="53559"/>
                        <a:pt x="65532" y="51727"/>
                      </a:cubicBezTo>
                      <a:cubicBezTo>
                        <a:pt x="65394" y="51381"/>
                        <a:pt x="64945" y="50932"/>
                        <a:pt x="65584" y="50673"/>
                      </a:cubicBezTo>
                      <a:cubicBezTo>
                        <a:pt x="65670" y="50638"/>
                        <a:pt x="65752" y="50622"/>
                        <a:pt x="65829" y="50622"/>
                      </a:cubicBezTo>
                      <a:close/>
                      <a:moveTo>
                        <a:pt x="50497" y="52695"/>
                      </a:moveTo>
                      <a:lnTo>
                        <a:pt x="50497" y="52695"/>
                      </a:lnTo>
                      <a:cubicBezTo>
                        <a:pt x="51016" y="52885"/>
                        <a:pt x="51863" y="52937"/>
                        <a:pt x="52001" y="53265"/>
                      </a:cubicBezTo>
                      <a:cubicBezTo>
                        <a:pt x="53055" y="55840"/>
                        <a:pt x="55734" y="57464"/>
                        <a:pt x="56114" y="60420"/>
                      </a:cubicBezTo>
                      <a:cubicBezTo>
                        <a:pt x="56252" y="61439"/>
                        <a:pt x="57323" y="61802"/>
                        <a:pt x="57859" y="62580"/>
                      </a:cubicBezTo>
                      <a:cubicBezTo>
                        <a:pt x="59294" y="64654"/>
                        <a:pt x="60106" y="66952"/>
                        <a:pt x="60763" y="69337"/>
                      </a:cubicBezTo>
                      <a:cubicBezTo>
                        <a:pt x="58533" y="67643"/>
                        <a:pt x="56615" y="65656"/>
                        <a:pt x="55336" y="63133"/>
                      </a:cubicBezTo>
                      <a:cubicBezTo>
                        <a:pt x="55198" y="62874"/>
                        <a:pt x="55008" y="62614"/>
                        <a:pt x="55008" y="62355"/>
                      </a:cubicBezTo>
                      <a:cubicBezTo>
                        <a:pt x="54990" y="58916"/>
                        <a:pt x="52139" y="56739"/>
                        <a:pt x="51189" y="53697"/>
                      </a:cubicBezTo>
                      <a:cubicBezTo>
                        <a:pt x="51085" y="53334"/>
                        <a:pt x="50739" y="53040"/>
                        <a:pt x="50497" y="52695"/>
                      </a:cubicBezTo>
                      <a:close/>
                      <a:moveTo>
                        <a:pt x="87976" y="1"/>
                      </a:moveTo>
                      <a:cubicBezTo>
                        <a:pt x="87018" y="1"/>
                        <a:pt x="85745" y="1010"/>
                        <a:pt x="84455" y="1127"/>
                      </a:cubicBezTo>
                      <a:cubicBezTo>
                        <a:pt x="83776" y="1176"/>
                        <a:pt x="83111" y="1512"/>
                        <a:pt x="82448" y="1512"/>
                      </a:cubicBezTo>
                      <a:cubicBezTo>
                        <a:pt x="82403" y="1512"/>
                        <a:pt x="82358" y="1511"/>
                        <a:pt x="82313" y="1507"/>
                      </a:cubicBezTo>
                      <a:cubicBezTo>
                        <a:pt x="82281" y="1506"/>
                        <a:pt x="82250" y="1506"/>
                        <a:pt x="82218" y="1506"/>
                      </a:cubicBezTo>
                      <a:cubicBezTo>
                        <a:pt x="80376" y="1506"/>
                        <a:pt x="79245" y="3375"/>
                        <a:pt x="77443" y="3375"/>
                      </a:cubicBezTo>
                      <a:cubicBezTo>
                        <a:pt x="77340" y="3375"/>
                        <a:pt x="77235" y="3369"/>
                        <a:pt x="77128" y="3356"/>
                      </a:cubicBezTo>
                      <a:cubicBezTo>
                        <a:pt x="77026" y="3344"/>
                        <a:pt x="76928" y="3335"/>
                        <a:pt x="76837" y="3335"/>
                      </a:cubicBezTo>
                      <a:cubicBezTo>
                        <a:pt x="76434" y="3335"/>
                        <a:pt x="76136" y="3491"/>
                        <a:pt x="75953" y="4082"/>
                      </a:cubicBezTo>
                      <a:cubicBezTo>
                        <a:pt x="75843" y="4459"/>
                        <a:pt x="75132" y="4980"/>
                        <a:pt x="74758" y="4980"/>
                      </a:cubicBezTo>
                      <a:cubicBezTo>
                        <a:pt x="74720" y="4980"/>
                        <a:pt x="74687" y="4974"/>
                        <a:pt x="74657" y="4964"/>
                      </a:cubicBezTo>
                      <a:cubicBezTo>
                        <a:pt x="73910" y="4715"/>
                        <a:pt x="73366" y="4590"/>
                        <a:pt x="73013" y="4590"/>
                      </a:cubicBezTo>
                      <a:cubicBezTo>
                        <a:pt x="72190" y="4590"/>
                        <a:pt x="72409" y="5268"/>
                        <a:pt x="73534" y="6623"/>
                      </a:cubicBezTo>
                      <a:cubicBezTo>
                        <a:pt x="73585" y="6692"/>
                        <a:pt x="73499" y="6882"/>
                        <a:pt x="73482" y="7003"/>
                      </a:cubicBezTo>
                      <a:cubicBezTo>
                        <a:pt x="73413" y="6968"/>
                        <a:pt x="73292" y="6951"/>
                        <a:pt x="73240" y="6882"/>
                      </a:cubicBezTo>
                      <a:cubicBezTo>
                        <a:pt x="72877" y="6381"/>
                        <a:pt x="72324" y="5914"/>
                        <a:pt x="72220" y="5344"/>
                      </a:cubicBezTo>
                      <a:cubicBezTo>
                        <a:pt x="72065" y="4531"/>
                        <a:pt x="71961" y="3840"/>
                        <a:pt x="71010" y="3650"/>
                      </a:cubicBezTo>
                      <a:cubicBezTo>
                        <a:pt x="70839" y="3615"/>
                        <a:pt x="70680" y="3599"/>
                        <a:pt x="70533" y="3599"/>
                      </a:cubicBezTo>
                      <a:cubicBezTo>
                        <a:pt x="69359" y="3599"/>
                        <a:pt x="68898" y="4626"/>
                        <a:pt x="68315" y="5517"/>
                      </a:cubicBezTo>
                      <a:cubicBezTo>
                        <a:pt x="67865" y="6208"/>
                        <a:pt x="68349" y="6536"/>
                        <a:pt x="68729" y="6934"/>
                      </a:cubicBezTo>
                      <a:cubicBezTo>
                        <a:pt x="68798" y="7003"/>
                        <a:pt x="68850" y="7089"/>
                        <a:pt x="68902" y="7176"/>
                      </a:cubicBezTo>
                      <a:cubicBezTo>
                        <a:pt x="68817" y="7188"/>
                        <a:pt x="68731" y="7200"/>
                        <a:pt x="68645" y="7200"/>
                      </a:cubicBezTo>
                      <a:cubicBezTo>
                        <a:pt x="68610" y="7200"/>
                        <a:pt x="68575" y="7198"/>
                        <a:pt x="68539" y="7193"/>
                      </a:cubicBezTo>
                      <a:cubicBezTo>
                        <a:pt x="67376" y="7024"/>
                        <a:pt x="66212" y="6691"/>
                        <a:pt x="65033" y="6691"/>
                      </a:cubicBezTo>
                      <a:cubicBezTo>
                        <a:pt x="65003" y="6691"/>
                        <a:pt x="64974" y="6691"/>
                        <a:pt x="64945" y="6692"/>
                      </a:cubicBezTo>
                      <a:cubicBezTo>
                        <a:pt x="64584" y="6692"/>
                        <a:pt x="63909" y="6196"/>
                        <a:pt x="63437" y="6196"/>
                      </a:cubicBezTo>
                      <a:cubicBezTo>
                        <a:pt x="63072" y="6196"/>
                        <a:pt x="62827" y="6492"/>
                        <a:pt x="62940" y="7538"/>
                      </a:cubicBezTo>
                      <a:cubicBezTo>
                        <a:pt x="62940" y="7608"/>
                        <a:pt x="62525" y="7711"/>
                        <a:pt x="62283" y="7798"/>
                      </a:cubicBezTo>
                      <a:cubicBezTo>
                        <a:pt x="61879" y="7955"/>
                        <a:pt x="61464" y="8005"/>
                        <a:pt x="61043" y="8005"/>
                      </a:cubicBezTo>
                      <a:cubicBezTo>
                        <a:pt x="60325" y="8005"/>
                        <a:pt x="59591" y="7860"/>
                        <a:pt x="58870" y="7860"/>
                      </a:cubicBezTo>
                      <a:cubicBezTo>
                        <a:pt x="58295" y="7860"/>
                        <a:pt x="57729" y="7952"/>
                        <a:pt x="57185" y="8282"/>
                      </a:cubicBezTo>
                      <a:cubicBezTo>
                        <a:pt x="56736" y="8610"/>
                        <a:pt x="56304" y="8938"/>
                        <a:pt x="55837" y="9267"/>
                      </a:cubicBezTo>
                      <a:cubicBezTo>
                        <a:pt x="55671" y="9381"/>
                        <a:pt x="55417" y="9527"/>
                        <a:pt x="55226" y="9527"/>
                      </a:cubicBezTo>
                      <a:cubicBezTo>
                        <a:pt x="55100" y="9527"/>
                        <a:pt x="55001" y="9463"/>
                        <a:pt x="54973" y="9284"/>
                      </a:cubicBezTo>
                      <a:cubicBezTo>
                        <a:pt x="54819" y="8258"/>
                        <a:pt x="54209" y="8003"/>
                        <a:pt x="53545" y="8003"/>
                      </a:cubicBezTo>
                      <a:cubicBezTo>
                        <a:pt x="53313" y="8003"/>
                        <a:pt x="53075" y="8034"/>
                        <a:pt x="52848" y="8074"/>
                      </a:cubicBezTo>
                      <a:cubicBezTo>
                        <a:pt x="51897" y="8264"/>
                        <a:pt x="52416" y="9232"/>
                        <a:pt x="52295" y="9854"/>
                      </a:cubicBezTo>
                      <a:cubicBezTo>
                        <a:pt x="52156" y="10615"/>
                        <a:pt x="51344" y="10096"/>
                        <a:pt x="50998" y="10545"/>
                      </a:cubicBezTo>
                      <a:cubicBezTo>
                        <a:pt x="50949" y="10609"/>
                        <a:pt x="50910" y="10635"/>
                        <a:pt x="50880" y="10635"/>
                      </a:cubicBezTo>
                      <a:cubicBezTo>
                        <a:pt x="50805" y="10635"/>
                        <a:pt x="50789" y="10469"/>
                        <a:pt x="50826" y="10321"/>
                      </a:cubicBezTo>
                      <a:cubicBezTo>
                        <a:pt x="51033" y="8990"/>
                        <a:pt x="50221" y="8541"/>
                        <a:pt x="49115" y="8161"/>
                      </a:cubicBezTo>
                      <a:cubicBezTo>
                        <a:pt x="46903" y="7400"/>
                        <a:pt x="44535" y="7176"/>
                        <a:pt x="42392" y="6070"/>
                      </a:cubicBezTo>
                      <a:cubicBezTo>
                        <a:pt x="41667" y="5697"/>
                        <a:pt x="40852" y="5536"/>
                        <a:pt x="40032" y="5536"/>
                      </a:cubicBezTo>
                      <a:cubicBezTo>
                        <a:pt x="39367" y="5536"/>
                        <a:pt x="38699" y="5642"/>
                        <a:pt x="38072" y="5828"/>
                      </a:cubicBezTo>
                      <a:cubicBezTo>
                        <a:pt x="36033" y="6432"/>
                        <a:pt x="33838" y="6502"/>
                        <a:pt x="31989" y="7642"/>
                      </a:cubicBezTo>
                      <a:cubicBezTo>
                        <a:pt x="31263" y="8074"/>
                        <a:pt x="29206" y="7296"/>
                        <a:pt x="30226" y="9457"/>
                      </a:cubicBezTo>
                      <a:cubicBezTo>
                        <a:pt x="30278" y="9578"/>
                        <a:pt x="29984" y="9854"/>
                        <a:pt x="29863" y="10079"/>
                      </a:cubicBezTo>
                      <a:cubicBezTo>
                        <a:pt x="28653" y="12412"/>
                        <a:pt x="26234" y="13224"/>
                        <a:pt x="24229" y="14555"/>
                      </a:cubicBezTo>
                      <a:cubicBezTo>
                        <a:pt x="22536" y="15661"/>
                        <a:pt x="23486" y="17112"/>
                        <a:pt x="24022" y="18236"/>
                      </a:cubicBezTo>
                      <a:cubicBezTo>
                        <a:pt x="24328" y="18880"/>
                        <a:pt x="24972" y="19241"/>
                        <a:pt x="25627" y="19241"/>
                      </a:cubicBezTo>
                      <a:cubicBezTo>
                        <a:pt x="26008" y="19241"/>
                        <a:pt x="26393" y="19119"/>
                        <a:pt x="26718" y="18858"/>
                      </a:cubicBezTo>
                      <a:cubicBezTo>
                        <a:pt x="27228" y="18470"/>
                        <a:pt x="27609" y="18306"/>
                        <a:pt x="27903" y="18306"/>
                      </a:cubicBezTo>
                      <a:cubicBezTo>
                        <a:pt x="28524" y="18306"/>
                        <a:pt x="28748" y="19042"/>
                        <a:pt x="28947" y="19946"/>
                      </a:cubicBezTo>
                      <a:cubicBezTo>
                        <a:pt x="28982" y="20223"/>
                        <a:pt x="28999" y="20499"/>
                        <a:pt x="28982" y="20776"/>
                      </a:cubicBezTo>
                      <a:cubicBezTo>
                        <a:pt x="28774" y="20551"/>
                        <a:pt x="28446" y="20396"/>
                        <a:pt x="28342" y="20119"/>
                      </a:cubicBezTo>
                      <a:cubicBezTo>
                        <a:pt x="28124" y="19474"/>
                        <a:pt x="27849" y="19234"/>
                        <a:pt x="27528" y="19234"/>
                      </a:cubicBezTo>
                      <a:cubicBezTo>
                        <a:pt x="27212" y="19234"/>
                        <a:pt x="26853" y="19465"/>
                        <a:pt x="26459" y="19774"/>
                      </a:cubicBezTo>
                      <a:cubicBezTo>
                        <a:pt x="25646" y="20379"/>
                        <a:pt x="25958" y="21260"/>
                        <a:pt x="26130" y="21899"/>
                      </a:cubicBezTo>
                      <a:cubicBezTo>
                        <a:pt x="26459" y="23092"/>
                        <a:pt x="25802" y="23420"/>
                        <a:pt x="24938" y="23627"/>
                      </a:cubicBezTo>
                      <a:cubicBezTo>
                        <a:pt x="23901" y="23852"/>
                        <a:pt x="23072" y="24267"/>
                        <a:pt x="22553" y="25269"/>
                      </a:cubicBezTo>
                      <a:cubicBezTo>
                        <a:pt x="22273" y="25790"/>
                        <a:pt x="21682" y="26043"/>
                        <a:pt x="21157" y="26043"/>
                      </a:cubicBezTo>
                      <a:cubicBezTo>
                        <a:pt x="21003" y="26043"/>
                        <a:pt x="20855" y="26021"/>
                        <a:pt x="20721" y="25978"/>
                      </a:cubicBezTo>
                      <a:cubicBezTo>
                        <a:pt x="20116" y="25788"/>
                        <a:pt x="20963" y="25390"/>
                        <a:pt x="20946" y="24993"/>
                      </a:cubicBezTo>
                      <a:cubicBezTo>
                        <a:pt x="20929" y="24543"/>
                        <a:pt x="20738" y="24129"/>
                        <a:pt x="20410" y="23835"/>
                      </a:cubicBezTo>
                      <a:cubicBezTo>
                        <a:pt x="19477" y="22798"/>
                        <a:pt x="18354" y="21709"/>
                        <a:pt x="18215" y="20327"/>
                      </a:cubicBezTo>
                      <a:cubicBezTo>
                        <a:pt x="18098" y="19205"/>
                        <a:pt x="17332" y="17921"/>
                        <a:pt x="16200" y="17921"/>
                      </a:cubicBezTo>
                      <a:cubicBezTo>
                        <a:pt x="16163" y="17921"/>
                        <a:pt x="16127" y="17922"/>
                        <a:pt x="16090" y="17925"/>
                      </a:cubicBezTo>
                      <a:cubicBezTo>
                        <a:pt x="15105" y="17976"/>
                        <a:pt x="14068" y="18391"/>
                        <a:pt x="13930" y="19221"/>
                      </a:cubicBezTo>
                      <a:cubicBezTo>
                        <a:pt x="13670" y="20430"/>
                        <a:pt x="14137" y="21709"/>
                        <a:pt x="15122" y="22470"/>
                      </a:cubicBezTo>
                      <a:cubicBezTo>
                        <a:pt x="15952" y="23109"/>
                        <a:pt x="15952" y="23161"/>
                        <a:pt x="15589" y="23489"/>
                      </a:cubicBezTo>
                      <a:cubicBezTo>
                        <a:pt x="14448" y="24526"/>
                        <a:pt x="14915" y="26116"/>
                        <a:pt x="14292" y="27377"/>
                      </a:cubicBezTo>
                      <a:cubicBezTo>
                        <a:pt x="14143" y="27687"/>
                        <a:pt x="14420" y="27822"/>
                        <a:pt x="14760" y="27822"/>
                      </a:cubicBezTo>
                      <a:cubicBezTo>
                        <a:pt x="14932" y="27822"/>
                        <a:pt x="15121" y="27787"/>
                        <a:pt x="15278" y="27723"/>
                      </a:cubicBezTo>
                      <a:cubicBezTo>
                        <a:pt x="16510" y="27249"/>
                        <a:pt x="17772" y="26919"/>
                        <a:pt x="19089" y="26919"/>
                      </a:cubicBezTo>
                      <a:cubicBezTo>
                        <a:pt x="19212" y="26919"/>
                        <a:pt x="19336" y="26922"/>
                        <a:pt x="19460" y="26928"/>
                      </a:cubicBezTo>
                      <a:lnTo>
                        <a:pt x="19874" y="26928"/>
                      </a:lnTo>
                      <a:cubicBezTo>
                        <a:pt x="19840" y="26997"/>
                        <a:pt x="19823" y="27136"/>
                        <a:pt x="19753" y="27153"/>
                      </a:cubicBezTo>
                      <a:cubicBezTo>
                        <a:pt x="18630" y="27585"/>
                        <a:pt x="17507" y="28138"/>
                        <a:pt x="16349" y="28414"/>
                      </a:cubicBezTo>
                      <a:cubicBezTo>
                        <a:pt x="15692" y="28570"/>
                        <a:pt x="14915" y="28432"/>
                        <a:pt x="14707" y="29209"/>
                      </a:cubicBezTo>
                      <a:cubicBezTo>
                        <a:pt x="14500" y="30004"/>
                        <a:pt x="15260" y="30194"/>
                        <a:pt x="15813" y="30505"/>
                      </a:cubicBezTo>
                      <a:cubicBezTo>
                        <a:pt x="17161" y="31318"/>
                        <a:pt x="17369" y="32493"/>
                        <a:pt x="16867" y="33910"/>
                      </a:cubicBezTo>
                      <a:cubicBezTo>
                        <a:pt x="16664" y="34503"/>
                        <a:pt x="16349" y="34660"/>
                        <a:pt x="15995" y="34660"/>
                      </a:cubicBezTo>
                      <a:cubicBezTo>
                        <a:pt x="15626" y="34660"/>
                        <a:pt x="15216" y="34489"/>
                        <a:pt x="14846" y="34463"/>
                      </a:cubicBezTo>
                      <a:cubicBezTo>
                        <a:pt x="13916" y="34396"/>
                        <a:pt x="12987" y="34203"/>
                        <a:pt x="12042" y="34203"/>
                      </a:cubicBezTo>
                      <a:cubicBezTo>
                        <a:pt x="12003" y="34203"/>
                        <a:pt x="11964" y="34203"/>
                        <a:pt x="11925" y="34204"/>
                      </a:cubicBezTo>
                      <a:cubicBezTo>
                        <a:pt x="10957" y="34221"/>
                        <a:pt x="9834" y="34446"/>
                        <a:pt x="9989" y="35759"/>
                      </a:cubicBezTo>
                      <a:cubicBezTo>
                        <a:pt x="10128" y="37072"/>
                        <a:pt x="9834" y="38196"/>
                        <a:pt x="9592" y="39440"/>
                      </a:cubicBezTo>
                      <a:cubicBezTo>
                        <a:pt x="9385" y="40425"/>
                        <a:pt x="8693" y="42136"/>
                        <a:pt x="10542" y="42464"/>
                      </a:cubicBezTo>
                      <a:cubicBezTo>
                        <a:pt x="12305" y="42758"/>
                        <a:pt x="12668" y="43173"/>
                        <a:pt x="11735" y="44693"/>
                      </a:cubicBezTo>
                      <a:cubicBezTo>
                        <a:pt x="11389" y="45298"/>
                        <a:pt x="10888" y="45817"/>
                        <a:pt x="10300" y="46180"/>
                      </a:cubicBezTo>
                      <a:cubicBezTo>
                        <a:pt x="9108" y="46871"/>
                        <a:pt x="8175" y="47752"/>
                        <a:pt x="8313" y="49342"/>
                      </a:cubicBezTo>
                      <a:cubicBezTo>
                        <a:pt x="8365" y="49964"/>
                        <a:pt x="8140" y="50707"/>
                        <a:pt x="7535" y="50967"/>
                      </a:cubicBezTo>
                      <a:cubicBezTo>
                        <a:pt x="5168" y="52021"/>
                        <a:pt x="3768" y="53991"/>
                        <a:pt x="2662" y="56168"/>
                      </a:cubicBezTo>
                      <a:cubicBezTo>
                        <a:pt x="1781" y="57931"/>
                        <a:pt x="122" y="59469"/>
                        <a:pt x="1279" y="61888"/>
                      </a:cubicBezTo>
                      <a:cubicBezTo>
                        <a:pt x="1936" y="63236"/>
                        <a:pt x="1573" y="64792"/>
                        <a:pt x="830" y="66209"/>
                      </a:cubicBezTo>
                      <a:cubicBezTo>
                        <a:pt x="1" y="67781"/>
                        <a:pt x="744" y="70477"/>
                        <a:pt x="2126" y="71687"/>
                      </a:cubicBezTo>
                      <a:cubicBezTo>
                        <a:pt x="2420" y="71946"/>
                        <a:pt x="2662" y="72240"/>
                        <a:pt x="2818" y="72586"/>
                      </a:cubicBezTo>
                      <a:cubicBezTo>
                        <a:pt x="4027" y="75040"/>
                        <a:pt x="5462" y="77303"/>
                        <a:pt x="7881" y="78755"/>
                      </a:cubicBezTo>
                      <a:cubicBezTo>
                        <a:pt x="8455" y="79100"/>
                        <a:pt x="9053" y="79742"/>
                        <a:pt x="9645" y="79742"/>
                      </a:cubicBezTo>
                      <a:cubicBezTo>
                        <a:pt x="9766" y="79742"/>
                        <a:pt x="9887" y="79715"/>
                        <a:pt x="10007" y="79654"/>
                      </a:cubicBezTo>
                      <a:cubicBezTo>
                        <a:pt x="12824" y="78254"/>
                        <a:pt x="16142" y="79844"/>
                        <a:pt x="18889" y="77874"/>
                      </a:cubicBezTo>
                      <a:cubicBezTo>
                        <a:pt x="19326" y="77562"/>
                        <a:pt x="19938" y="77352"/>
                        <a:pt x="20558" y="77352"/>
                      </a:cubicBezTo>
                      <a:cubicBezTo>
                        <a:pt x="21313" y="77352"/>
                        <a:pt x="22079" y="77663"/>
                        <a:pt x="22553" y="78479"/>
                      </a:cubicBezTo>
                      <a:cubicBezTo>
                        <a:pt x="23034" y="79313"/>
                        <a:pt x="23538" y="79650"/>
                        <a:pt x="24283" y="79650"/>
                      </a:cubicBezTo>
                      <a:cubicBezTo>
                        <a:pt x="24448" y="79650"/>
                        <a:pt x="24626" y="79633"/>
                        <a:pt x="24817" y="79602"/>
                      </a:cubicBezTo>
                      <a:cubicBezTo>
                        <a:pt x="24994" y="79574"/>
                        <a:pt x="25161" y="79561"/>
                        <a:pt x="25317" y="79561"/>
                      </a:cubicBezTo>
                      <a:cubicBezTo>
                        <a:pt x="26715" y="79561"/>
                        <a:pt x="27271" y="80640"/>
                        <a:pt x="26960" y="82194"/>
                      </a:cubicBezTo>
                      <a:cubicBezTo>
                        <a:pt x="26683" y="83611"/>
                        <a:pt x="25750" y="85218"/>
                        <a:pt x="26545" y="86480"/>
                      </a:cubicBezTo>
                      <a:cubicBezTo>
                        <a:pt x="27461" y="87966"/>
                        <a:pt x="28515" y="89400"/>
                        <a:pt x="29206" y="90973"/>
                      </a:cubicBezTo>
                      <a:cubicBezTo>
                        <a:pt x="30416" y="93721"/>
                        <a:pt x="31298" y="96641"/>
                        <a:pt x="29777" y="99631"/>
                      </a:cubicBezTo>
                      <a:cubicBezTo>
                        <a:pt x="28809" y="101515"/>
                        <a:pt x="28619" y="103502"/>
                        <a:pt x="29535" y="105369"/>
                      </a:cubicBezTo>
                      <a:cubicBezTo>
                        <a:pt x="30503" y="107321"/>
                        <a:pt x="31228" y="109274"/>
                        <a:pt x="31488" y="111469"/>
                      </a:cubicBezTo>
                      <a:cubicBezTo>
                        <a:pt x="31712" y="113456"/>
                        <a:pt x="31695" y="115599"/>
                        <a:pt x="33371" y="117172"/>
                      </a:cubicBezTo>
                      <a:cubicBezTo>
                        <a:pt x="34322" y="118088"/>
                        <a:pt x="34581" y="119436"/>
                        <a:pt x="35013" y="120645"/>
                      </a:cubicBezTo>
                      <a:cubicBezTo>
                        <a:pt x="35393" y="121717"/>
                        <a:pt x="34546" y="123065"/>
                        <a:pt x="35843" y="123998"/>
                      </a:cubicBezTo>
                      <a:cubicBezTo>
                        <a:pt x="36206" y="124270"/>
                        <a:pt x="36549" y="124368"/>
                        <a:pt x="36881" y="124368"/>
                      </a:cubicBezTo>
                      <a:cubicBezTo>
                        <a:pt x="37735" y="124368"/>
                        <a:pt x="38515" y="123721"/>
                        <a:pt x="39372" y="123721"/>
                      </a:cubicBezTo>
                      <a:cubicBezTo>
                        <a:pt x="39388" y="123721"/>
                        <a:pt x="39404" y="123721"/>
                        <a:pt x="39420" y="123721"/>
                      </a:cubicBezTo>
                      <a:cubicBezTo>
                        <a:pt x="39526" y="123724"/>
                        <a:pt x="39630" y="123725"/>
                        <a:pt x="39734" y="123725"/>
                      </a:cubicBezTo>
                      <a:cubicBezTo>
                        <a:pt x="44937" y="123725"/>
                        <a:pt x="47636" y="120353"/>
                        <a:pt x="49754" y="116100"/>
                      </a:cubicBezTo>
                      <a:cubicBezTo>
                        <a:pt x="50186" y="115236"/>
                        <a:pt x="49720" y="113957"/>
                        <a:pt x="50826" y="113508"/>
                      </a:cubicBezTo>
                      <a:cubicBezTo>
                        <a:pt x="52761" y="112713"/>
                        <a:pt x="53193" y="111175"/>
                        <a:pt x="52692" y="109499"/>
                      </a:cubicBezTo>
                      <a:cubicBezTo>
                        <a:pt x="51949" y="107028"/>
                        <a:pt x="53297" y="106112"/>
                        <a:pt x="55181" y="105282"/>
                      </a:cubicBezTo>
                      <a:cubicBezTo>
                        <a:pt x="57773" y="104107"/>
                        <a:pt x="59449" y="98370"/>
                        <a:pt x="57963" y="96071"/>
                      </a:cubicBezTo>
                      <a:cubicBezTo>
                        <a:pt x="56770" y="94239"/>
                        <a:pt x="57099" y="92217"/>
                        <a:pt x="57444" y="90316"/>
                      </a:cubicBezTo>
                      <a:cubicBezTo>
                        <a:pt x="57911" y="87621"/>
                        <a:pt x="59933" y="85823"/>
                        <a:pt x="61851" y="84164"/>
                      </a:cubicBezTo>
                      <a:cubicBezTo>
                        <a:pt x="65601" y="80915"/>
                        <a:pt x="68055" y="76992"/>
                        <a:pt x="69109" y="72171"/>
                      </a:cubicBezTo>
                      <a:cubicBezTo>
                        <a:pt x="69271" y="71459"/>
                        <a:pt x="69266" y="70656"/>
                        <a:pt x="68371" y="70656"/>
                      </a:cubicBezTo>
                      <a:cubicBezTo>
                        <a:pt x="68311" y="70656"/>
                        <a:pt x="68246" y="70660"/>
                        <a:pt x="68176" y="70667"/>
                      </a:cubicBezTo>
                      <a:cubicBezTo>
                        <a:pt x="67157" y="70788"/>
                        <a:pt x="66154" y="71151"/>
                        <a:pt x="65152" y="71462"/>
                      </a:cubicBezTo>
                      <a:cubicBezTo>
                        <a:pt x="63960" y="71826"/>
                        <a:pt x="63201" y="72060"/>
                        <a:pt x="62664" y="72060"/>
                      </a:cubicBezTo>
                      <a:cubicBezTo>
                        <a:pt x="61727" y="72060"/>
                        <a:pt x="61469" y="71346"/>
                        <a:pt x="60772" y="69363"/>
                      </a:cubicBezTo>
                      <a:lnTo>
                        <a:pt x="60772" y="69363"/>
                      </a:lnTo>
                      <a:cubicBezTo>
                        <a:pt x="61180" y="69747"/>
                        <a:pt x="61467" y="70422"/>
                        <a:pt x="62074" y="70422"/>
                      </a:cubicBezTo>
                      <a:cubicBezTo>
                        <a:pt x="62180" y="70422"/>
                        <a:pt x="62295" y="70402"/>
                        <a:pt x="62422" y="70356"/>
                      </a:cubicBezTo>
                      <a:cubicBezTo>
                        <a:pt x="63925" y="69769"/>
                        <a:pt x="65359" y="68957"/>
                        <a:pt x="66897" y="68455"/>
                      </a:cubicBezTo>
                      <a:cubicBezTo>
                        <a:pt x="68660" y="67868"/>
                        <a:pt x="69732" y="66209"/>
                        <a:pt x="71391" y="65639"/>
                      </a:cubicBezTo>
                      <a:cubicBezTo>
                        <a:pt x="73706" y="64844"/>
                        <a:pt x="76713" y="61716"/>
                        <a:pt x="76852" y="59383"/>
                      </a:cubicBezTo>
                      <a:cubicBezTo>
                        <a:pt x="76834" y="59072"/>
                        <a:pt x="76713" y="58778"/>
                        <a:pt x="76506" y="58553"/>
                      </a:cubicBezTo>
                      <a:cubicBezTo>
                        <a:pt x="75918" y="57810"/>
                        <a:pt x="75279" y="57153"/>
                        <a:pt x="74294" y="56894"/>
                      </a:cubicBezTo>
                      <a:cubicBezTo>
                        <a:pt x="73724" y="56739"/>
                        <a:pt x="73378" y="56151"/>
                        <a:pt x="73516" y="55581"/>
                      </a:cubicBezTo>
                      <a:cubicBezTo>
                        <a:pt x="73547" y="55481"/>
                        <a:pt x="73596" y="55443"/>
                        <a:pt x="73658" y="55443"/>
                      </a:cubicBezTo>
                      <a:cubicBezTo>
                        <a:pt x="73842" y="55443"/>
                        <a:pt x="74139" y="55775"/>
                        <a:pt x="74398" y="55788"/>
                      </a:cubicBezTo>
                      <a:cubicBezTo>
                        <a:pt x="75366" y="55855"/>
                        <a:pt x="76333" y="56083"/>
                        <a:pt x="77301" y="56083"/>
                      </a:cubicBezTo>
                      <a:cubicBezTo>
                        <a:pt x="77336" y="56083"/>
                        <a:pt x="77370" y="56083"/>
                        <a:pt x="77405" y="56082"/>
                      </a:cubicBezTo>
                      <a:cubicBezTo>
                        <a:pt x="77727" y="56077"/>
                        <a:pt x="78047" y="56073"/>
                        <a:pt x="78365" y="56073"/>
                      </a:cubicBezTo>
                      <a:cubicBezTo>
                        <a:pt x="81373" y="56073"/>
                        <a:pt x="84145" y="56432"/>
                        <a:pt x="85786" y="59746"/>
                      </a:cubicBezTo>
                      <a:cubicBezTo>
                        <a:pt x="86136" y="60461"/>
                        <a:pt x="86996" y="61297"/>
                        <a:pt x="88011" y="61297"/>
                      </a:cubicBezTo>
                      <a:cubicBezTo>
                        <a:pt x="88148" y="61297"/>
                        <a:pt x="88288" y="61282"/>
                        <a:pt x="88430" y="61249"/>
                      </a:cubicBezTo>
                      <a:cubicBezTo>
                        <a:pt x="88585" y="61214"/>
                        <a:pt x="88707" y="61197"/>
                        <a:pt x="88805" y="61197"/>
                      </a:cubicBezTo>
                      <a:cubicBezTo>
                        <a:pt x="89186" y="61197"/>
                        <a:pt x="89184" y="61451"/>
                        <a:pt x="89225" y="61837"/>
                      </a:cubicBezTo>
                      <a:cubicBezTo>
                        <a:pt x="89830" y="66554"/>
                        <a:pt x="91990" y="70685"/>
                        <a:pt x="94133" y="74832"/>
                      </a:cubicBezTo>
                      <a:cubicBezTo>
                        <a:pt x="94475" y="75487"/>
                        <a:pt x="94875" y="75911"/>
                        <a:pt x="95290" y="75911"/>
                      </a:cubicBezTo>
                      <a:cubicBezTo>
                        <a:pt x="95652" y="75911"/>
                        <a:pt x="96025" y="75588"/>
                        <a:pt x="96380" y="74815"/>
                      </a:cubicBezTo>
                      <a:cubicBezTo>
                        <a:pt x="96622" y="74297"/>
                        <a:pt x="97036" y="73847"/>
                        <a:pt x="97382" y="73381"/>
                      </a:cubicBezTo>
                      <a:lnTo>
                        <a:pt x="97538" y="73225"/>
                      </a:lnTo>
                      <a:cubicBezTo>
                        <a:pt x="98212" y="71618"/>
                        <a:pt x="98056" y="69993"/>
                        <a:pt x="97831" y="68317"/>
                      </a:cubicBezTo>
                      <a:cubicBezTo>
                        <a:pt x="97762" y="67833"/>
                        <a:pt x="97589" y="67211"/>
                        <a:pt x="98194" y="67073"/>
                      </a:cubicBezTo>
                      <a:cubicBezTo>
                        <a:pt x="99784" y="66693"/>
                        <a:pt x="100268" y="65258"/>
                        <a:pt x="101149" y="64187"/>
                      </a:cubicBezTo>
                      <a:cubicBezTo>
                        <a:pt x="102117" y="63029"/>
                        <a:pt x="103137" y="61629"/>
                        <a:pt x="104243" y="60903"/>
                      </a:cubicBezTo>
                      <a:cubicBezTo>
                        <a:pt x="104825" y="60515"/>
                        <a:pt x="105739" y="59942"/>
                        <a:pt x="106690" y="59942"/>
                      </a:cubicBezTo>
                      <a:cubicBezTo>
                        <a:pt x="107432" y="59942"/>
                        <a:pt x="108196" y="60292"/>
                        <a:pt x="108840" y="61353"/>
                      </a:cubicBezTo>
                      <a:cubicBezTo>
                        <a:pt x="109600" y="62632"/>
                        <a:pt x="110965" y="63565"/>
                        <a:pt x="111017" y="65258"/>
                      </a:cubicBezTo>
                      <a:cubicBezTo>
                        <a:pt x="111034" y="65777"/>
                        <a:pt x="110793" y="66433"/>
                        <a:pt x="111536" y="66693"/>
                      </a:cubicBezTo>
                      <a:cubicBezTo>
                        <a:pt x="111822" y="66788"/>
                        <a:pt x="112112" y="66862"/>
                        <a:pt x="112391" y="66862"/>
                      </a:cubicBezTo>
                      <a:cubicBezTo>
                        <a:pt x="112769" y="66862"/>
                        <a:pt x="113129" y="66727"/>
                        <a:pt x="113437" y="66330"/>
                      </a:cubicBezTo>
                      <a:cubicBezTo>
                        <a:pt x="113540" y="66205"/>
                        <a:pt x="113700" y="66031"/>
                        <a:pt x="113856" y="66031"/>
                      </a:cubicBezTo>
                      <a:cubicBezTo>
                        <a:pt x="113960" y="66031"/>
                        <a:pt x="114062" y="66109"/>
                        <a:pt x="114145" y="66330"/>
                      </a:cubicBezTo>
                      <a:cubicBezTo>
                        <a:pt x="114543" y="67470"/>
                        <a:pt x="114802" y="68663"/>
                        <a:pt x="115286" y="69769"/>
                      </a:cubicBezTo>
                      <a:cubicBezTo>
                        <a:pt x="116271" y="72033"/>
                        <a:pt x="114940" y="74677"/>
                        <a:pt x="116858" y="76871"/>
                      </a:cubicBezTo>
                      <a:cubicBezTo>
                        <a:pt x="118241" y="78461"/>
                        <a:pt x="118362" y="80915"/>
                        <a:pt x="119900" y="82540"/>
                      </a:cubicBezTo>
                      <a:cubicBezTo>
                        <a:pt x="120401" y="82799"/>
                        <a:pt x="120885" y="83058"/>
                        <a:pt x="121386" y="83300"/>
                      </a:cubicBezTo>
                      <a:cubicBezTo>
                        <a:pt x="121538" y="83368"/>
                        <a:pt x="121699" y="83403"/>
                        <a:pt x="121846" y="83403"/>
                      </a:cubicBezTo>
                      <a:cubicBezTo>
                        <a:pt x="122184" y="83403"/>
                        <a:pt x="122445" y="83219"/>
                        <a:pt x="122337" y="82834"/>
                      </a:cubicBezTo>
                      <a:cubicBezTo>
                        <a:pt x="121818" y="80915"/>
                        <a:pt x="121991" y="78790"/>
                        <a:pt x="119969" y="77355"/>
                      </a:cubicBezTo>
                      <a:cubicBezTo>
                        <a:pt x="118414" y="76249"/>
                        <a:pt x="117239" y="74521"/>
                        <a:pt x="117463" y="72378"/>
                      </a:cubicBezTo>
                      <a:cubicBezTo>
                        <a:pt x="117528" y="71821"/>
                        <a:pt x="116912" y="70437"/>
                        <a:pt x="117695" y="70437"/>
                      </a:cubicBezTo>
                      <a:cubicBezTo>
                        <a:pt x="117955" y="70437"/>
                        <a:pt x="118371" y="70590"/>
                        <a:pt x="119019" y="70979"/>
                      </a:cubicBezTo>
                      <a:cubicBezTo>
                        <a:pt x="120194" y="71704"/>
                        <a:pt x="121386" y="72655"/>
                        <a:pt x="121749" y="73605"/>
                      </a:cubicBezTo>
                      <a:cubicBezTo>
                        <a:pt x="122096" y="74553"/>
                        <a:pt x="122434" y="74868"/>
                        <a:pt x="122776" y="74868"/>
                      </a:cubicBezTo>
                      <a:cubicBezTo>
                        <a:pt x="123251" y="74868"/>
                        <a:pt x="123732" y="74261"/>
                        <a:pt x="124255" y="73899"/>
                      </a:cubicBezTo>
                      <a:cubicBezTo>
                        <a:pt x="124531" y="73709"/>
                        <a:pt x="124721" y="73363"/>
                        <a:pt x="125015" y="73208"/>
                      </a:cubicBezTo>
                      <a:cubicBezTo>
                        <a:pt x="126743" y="72292"/>
                        <a:pt x="127210" y="70961"/>
                        <a:pt x="126743" y="69043"/>
                      </a:cubicBezTo>
                      <a:cubicBezTo>
                        <a:pt x="126294" y="67159"/>
                        <a:pt x="125292" y="65725"/>
                        <a:pt x="123892" y="64533"/>
                      </a:cubicBezTo>
                      <a:cubicBezTo>
                        <a:pt x="122596" y="63409"/>
                        <a:pt x="122285" y="62459"/>
                        <a:pt x="123546" y="61059"/>
                      </a:cubicBezTo>
                      <a:cubicBezTo>
                        <a:pt x="123952" y="60621"/>
                        <a:pt x="124332" y="60388"/>
                        <a:pt x="124705" y="60388"/>
                      </a:cubicBezTo>
                      <a:cubicBezTo>
                        <a:pt x="124936" y="60388"/>
                        <a:pt x="125164" y="60477"/>
                        <a:pt x="125395" y="60661"/>
                      </a:cubicBezTo>
                      <a:cubicBezTo>
                        <a:pt x="126000" y="61145"/>
                        <a:pt x="125810" y="61750"/>
                        <a:pt x="125119" y="62234"/>
                      </a:cubicBezTo>
                      <a:cubicBezTo>
                        <a:pt x="124618" y="62580"/>
                        <a:pt x="124445" y="63219"/>
                        <a:pt x="125050" y="63651"/>
                      </a:cubicBezTo>
                      <a:cubicBezTo>
                        <a:pt x="125442" y="63952"/>
                        <a:pt x="125858" y="64171"/>
                        <a:pt x="126268" y="64171"/>
                      </a:cubicBezTo>
                      <a:cubicBezTo>
                        <a:pt x="126635" y="64171"/>
                        <a:pt x="126996" y="63996"/>
                        <a:pt x="127331" y="63547"/>
                      </a:cubicBezTo>
                      <a:cubicBezTo>
                        <a:pt x="127694" y="63046"/>
                        <a:pt x="128247" y="62407"/>
                        <a:pt x="127469" y="61940"/>
                      </a:cubicBezTo>
                      <a:cubicBezTo>
                        <a:pt x="126398" y="61318"/>
                        <a:pt x="127037" y="61042"/>
                        <a:pt x="127590" y="60696"/>
                      </a:cubicBezTo>
                      <a:cubicBezTo>
                        <a:pt x="130061" y="59210"/>
                        <a:pt x="133449" y="59106"/>
                        <a:pt x="134693" y="55788"/>
                      </a:cubicBezTo>
                      <a:cubicBezTo>
                        <a:pt x="135298" y="54146"/>
                        <a:pt x="136093" y="52591"/>
                        <a:pt x="135851" y="50725"/>
                      </a:cubicBezTo>
                      <a:cubicBezTo>
                        <a:pt x="135522" y="48288"/>
                        <a:pt x="133932" y="46629"/>
                        <a:pt x="132498" y="44918"/>
                      </a:cubicBezTo>
                      <a:cubicBezTo>
                        <a:pt x="131772" y="44054"/>
                        <a:pt x="131859" y="43622"/>
                        <a:pt x="132775" y="43173"/>
                      </a:cubicBezTo>
                      <a:cubicBezTo>
                        <a:pt x="133120" y="43017"/>
                        <a:pt x="133397" y="42793"/>
                        <a:pt x="133362" y="42378"/>
                      </a:cubicBezTo>
                      <a:cubicBezTo>
                        <a:pt x="133345" y="41980"/>
                        <a:pt x="133051" y="41635"/>
                        <a:pt x="132671" y="41548"/>
                      </a:cubicBezTo>
                      <a:cubicBezTo>
                        <a:pt x="132227" y="41462"/>
                        <a:pt x="131713" y="41297"/>
                        <a:pt x="131292" y="41297"/>
                      </a:cubicBezTo>
                      <a:cubicBezTo>
                        <a:pt x="131122" y="41297"/>
                        <a:pt x="130968" y="41323"/>
                        <a:pt x="130839" y="41393"/>
                      </a:cubicBezTo>
                      <a:cubicBezTo>
                        <a:pt x="130667" y="41486"/>
                        <a:pt x="130517" y="41524"/>
                        <a:pt x="130385" y="41524"/>
                      </a:cubicBezTo>
                      <a:cubicBezTo>
                        <a:pt x="129751" y="41524"/>
                        <a:pt x="129496" y="40648"/>
                        <a:pt x="128935" y="40648"/>
                      </a:cubicBezTo>
                      <a:cubicBezTo>
                        <a:pt x="128871" y="40648"/>
                        <a:pt x="128804" y="40659"/>
                        <a:pt x="128731" y="40684"/>
                      </a:cubicBezTo>
                      <a:cubicBezTo>
                        <a:pt x="129025" y="40425"/>
                        <a:pt x="129336" y="40166"/>
                        <a:pt x="129612" y="39889"/>
                      </a:cubicBezTo>
                      <a:cubicBezTo>
                        <a:pt x="129699" y="39786"/>
                        <a:pt x="129768" y="39647"/>
                        <a:pt x="129802" y="39509"/>
                      </a:cubicBezTo>
                      <a:cubicBezTo>
                        <a:pt x="129896" y="39229"/>
                        <a:pt x="130059" y="38963"/>
                        <a:pt x="130355" y="38963"/>
                      </a:cubicBezTo>
                      <a:cubicBezTo>
                        <a:pt x="130388" y="38963"/>
                        <a:pt x="130423" y="38966"/>
                        <a:pt x="130459" y="38973"/>
                      </a:cubicBezTo>
                      <a:cubicBezTo>
                        <a:pt x="130822" y="39025"/>
                        <a:pt x="130718" y="39405"/>
                        <a:pt x="130753" y="39665"/>
                      </a:cubicBezTo>
                      <a:cubicBezTo>
                        <a:pt x="130885" y="40368"/>
                        <a:pt x="131150" y="40680"/>
                        <a:pt x="131522" y="40680"/>
                      </a:cubicBezTo>
                      <a:cubicBezTo>
                        <a:pt x="131781" y="40680"/>
                        <a:pt x="132092" y="40529"/>
                        <a:pt x="132446" y="40252"/>
                      </a:cubicBezTo>
                      <a:cubicBezTo>
                        <a:pt x="132816" y="39963"/>
                        <a:pt x="133198" y="39825"/>
                        <a:pt x="133552" y="39825"/>
                      </a:cubicBezTo>
                      <a:cubicBezTo>
                        <a:pt x="134190" y="39825"/>
                        <a:pt x="134735" y="40276"/>
                        <a:pt x="134935" y="41099"/>
                      </a:cubicBezTo>
                      <a:cubicBezTo>
                        <a:pt x="135004" y="41410"/>
                        <a:pt x="135246" y="41911"/>
                        <a:pt x="135436" y="41928"/>
                      </a:cubicBezTo>
                      <a:cubicBezTo>
                        <a:pt x="136836" y="42067"/>
                        <a:pt x="137130" y="43259"/>
                        <a:pt x="137441" y="44192"/>
                      </a:cubicBezTo>
                      <a:cubicBezTo>
                        <a:pt x="137757" y="45176"/>
                        <a:pt x="138205" y="45491"/>
                        <a:pt x="138710" y="45491"/>
                      </a:cubicBezTo>
                      <a:cubicBezTo>
                        <a:pt x="139226" y="45491"/>
                        <a:pt x="139803" y="45163"/>
                        <a:pt x="140361" y="44884"/>
                      </a:cubicBezTo>
                      <a:cubicBezTo>
                        <a:pt x="141813" y="44175"/>
                        <a:pt x="140586" y="43363"/>
                        <a:pt x="140327" y="42654"/>
                      </a:cubicBezTo>
                      <a:cubicBezTo>
                        <a:pt x="140188" y="42188"/>
                        <a:pt x="139739" y="41773"/>
                        <a:pt x="139324" y="41479"/>
                      </a:cubicBezTo>
                      <a:cubicBezTo>
                        <a:pt x="137717" y="40356"/>
                        <a:pt x="137648" y="38921"/>
                        <a:pt x="138305" y="37245"/>
                      </a:cubicBezTo>
                      <a:cubicBezTo>
                        <a:pt x="138533" y="36644"/>
                        <a:pt x="138753" y="36160"/>
                        <a:pt x="139216" y="36160"/>
                      </a:cubicBezTo>
                      <a:cubicBezTo>
                        <a:pt x="139418" y="36160"/>
                        <a:pt x="139666" y="36252"/>
                        <a:pt x="139981" y="36468"/>
                      </a:cubicBezTo>
                      <a:cubicBezTo>
                        <a:pt x="140121" y="36569"/>
                        <a:pt x="140268" y="36617"/>
                        <a:pt x="140413" y="36617"/>
                      </a:cubicBezTo>
                      <a:cubicBezTo>
                        <a:pt x="140661" y="36617"/>
                        <a:pt x="140902" y="36477"/>
                        <a:pt x="141087" y="36226"/>
                      </a:cubicBezTo>
                      <a:cubicBezTo>
                        <a:pt x="142573" y="34255"/>
                        <a:pt x="142850" y="29797"/>
                        <a:pt x="141640" y="27706"/>
                      </a:cubicBezTo>
                      <a:cubicBezTo>
                        <a:pt x="141485" y="27447"/>
                        <a:pt x="141104" y="27187"/>
                        <a:pt x="141398" y="26807"/>
                      </a:cubicBezTo>
                      <a:lnTo>
                        <a:pt x="141398" y="26807"/>
                      </a:lnTo>
                      <a:cubicBezTo>
                        <a:pt x="141623" y="26997"/>
                        <a:pt x="141917" y="27153"/>
                        <a:pt x="142072" y="27395"/>
                      </a:cubicBezTo>
                      <a:cubicBezTo>
                        <a:pt x="142988" y="28812"/>
                        <a:pt x="143869" y="30229"/>
                        <a:pt x="144733" y="31663"/>
                      </a:cubicBezTo>
                      <a:cubicBezTo>
                        <a:pt x="144984" y="32062"/>
                        <a:pt x="145261" y="32460"/>
                        <a:pt x="145713" y="32460"/>
                      </a:cubicBezTo>
                      <a:cubicBezTo>
                        <a:pt x="145790" y="32460"/>
                        <a:pt x="145872" y="32449"/>
                        <a:pt x="145960" y="32424"/>
                      </a:cubicBezTo>
                      <a:cubicBezTo>
                        <a:pt x="146323" y="32320"/>
                        <a:pt x="146825" y="32043"/>
                        <a:pt x="146928" y="31750"/>
                      </a:cubicBezTo>
                      <a:cubicBezTo>
                        <a:pt x="147118" y="31197"/>
                        <a:pt x="146496" y="30972"/>
                        <a:pt x="146151" y="30644"/>
                      </a:cubicBezTo>
                      <a:cubicBezTo>
                        <a:pt x="145805" y="30298"/>
                        <a:pt x="144889" y="29935"/>
                        <a:pt x="145511" y="29348"/>
                      </a:cubicBezTo>
                      <a:cubicBezTo>
                        <a:pt x="146220" y="28674"/>
                        <a:pt x="145701" y="28363"/>
                        <a:pt x="145373" y="27982"/>
                      </a:cubicBezTo>
                      <a:cubicBezTo>
                        <a:pt x="144924" y="27464"/>
                        <a:pt x="144353" y="27049"/>
                        <a:pt x="143904" y="26513"/>
                      </a:cubicBezTo>
                      <a:cubicBezTo>
                        <a:pt x="142452" y="24803"/>
                        <a:pt x="140309" y="24008"/>
                        <a:pt x="138927" y="23455"/>
                      </a:cubicBezTo>
                      <a:cubicBezTo>
                        <a:pt x="137233" y="22781"/>
                        <a:pt x="135350" y="23368"/>
                        <a:pt x="133794" y="22349"/>
                      </a:cubicBezTo>
                      <a:cubicBezTo>
                        <a:pt x="133621" y="22228"/>
                        <a:pt x="133120" y="22141"/>
                        <a:pt x="133379" y="21934"/>
                      </a:cubicBezTo>
                      <a:cubicBezTo>
                        <a:pt x="134416" y="21156"/>
                        <a:pt x="134192" y="19843"/>
                        <a:pt x="134814" y="18910"/>
                      </a:cubicBezTo>
                      <a:cubicBezTo>
                        <a:pt x="135183" y="18357"/>
                        <a:pt x="137525" y="17996"/>
                        <a:pt x="139389" y="17996"/>
                      </a:cubicBezTo>
                      <a:cubicBezTo>
                        <a:pt x="140321" y="17996"/>
                        <a:pt x="141133" y="18086"/>
                        <a:pt x="141519" y="18287"/>
                      </a:cubicBezTo>
                      <a:cubicBezTo>
                        <a:pt x="141913" y="18491"/>
                        <a:pt x="142318" y="18567"/>
                        <a:pt x="142722" y="18567"/>
                      </a:cubicBezTo>
                      <a:cubicBezTo>
                        <a:pt x="143310" y="18567"/>
                        <a:pt x="143896" y="18407"/>
                        <a:pt x="144440" y="18253"/>
                      </a:cubicBezTo>
                      <a:cubicBezTo>
                        <a:pt x="145183" y="18028"/>
                        <a:pt x="144301" y="17320"/>
                        <a:pt x="144440" y="16905"/>
                      </a:cubicBezTo>
                      <a:cubicBezTo>
                        <a:pt x="144595" y="16473"/>
                        <a:pt x="144232" y="15764"/>
                        <a:pt x="144803" y="15626"/>
                      </a:cubicBezTo>
                      <a:cubicBezTo>
                        <a:pt x="144894" y="15602"/>
                        <a:pt x="144986" y="15590"/>
                        <a:pt x="145078" y="15590"/>
                      </a:cubicBezTo>
                      <a:cubicBezTo>
                        <a:pt x="145503" y="15590"/>
                        <a:pt x="145922" y="15838"/>
                        <a:pt x="146306" y="16179"/>
                      </a:cubicBezTo>
                      <a:cubicBezTo>
                        <a:pt x="146709" y="16532"/>
                        <a:pt x="147171" y="16997"/>
                        <a:pt x="147617" y="16997"/>
                      </a:cubicBezTo>
                      <a:cubicBezTo>
                        <a:pt x="147935" y="16997"/>
                        <a:pt x="148244" y="16760"/>
                        <a:pt x="148518" y="16075"/>
                      </a:cubicBezTo>
                      <a:cubicBezTo>
                        <a:pt x="148584" y="15900"/>
                        <a:pt x="148692" y="15801"/>
                        <a:pt x="148828" y="15801"/>
                      </a:cubicBezTo>
                      <a:cubicBezTo>
                        <a:pt x="148906" y="15801"/>
                        <a:pt x="148994" y="15833"/>
                        <a:pt x="149088" y="15903"/>
                      </a:cubicBezTo>
                      <a:cubicBezTo>
                        <a:pt x="149348" y="16110"/>
                        <a:pt x="149348" y="16335"/>
                        <a:pt x="149192" y="16646"/>
                      </a:cubicBezTo>
                      <a:cubicBezTo>
                        <a:pt x="148743" y="17596"/>
                        <a:pt x="147965" y="18547"/>
                        <a:pt x="147965" y="19497"/>
                      </a:cubicBezTo>
                      <a:cubicBezTo>
                        <a:pt x="147931" y="21122"/>
                        <a:pt x="148708" y="22677"/>
                        <a:pt x="150022" y="23627"/>
                      </a:cubicBezTo>
                      <a:cubicBezTo>
                        <a:pt x="151231" y="24561"/>
                        <a:pt x="152631" y="25269"/>
                        <a:pt x="153582" y="26513"/>
                      </a:cubicBezTo>
                      <a:cubicBezTo>
                        <a:pt x="153835" y="26852"/>
                        <a:pt x="154112" y="27339"/>
                        <a:pt x="154580" y="27339"/>
                      </a:cubicBezTo>
                      <a:cubicBezTo>
                        <a:pt x="154686" y="27339"/>
                        <a:pt x="154802" y="27314"/>
                        <a:pt x="154930" y="27257"/>
                      </a:cubicBezTo>
                      <a:cubicBezTo>
                        <a:pt x="155621" y="26928"/>
                        <a:pt x="155673" y="26271"/>
                        <a:pt x="155604" y="25615"/>
                      </a:cubicBezTo>
                      <a:cubicBezTo>
                        <a:pt x="155448" y="24025"/>
                        <a:pt x="155863" y="22435"/>
                        <a:pt x="154739" y="20845"/>
                      </a:cubicBezTo>
                      <a:cubicBezTo>
                        <a:pt x="154065" y="19877"/>
                        <a:pt x="153772" y="18823"/>
                        <a:pt x="152406" y="18737"/>
                      </a:cubicBezTo>
                      <a:cubicBezTo>
                        <a:pt x="152044" y="18720"/>
                        <a:pt x="151940" y="18478"/>
                        <a:pt x="151888" y="18201"/>
                      </a:cubicBezTo>
                      <a:cubicBezTo>
                        <a:pt x="151820" y="17931"/>
                        <a:pt x="151918" y="17578"/>
                        <a:pt x="152229" y="17578"/>
                      </a:cubicBezTo>
                      <a:cubicBezTo>
                        <a:pt x="152236" y="17578"/>
                        <a:pt x="152243" y="17579"/>
                        <a:pt x="152251" y="17579"/>
                      </a:cubicBezTo>
                      <a:cubicBezTo>
                        <a:pt x="152284" y="17581"/>
                        <a:pt x="152317" y="17582"/>
                        <a:pt x="152350" y="17582"/>
                      </a:cubicBezTo>
                      <a:cubicBezTo>
                        <a:pt x="153000" y="17582"/>
                        <a:pt x="153628" y="17254"/>
                        <a:pt x="154277" y="17254"/>
                      </a:cubicBezTo>
                      <a:cubicBezTo>
                        <a:pt x="154558" y="17254"/>
                        <a:pt x="154844" y="17316"/>
                        <a:pt x="155137" y="17493"/>
                      </a:cubicBezTo>
                      <a:cubicBezTo>
                        <a:pt x="155393" y="17649"/>
                        <a:pt x="155627" y="17726"/>
                        <a:pt x="155836" y="17726"/>
                      </a:cubicBezTo>
                      <a:cubicBezTo>
                        <a:pt x="156249" y="17726"/>
                        <a:pt x="156566" y="17427"/>
                        <a:pt x="156761" y="16853"/>
                      </a:cubicBezTo>
                      <a:cubicBezTo>
                        <a:pt x="157072" y="15920"/>
                        <a:pt x="157954" y="15505"/>
                        <a:pt x="158662" y="15039"/>
                      </a:cubicBezTo>
                      <a:cubicBezTo>
                        <a:pt x="158771" y="14969"/>
                        <a:pt x="158912" y="14953"/>
                        <a:pt x="159064" y="14953"/>
                      </a:cubicBezTo>
                      <a:cubicBezTo>
                        <a:pt x="159192" y="14953"/>
                        <a:pt x="159327" y="14964"/>
                        <a:pt x="159458" y="14964"/>
                      </a:cubicBezTo>
                      <a:cubicBezTo>
                        <a:pt x="159792" y="14964"/>
                        <a:pt x="160100" y="14892"/>
                        <a:pt x="160183" y="14382"/>
                      </a:cubicBezTo>
                      <a:cubicBezTo>
                        <a:pt x="160304" y="13501"/>
                        <a:pt x="159475" y="13310"/>
                        <a:pt x="158887" y="12965"/>
                      </a:cubicBezTo>
                      <a:cubicBezTo>
                        <a:pt x="158662" y="12827"/>
                        <a:pt x="158334" y="12550"/>
                        <a:pt x="158351" y="12395"/>
                      </a:cubicBezTo>
                      <a:cubicBezTo>
                        <a:pt x="158404" y="12154"/>
                        <a:pt x="158582" y="12097"/>
                        <a:pt x="158776" y="12097"/>
                      </a:cubicBezTo>
                      <a:cubicBezTo>
                        <a:pt x="158903" y="12097"/>
                        <a:pt x="159037" y="12122"/>
                        <a:pt x="159146" y="12135"/>
                      </a:cubicBezTo>
                      <a:cubicBezTo>
                        <a:pt x="160460" y="12308"/>
                        <a:pt x="161652" y="12999"/>
                        <a:pt x="163017" y="12999"/>
                      </a:cubicBezTo>
                      <a:cubicBezTo>
                        <a:pt x="163570" y="12999"/>
                        <a:pt x="163795" y="12913"/>
                        <a:pt x="164002" y="12274"/>
                      </a:cubicBezTo>
                      <a:cubicBezTo>
                        <a:pt x="164745" y="10182"/>
                        <a:pt x="163311" y="10010"/>
                        <a:pt x="161998" y="9923"/>
                      </a:cubicBezTo>
                      <a:cubicBezTo>
                        <a:pt x="160218" y="9820"/>
                        <a:pt x="158438" y="9543"/>
                        <a:pt x="156710" y="9076"/>
                      </a:cubicBezTo>
                      <a:cubicBezTo>
                        <a:pt x="153313" y="8169"/>
                        <a:pt x="149984" y="6872"/>
                        <a:pt x="146431" y="6872"/>
                      </a:cubicBezTo>
                      <a:cubicBezTo>
                        <a:pt x="145249" y="6872"/>
                        <a:pt x="144041" y="7016"/>
                        <a:pt x="142798" y="7366"/>
                      </a:cubicBezTo>
                      <a:cubicBezTo>
                        <a:pt x="142441" y="7468"/>
                        <a:pt x="142044" y="7507"/>
                        <a:pt x="141624" y="7507"/>
                      </a:cubicBezTo>
                      <a:cubicBezTo>
                        <a:pt x="140475" y="7507"/>
                        <a:pt x="139148" y="7211"/>
                        <a:pt x="137959" y="7072"/>
                      </a:cubicBezTo>
                      <a:cubicBezTo>
                        <a:pt x="135760" y="6810"/>
                        <a:pt x="133765" y="5577"/>
                        <a:pt x="131513" y="5577"/>
                      </a:cubicBezTo>
                      <a:cubicBezTo>
                        <a:pt x="131235" y="5577"/>
                        <a:pt x="130953" y="5596"/>
                        <a:pt x="130666" y="5637"/>
                      </a:cubicBezTo>
                      <a:cubicBezTo>
                        <a:pt x="130197" y="5701"/>
                        <a:pt x="129713" y="5752"/>
                        <a:pt x="129231" y="5752"/>
                      </a:cubicBezTo>
                      <a:cubicBezTo>
                        <a:pt x="128525" y="5752"/>
                        <a:pt x="127823" y="5641"/>
                        <a:pt x="127175" y="5292"/>
                      </a:cubicBezTo>
                      <a:cubicBezTo>
                        <a:pt x="124583" y="3857"/>
                        <a:pt x="121352" y="4808"/>
                        <a:pt x="118811" y="3097"/>
                      </a:cubicBezTo>
                      <a:cubicBezTo>
                        <a:pt x="118623" y="2965"/>
                        <a:pt x="118385" y="2894"/>
                        <a:pt x="118144" y="2894"/>
                      </a:cubicBezTo>
                      <a:cubicBezTo>
                        <a:pt x="117786" y="2894"/>
                        <a:pt x="117421" y="3050"/>
                        <a:pt x="117204" y="3391"/>
                      </a:cubicBezTo>
                      <a:cubicBezTo>
                        <a:pt x="116737" y="4117"/>
                        <a:pt x="117601" y="4134"/>
                        <a:pt x="117930" y="4462"/>
                      </a:cubicBezTo>
                      <a:cubicBezTo>
                        <a:pt x="118103" y="4670"/>
                        <a:pt x="118154" y="4946"/>
                        <a:pt x="118068" y="5188"/>
                      </a:cubicBezTo>
                      <a:cubicBezTo>
                        <a:pt x="117958" y="5398"/>
                        <a:pt x="116241" y="5510"/>
                        <a:pt x="114740" y="5510"/>
                      </a:cubicBezTo>
                      <a:cubicBezTo>
                        <a:pt x="113645" y="5510"/>
                        <a:pt x="112664" y="5450"/>
                        <a:pt x="112503" y="5326"/>
                      </a:cubicBezTo>
                      <a:cubicBezTo>
                        <a:pt x="111242" y="4410"/>
                        <a:pt x="109825" y="3719"/>
                        <a:pt x="108321" y="3287"/>
                      </a:cubicBezTo>
                      <a:cubicBezTo>
                        <a:pt x="108108" y="3224"/>
                        <a:pt x="107902" y="3198"/>
                        <a:pt x="107703" y="3198"/>
                      </a:cubicBezTo>
                      <a:cubicBezTo>
                        <a:pt x="106742" y="3198"/>
                        <a:pt x="105934" y="3807"/>
                        <a:pt x="105084" y="3807"/>
                      </a:cubicBezTo>
                      <a:cubicBezTo>
                        <a:pt x="105000" y="3807"/>
                        <a:pt x="104915" y="3801"/>
                        <a:pt x="104830" y="3788"/>
                      </a:cubicBezTo>
                      <a:cubicBezTo>
                        <a:pt x="102083" y="3391"/>
                        <a:pt x="99266" y="3909"/>
                        <a:pt x="96760" y="1559"/>
                      </a:cubicBezTo>
                      <a:cubicBezTo>
                        <a:pt x="95295" y="185"/>
                        <a:pt x="93272" y="50"/>
                        <a:pt x="91223" y="50"/>
                      </a:cubicBezTo>
                      <a:cubicBezTo>
                        <a:pt x="90718" y="50"/>
                        <a:pt x="90212" y="58"/>
                        <a:pt x="89713" y="58"/>
                      </a:cubicBezTo>
                      <a:cubicBezTo>
                        <a:pt x="89152" y="58"/>
                        <a:pt x="88600" y="48"/>
                        <a:pt x="88067" y="4"/>
                      </a:cubicBezTo>
                      <a:cubicBezTo>
                        <a:pt x="88037" y="2"/>
                        <a:pt x="88007" y="1"/>
                        <a:pt x="8797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3"/>
                <p:cNvSpPr/>
                <p:nvPr/>
              </p:nvSpPr>
              <p:spPr>
                <a:xfrm>
                  <a:off x="5913800" y="3523050"/>
                  <a:ext cx="1109075" cy="813875"/>
                </a:xfrm>
                <a:custGeom>
                  <a:rect b="b" l="l" r="r" t="t"/>
                  <a:pathLst>
                    <a:path extrusionOk="0" h="32555" w="44363">
                      <a:moveTo>
                        <a:pt x="28245" y="1"/>
                      </a:moveTo>
                      <a:cubicBezTo>
                        <a:pt x="27747" y="1"/>
                        <a:pt x="27602" y="373"/>
                        <a:pt x="27634" y="804"/>
                      </a:cubicBezTo>
                      <a:cubicBezTo>
                        <a:pt x="27737" y="2117"/>
                        <a:pt x="27979" y="3482"/>
                        <a:pt x="27996" y="4778"/>
                      </a:cubicBezTo>
                      <a:cubicBezTo>
                        <a:pt x="28014" y="5660"/>
                        <a:pt x="28567" y="7094"/>
                        <a:pt x="27634" y="7267"/>
                      </a:cubicBezTo>
                      <a:cubicBezTo>
                        <a:pt x="27521" y="7286"/>
                        <a:pt x="27406" y="7295"/>
                        <a:pt x="27290" y="7295"/>
                      </a:cubicBezTo>
                      <a:cubicBezTo>
                        <a:pt x="25431" y="7295"/>
                        <a:pt x="23230" y="4918"/>
                        <a:pt x="23555" y="3275"/>
                      </a:cubicBezTo>
                      <a:cubicBezTo>
                        <a:pt x="23754" y="2264"/>
                        <a:pt x="23333" y="1317"/>
                        <a:pt x="22034" y="1317"/>
                      </a:cubicBezTo>
                      <a:cubicBezTo>
                        <a:pt x="21978" y="1317"/>
                        <a:pt x="21920" y="1318"/>
                        <a:pt x="21862" y="1322"/>
                      </a:cubicBezTo>
                      <a:cubicBezTo>
                        <a:pt x="21814" y="1325"/>
                        <a:pt x="21765" y="1327"/>
                        <a:pt x="21716" y="1327"/>
                      </a:cubicBezTo>
                      <a:cubicBezTo>
                        <a:pt x="20777" y="1327"/>
                        <a:pt x="19668" y="752"/>
                        <a:pt x="18692" y="752"/>
                      </a:cubicBezTo>
                      <a:cubicBezTo>
                        <a:pt x="18107" y="752"/>
                        <a:pt x="17570" y="958"/>
                        <a:pt x="17144" y="1616"/>
                      </a:cubicBezTo>
                      <a:cubicBezTo>
                        <a:pt x="16642" y="2376"/>
                        <a:pt x="15295" y="2826"/>
                        <a:pt x="15191" y="4035"/>
                      </a:cubicBezTo>
                      <a:cubicBezTo>
                        <a:pt x="15162" y="4430"/>
                        <a:pt x="15144" y="4616"/>
                        <a:pt x="15002" y="4616"/>
                      </a:cubicBezTo>
                      <a:cubicBezTo>
                        <a:pt x="14889" y="4616"/>
                        <a:pt x="14698" y="4499"/>
                        <a:pt x="14361" y="4277"/>
                      </a:cubicBezTo>
                      <a:cubicBezTo>
                        <a:pt x="13724" y="3844"/>
                        <a:pt x="13113" y="3612"/>
                        <a:pt x="12606" y="3612"/>
                      </a:cubicBezTo>
                      <a:cubicBezTo>
                        <a:pt x="12042" y="3612"/>
                        <a:pt x="11607" y="3900"/>
                        <a:pt x="11406" y="4519"/>
                      </a:cubicBezTo>
                      <a:cubicBezTo>
                        <a:pt x="10784" y="6334"/>
                        <a:pt x="8710" y="7215"/>
                        <a:pt x="8624" y="9392"/>
                      </a:cubicBezTo>
                      <a:cubicBezTo>
                        <a:pt x="8607" y="10153"/>
                        <a:pt x="7933" y="10619"/>
                        <a:pt x="7086" y="10879"/>
                      </a:cubicBezTo>
                      <a:cubicBezTo>
                        <a:pt x="5669" y="11311"/>
                        <a:pt x="4355" y="11864"/>
                        <a:pt x="3007" y="12382"/>
                      </a:cubicBezTo>
                      <a:cubicBezTo>
                        <a:pt x="1003" y="13160"/>
                        <a:pt x="0" y="16910"/>
                        <a:pt x="1538" y="19018"/>
                      </a:cubicBezTo>
                      <a:cubicBezTo>
                        <a:pt x="2835" y="20798"/>
                        <a:pt x="3128" y="22595"/>
                        <a:pt x="3992" y="24375"/>
                      </a:cubicBezTo>
                      <a:cubicBezTo>
                        <a:pt x="4494" y="25360"/>
                        <a:pt x="4424" y="26276"/>
                        <a:pt x="3750" y="26950"/>
                      </a:cubicBezTo>
                      <a:cubicBezTo>
                        <a:pt x="3353" y="27348"/>
                        <a:pt x="3509" y="27797"/>
                        <a:pt x="4148" y="28298"/>
                      </a:cubicBezTo>
                      <a:cubicBezTo>
                        <a:pt x="5020" y="28962"/>
                        <a:pt x="5824" y="29302"/>
                        <a:pt x="6549" y="29302"/>
                      </a:cubicBezTo>
                      <a:cubicBezTo>
                        <a:pt x="7089" y="29302"/>
                        <a:pt x="7586" y="29114"/>
                        <a:pt x="8036" y="28730"/>
                      </a:cubicBezTo>
                      <a:cubicBezTo>
                        <a:pt x="8740" y="28095"/>
                        <a:pt x="9643" y="27747"/>
                        <a:pt x="10576" y="27747"/>
                      </a:cubicBezTo>
                      <a:cubicBezTo>
                        <a:pt x="10811" y="27747"/>
                        <a:pt x="11049" y="27769"/>
                        <a:pt x="11285" y="27814"/>
                      </a:cubicBezTo>
                      <a:cubicBezTo>
                        <a:pt x="11420" y="27836"/>
                        <a:pt x="11551" y="27846"/>
                        <a:pt x="11676" y="27846"/>
                      </a:cubicBezTo>
                      <a:cubicBezTo>
                        <a:pt x="12065" y="27846"/>
                        <a:pt x="12402" y="27743"/>
                        <a:pt x="12650" y="27521"/>
                      </a:cubicBezTo>
                      <a:cubicBezTo>
                        <a:pt x="14551" y="25793"/>
                        <a:pt x="17368" y="25343"/>
                        <a:pt x="20047" y="24790"/>
                      </a:cubicBezTo>
                      <a:cubicBezTo>
                        <a:pt x="20247" y="24746"/>
                        <a:pt x="20464" y="24721"/>
                        <a:pt x="20691" y="24721"/>
                      </a:cubicBezTo>
                      <a:cubicBezTo>
                        <a:pt x="21623" y="24721"/>
                        <a:pt x="22712" y="25150"/>
                        <a:pt x="23365" y="26484"/>
                      </a:cubicBezTo>
                      <a:cubicBezTo>
                        <a:pt x="23667" y="27105"/>
                        <a:pt x="23855" y="28198"/>
                        <a:pt x="25083" y="28198"/>
                      </a:cubicBezTo>
                      <a:cubicBezTo>
                        <a:pt x="25120" y="28198"/>
                        <a:pt x="25158" y="28197"/>
                        <a:pt x="25197" y="28195"/>
                      </a:cubicBezTo>
                      <a:cubicBezTo>
                        <a:pt x="25345" y="28183"/>
                        <a:pt x="25455" y="28022"/>
                        <a:pt x="25593" y="28022"/>
                      </a:cubicBezTo>
                      <a:cubicBezTo>
                        <a:pt x="25664" y="28022"/>
                        <a:pt x="25742" y="28065"/>
                        <a:pt x="25836" y="28195"/>
                      </a:cubicBezTo>
                      <a:cubicBezTo>
                        <a:pt x="25923" y="28298"/>
                        <a:pt x="25767" y="28592"/>
                        <a:pt x="25612" y="28713"/>
                      </a:cubicBezTo>
                      <a:cubicBezTo>
                        <a:pt x="25318" y="28938"/>
                        <a:pt x="24903" y="29128"/>
                        <a:pt x="25283" y="29646"/>
                      </a:cubicBezTo>
                      <a:cubicBezTo>
                        <a:pt x="25508" y="29871"/>
                        <a:pt x="25802" y="30026"/>
                        <a:pt x="26113" y="30078"/>
                      </a:cubicBezTo>
                      <a:cubicBezTo>
                        <a:pt x="26172" y="30086"/>
                        <a:pt x="26229" y="30090"/>
                        <a:pt x="26283" y="30090"/>
                      </a:cubicBezTo>
                      <a:cubicBezTo>
                        <a:pt x="26710" y="30090"/>
                        <a:pt x="27006" y="29856"/>
                        <a:pt x="27098" y="29473"/>
                      </a:cubicBezTo>
                      <a:cubicBezTo>
                        <a:pt x="27115" y="29335"/>
                        <a:pt x="27098" y="29197"/>
                        <a:pt x="27029" y="29076"/>
                      </a:cubicBezTo>
                      <a:cubicBezTo>
                        <a:pt x="26976" y="28903"/>
                        <a:pt x="26992" y="28848"/>
                        <a:pt x="27041" y="28848"/>
                      </a:cubicBezTo>
                      <a:cubicBezTo>
                        <a:pt x="27105" y="28848"/>
                        <a:pt x="27225" y="28941"/>
                        <a:pt x="27322" y="28990"/>
                      </a:cubicBezTo>
                      <a:cubicBezTo>
                        <a:pt x="27824" y="29266"/>
                        <a:pt x="28463" y="29473"/>
                        <a:pt x="28169" y="30113"/>
                      </a:cubicBezTo>
                      <a:cubicBezTo>
                        <a:pt x="27945" y="30597"/>
                        <a:pt x="28117" y="31029"/>
                        <a:pt x="28809" y="31461"/>
                      </a:cubicBezTo>
                      <a:cubicBezTo>
                        <a:pt x="30199" y="32318"/>
                        <a:pt x="31628" y="32554"/>
                        <a:pt x="32898" y="32554"/>
                      </a:cubicBezTo>
                      <a:cubicBezTo>
                        <a:pt x="33522" y="32554"/>
                        <a:pt x="34108" y="32497"/>
                        <a:pt x="34633" y="32429"/>
                      </a:cubicBezTo>
                      <a:cubicBezTo>
                        <a:pt x="36672" y="32135"/>
                        <a:pt x="39299" y="31824"/>
                        <a:pt x="39299" y="29145"/>
                      </a:cubicBezTo>
                      <a:cubicBezTo>
                        <a:pt x="39299" y="28938"/>
                        <a:pt x="39541" y="28799"/>
                        <a:pt x="39592" y="28575"/>
                      </a:cubicBezTo>
                      <a:cubicBezTo>
                        <a:pt x="40024" y="26968"/>
                        <a:pt x="41804" y="26363"/>
                        <a:pt x="42496" y="24998"/>
                      </a:cubicBezTo>
                      <a:cubicBezTo>
                        <a:pt x="44224" y="21559"/>
                        <a:pt x="44362" y="17722"/>
                        <a:pt x="40232" y="13661"/>
                      </a:cubicBezTo>
                      <a:cubicBezTo>
                        <a:pt x="38953" y="12399"/>
                        <a:pt x="38037" y="10671"/>
                        <a:pt x="36309" y="9859"/>
                      </a:cubicBezTo>
                      <a:cubicBezTo>
                        <a:pt x="34494" y="9012"/>
                        <a:pt x="34080" y="7716"/>
                        <a:pt x="33509" y="6472"/>
                      </a:cubicBezTo>
                      <a:cubicBezTo>
                        <a:pt x="33388" y="5608"/>
                        <a:pt x="33008" y="4761"/>
                        <a:pt x="32213" y="4346"/>
                      </a:cubicBezTo>
                      <a:cubicBezTo>
                        <a:pt x="30658" y="3465"/>
                        <a:pt x="30278" y="2100"/>
                        <a:pt x="29414" y="942"/>
                      </a:cubicBezTo>
                      <a:cubicBezTo>
                        <a:pt x="29120" y="544"/>
                        <a:pt x="28947" y="78"/>
                        <a:pt x="28377" y="9"/>
                      </a:cubicBezTo>
                      <a:cubicBezTo>
                        <a:pt x="28330" y="3"/>
                        <a:pt x="28287" y="1"/>
                        <a:pt x="2824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3"/>
                <p:cNvSpPr/>
                <p:nvPr/>
              </p:nvSpPr>
              <p:spPr>
                <a:xfrm>
                  <a:off x="6442175" y="3238700"/>
                  <a:ext cx="571625" cy="311800"/>
                </a:xfrm>
                <a:custGeom>
                  <a:rect b="b" l="l" r="r" t="t"/>
                  <a:pathLst>
                    <a:path extrusionOk="0" h="12472" w="22865">
                      <a:moveTo>
                        <a:pt x="3070" y="1"/>
                      </a:moveTo>
                      <a:cubicBezTo>
                        <a:pt x="2939" y="1"/>
                        <a:pt x="2792" y="15"/>
                        <a:pt x="2627" y="46"/>
                      </a:cubicBezTo>
                      <a:cubicBezTo>
                        <a:pt x="1833" y="202"/>
                        <a:pt x="830" y="29"/>
                        <a:pt x="415" y="927"/>
                      </a:cubicBezTo>
                      <a:cubicBezTo>
                        <a:pt x="1" y="1826"/>
                        <a:pt x="934" y="1861"/>
                        <a:pt x="1400" y="2189"/>
                      </a:cubicBezTo>
                      <a:cubicBezTo>
                        <a:pt x="1504" y="2258"/>
                        <a:pt x="1366" y="2569"/>
                        <a:pt x="1435" y="2742"/>
                      </a:cubicBezTo>
                      <a:cubicBezTo>
                        <a:pt x="1757" y="3623"/>
                        <a:pt x="1963" y="4886"/>
                        <a:pt x="3062" y="4886"/>
                      </a:cubicBezTo>
                      <a:cubicBezTo>
                        <a:pt x="3084" y="4886"/>
                        <a:pt x="3106" y="4886"/>
                        <a:pt x="3129" y="4885"/>
                      </a:cubicBezTo>
                      <a:cubicBezTo>
                        <a:pt x="3207" y="4880"/>
                        <a:pt x="3284" y="4878"/>
                        <a:pt x="3360" y="4878"/>
                      </a:cubicBezTo>
                      <a:cubicBezTo>
                        <a:pt x="4698" y="4878"/>
                        <a:pt x="5731" y="5570"/>
                        <a:pt x="6810" y="6077"/>
                      </a:cubicBezTo>
                      <a:cubicBezTo>
                        <a:pt x="7328" y="6319"/>
                        <a:pt x="8019" y="7322"/>
                        <a:pt x="7207" y="8203"/>
                      </a:cubicBezTo>
                      <a:cubicBezTo>
                        <a:pt x="6913" y="8531"/>
                        <a:pt x="6948" y="8911"/>
                        <a:pt x="7121" y="9292"/>
                      </a:cubicBezTo>
                      <a:cubicBezTo>
                        <a:pt x="7274" y="9613"/>
                        <a:pt x="7597" y="9810"/>
                        <a:pt x="7934" y="9810"/>
                      </a:cubicBezTo>
                      <a:cubicBezTo>
                        <a:pt x="8014" y="9810"/>
                        <a:pt x="8095" y="9799"/>
                        <a:pt x="8175" y="9775"/>
                      </a:cubicBezTo>
                      <a:cubicBezTo>
                        <a:pt x="8275" y="9755"/>
                        <a:pt x="8368" y="9745"/>
                        <a:pt x="8457" y="9745"/>
                      </a:cubicBezTo>
                      <a:cubicBezTo>
                        <a:pt x="8811" y="9745"/>
                        <a:pt x="9087" y="9900"/>
                        <a:pt x="9419" y="10121"/>
                      </a:cubicBezTo>
                      <a:cubicBezTo>
                        <a:pt x="10079" y="10569"/>
                        <a:pt x="10930" y="10787"/>
                        <a:pt x="11688" y="10787"/>
                      </a:cubicBezTo>
                      <a:cubicBezTo>
                        <a:pt x="12538" y="10787"/>
                        <a:pt x="13270" y="10513"/>
                        <a:pt x="13480" y="9983"/>
                      </a:cubicBezTo>
                      <a:cubicBezTo>
                        <a:pt x="13648" y="9563"/>
                        <a:pt x="13555" y="9014"/>
                        <a:pt x="14230" y="9014"/>
                      </a:cubicBezTo>
                      <a:cubicBezTo>
                        <a:pt x="14250" y="9014"/>
                        <a:pt x="14271" y="9014"/>
                        <a:pt x="14293" y="9015"/>
                      </a:cubicBezTo>
                      <a:cubicBezTo>
                        <a:pt x="15036" y="9050"/>
                        <a:pt x="15381" y="9516"/>
                        <a:pt x="15450" y="10138"/>
                      </a:cubicBezTo>
                      <a:cubicBezTo>
                        <a:pt x="15640" y="11486"/>
                        <a:pt x="16522" y="11953"/>
                        <a:pt x="17697" y="11988"/>
                      </a:cubicBezTo>
                      <a:cubicBezTo>
                        <a:pt x="18224" y="11988"/>
                        <a:pt x="18870" y="12472"/>
                        <a:pt x="19366" y="12472"/>
                      </a:cubicBezTo>
                      <a:cubicBezTo>
                        <a:pt x="19602" y="12472"/>
                        <a:pt x="19804" y="12362"/>
                        <a:pt x="19944" y="12039"/>
                      </a:cubicBezTo>
                      <a:cubicBezTo>
                        <a:pt x="20289" y="11210"/>
                        <a:pt x="19287" y="10398"/>
                        <a:pt x="18596" y="9758"/>
                      </a:cubicBezTo>
                      <a:cubicBezTo>
                        <a:pt x="18164" y="9361"/>
                        <a:pt x="17420" y="8825"/>
                        <a:pt x="17749" y="8272"/>
                      </a:cubicBezTo>
                      <a:cubicBezTo>
                        <a:pt x="17984" y="7884"/>
                        <a:pt x="18253" y="7197"/>
                        <a:pt x="18937" y="7197"/>
                      </a:cubicBezTo>
                      <a:cubicBezTo>
                        <a:pt x="19107" y="7197"/>
                        <a:pt x="19302" y="7239"/>
                        <a:pt x="19529" y="7339"/>
                      </a:cubicBezTo>
                      <a:cubicBezTo>
                        <a:pt x="19732" y="7429"/>
                        <a:pt x="19935" y="7468"/>
                        <a:pt x="20135" y="7468"/>
                      </a:cubicBezTo>
                      <a:cubicBezTo>
                        <a:pt x="20854" y="7468"/>
                        <a:pt x="21544" y="6970"/>
                        <a:pt x="22138" y="6578"/>
                      </a:cubicBezTo>
                      <a:cubicBezTo>
                        <a:pt x="22795" y="6146"/>
                        <a:pt x="22864" y="5248"/>
                        <a:pt x="22311" y="4643"/>
                      </a:cubicBezTo>
                      <a:cubicBezTo>
                        <a:pt x="22115" y="4425"/>
                        <a:pt x="21948" y="4340"/>
                        <a:pt x="21799" y="4340"/>
                      </a:cubicBezTo>
                      <a:cubicBezTo>
                        <a:pt x="21465" y="4340"/>
                        <a:pt x="21227" y="4774"/>
                        <a:pt x="20963" y="5110"/>
                      </a:cubicBezTo>
                      <a:cubicBezTo>
                        <a:pt x="20756" y="5334"/>
                        <a:pt x="20479" y="5472"/>
                        <a:pt x="20168" y="5507"/>
                      </a:cubicBezTo>
                      <a:cubicBezTo>
                        <a:pt x="20112" y="5512"/>
                        <a:pt x="20051" y="5514"/>
                        <a:pt x="19986" y="5514"/>
                      </a:cubicBezTo>
                      <a:cubicBezTo>
                        <a:pt x="18639" y="5514"/>
                        <a:pt x="15548" y="4518"/>
                        <a:pt x="14344" y="3727"/>
                      </a:cubicBezTo>
                      <a:cubicBezTo>
                        <a:pt x="13999" y="3485"/>
                        <a:pt x="13636" y="3295"/>
                        <a:pt x="13238" y="3139"/>
                      </a:cubicBezTo>
                      <a:cubicBezTo>
                        <a:pt x="11925" y="2690"/>
                        <a:pt x="10473" y="2465"/>
                        <a:pt x="9298" y="1774"/>
                      </a:cubicBezTo>
                      <a:cubicBezTo>
                        <a:pt x="8770" y="1458"/>
                        <a:pt x="8301" y="1322"/>
                        <a:pt x="7877" y="1322"/>
                      </a:cubicBezTo>
                      <a:cubicBezTo>
                        <a:pt x="7093" y="1322"/>
                        <a:pt x="6459" y="1787"/>
                        <a:pt x="5876" y="2448"/>
                      </a:cubicBezTo>
                      <a:cubicBezTo>
                        <a:pt x="5497" y="2886"/>
                        <a:pt x="5240" y="3062"/>
                        <a:pt x="5050" y="3062"/>
                      </a:cubicBezTo>
                      <a:cubicBezTo>
                        <a:pt x="4739" y="3062"/>
                        <a:pt x="4614" y="2586"/>
                        <a:pt x="4442" y="2016"/>
                      </a:cubicBezTo>
                      <a:cubicBezTo>
                        <a:pt x="4193" y="1191"/>
                        <a:pt x="4266" y="1"/>
                        <a:pt x="307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33"/>
                <p:cNvSpPr/>
                <p:nvPr/>
              </p:nvSpPr>
              <p:spPr>
                <a:xfrm>
                  <a:off x="5898675" y="3029225"/>
                  <a:ext cx="282150" cy="318450"/>
                </a:xfrm>
                <a:custGeom>
                  <a:rect b="b" l="l" r="r" t="t"/>
                  <a:pathLst>
                    <a:path extrusionOk="0" h="12738" w="11286">
                      <a:moveTo>
                        <a:pt x="8163" y="0"/>
                      </a:moveTo>
                      <a:cubicBezTo>
                        <a:pt x="7646" y="0"/>
                        <a:pt x="7307" y="634"/>
                        <a:pt x="7121" y="1115"/>
                      </a:cubicBezTo>
                      <a:cubicBezTo>
                        <a:pt x="6498" y="2618"/>
                        <a:pt x="5081" y="3362"/>
                        <a:pt x="4027" y="4450"/>
                      </a:cubicBezTo>
                      <a:cubicBezTo>
                        <a:pt x="3562" y="4916"/>
                        <a:pt x="2753" y="5709"/>
                        <a:pt x="2170" y="5709"/>
                      </a:cubicBezTo>
                      <a:cubicBezTo>
                        <a:pt x="2125" y="5709"/>
                        <a:pt x="2082" y="5704"/>
                        <a:pt x="2040" y="5695"/>
                      </a:cubicBezTo>
                      <a:cubicBezTo>
                        <a:pt x="1767" y="5631"/>
                        <a:pt x="1536" y="5602"/>
                        <a:pt x="1339" y="5602"/>
                      </a:cubicBezTo>
                      <a:cubicBezTo>
                        <a:pt x="150" y="5602"/>
                        <a:pt x="215" y="6659"/>
                        <a:pt x="52" y="7475"/>
                      </a:cubicBezTo>
                      <a:cubicBezTo>
                        <a:pt x="1" y="9410"/>
                        <a:pt x="1625" y="11518"/>
                        <a:pt x="3267" y="12123"/>
                      </a:cubicBezTo>
                      <a:cubicBezTo>
                        <a:pt x="3638" y="12262"/>
                        <a:pt x="4019" y="12277"/>
                        <a:pt x="4389" y="12277"/>
                      </a:cubicBezTo>
                      <a:cubicBezTo>
                        <a:pt x="4488" y="12277"/>
                        <a:pt x="4586" y="12276"/>
                        <a:pt x="4683" y="12276"/>
                      </a:cubicBezTo>
                      <a:cubicBezTo>
                        <a:pt x="5034" y="12276"/>
                        <a:pt x="5369" y="12290"/>
                        <a:pt x="5669" y="12417"/>
                      </a:cubicBezTo>
                      <a:cubicBezTo>
                        <a:pt x="6156" y="12630"/>
                        <a:pt x="6559" y="12738"/>
                        <a:pt x="6895" y="12738"/>
                      </a:cubicBezTo>
                      <a:cubicBezTo>
                        <a:pt x="7678" y="12738"/>
                        <a:pt x="8093" y="12148"/>
                        <a:pt x="8348" y="10914"/>
                      </a:cubicBezTo>
                      <a:cubicBezTo>
                        <a:pt x="8572" y="9773"/>
                        <a:pt x="9073" y="8235"/>
                        <a:pt x="9937" y="7786"/>
                      </a:cubicBezTo>
                      <a:cubicBezTo>
                        <a:pt x="11268" y="7094"/>
                        <a:pt x="10577" y="6697"/>
                        <a:pt x="10231" y="6023"/>
                      </a:cubicBezTo>
                      <a:cubicBezTo>
                        <a:pt x="9782" y="5124"/>
                        <a:pt x="8797" y="4278"/>
                        <a:pt x="10058" y="3189"/>
                      </a:cubicBezTo>
                      <a:cubicBezTo>
                        <a:pt x="10404" y="2895"/>
                        <a:pt x="11285" y="2618"/>
                        <a:pt x="10853" y="1945"/>
                      </a:cubicBezTo>
                      <a:cubicBezTo>
                        <a:pt x="10266" y="1063"/>
                        <a:pt x="9402" y="286"/>
                        <a:pt x="8348" y="26"/>
                      </a:cubicBezTo>
                      <a:cubicBezTo>
                        <a:pt x="8284" y="9"/>
                        <a:pt x="8222" y="0"/>
                        <a:pt x="8163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33"/>
                <p:cNvSpPr/>
                <p:nvPr/>
              </p:nvSpPr>
              <p:spPr>
                <a:xfrm>
                  <a:off x="5544400" y="3065225"/>
                  <a:ext cx="541800" cy="430700"/>
                </a:xfrm>
                <a:custGeom>
                  <a:rect b="b" l="l" r="r" t="t"/>
                  <a:pathLst>
                    <a:path extrusionOk="0" h="17228" w="21672">
                      <a:moveTo>
                        <a:pt x="7484" y="4583"/>
                      </a:moveTo>
                      <a:lnTo>
                        <a:pt x="7484" y="4583"/>
                      </a:lnTo>
                      <a:cubicBezTo>
                        <a:pt x="7486" y="4586"/>
                        <a:pt x="7488" y="4589"/>
                        <a:pt x="7491" y="4592"/>
                      </a:cubicBezTo>
                      <a:lnTo>
                        <a:pt x="7491" y="4592"/>
                      </a:lnTo>
                      <a:cubicBezTo>
                        <a:pt x="7494" y="4595"/>
                        <a:pt x="7498" y="4597"/>
                        <a:pt x="7501" y="4600"/>
                      </a:cubicBezTo>
                      <a:lnTo>
                        <a:pt x="7484" y="4583"/>
                      </a:lnTo>
                      <a:close/>
                      <a:moveTo>
                        <a:pt x="1210" y="0"/>
                      </a:moveTo>
                      <a:cubicBezTo>
                        <a:pt x="910" y="0"/>
                        <a:pt x="646" y="84"/>
                        <a:pt x="415" y="314"/>
                      </a:cubicBezTo>
                      <a:cubicBezTo>
                        <a:pt x="1" y="712"/>
                        <a:pt x="260" y="1127"/>
                        <a:pt x="571" y="1403"/>
                      </a:cubicBezTo>
                      <a:cubicBezTo>
                        <a:pt x="1833" y="2561"/>
                        <a:pt x="2939" y="3874"/>
                        <a:pt x="3872" y="5309"/>
                      </a:cubicBezTo>
                      <a:cubicBezTo>
                        <a:pt x="5894" y="8264"/>
                        <a:pt x="6948" y="12014"/>
                        <a:pt x="10663" y="13552"/>
                      </a:cubicBezTo>
                      <a:cubicBezTo>
                        <a:pt x="10715" y="13587"/>
                        <a:pt x="10733" y="13656"/>
                        <a:pt x="10733" y="13725"/>
                      </a:cubicBezTo>
                      <a:cubicBezTo>
                        <a:pt x="10007" y="15522"/>
                        <a:pt x="11579" y="15401"/>
                        <a:pt x="12478" y="15660"/>
                      </a:cubicBezTo>
                      <a:cubicBezTo>
                        <a:pt x="14932" y="16334"/>
                        <a:pt x="17420" y="16801"/>
                        <a:pt x="19961" y="17043"/>
                      </a:cubicBezTo>
                      <a:cubicBezTo>
                        <a:pt x="20276" y="17079"/>
                        <a:pt x="20618" y="17227"/>
                        <a:pt x="20904" y="17227"/>
                      </a:cubicBezTo>
                      <a:cubicBezTo>
                        <a:pt x="21167" y="17227"/>
                        <a:pt x="21382" y="17101"/>
                        <a:pt x="21482" y="16645"/>
                      </a:cubicBezTo>
                      <a:cubicBezTo>
                        <a:pt x="21672" y="15816"/>
                        <a:pt x="20842" y="15626"/>
                        <a:pt x="20306" y="15280"/>
                      </a:cubicBezTo>
                      <a:cubicBezTo>
                        <a:pt x="18129" y="13932"/>
                        <a:pt x="15502" y="14347"/>
                        <a:pt x="13204" y="13448"/>
                      </a:cubicBezTo>
                      <a:cubicBezTo>
                        <a:pt x="13103" y="13410"/>
                        <a:pt x="12986" y="13400"/>
                        <a:pt x="12863" y="13400"/>
                      </a:cubicBezTo>
                      <a:cubicBezTo>
                        <a:pt x="12726" y="13400"/>
                        <a:pt x="12582" y="13412"/>
                        <a:pt x="12448" y="13412"/>
                      </a:cubicBezTo>
                      <a:cubicBezTo>
                        <a:pt x="12162" y="13412"/>
                        <a:pt x="11919" y="13355"/>
                        <a:pt x="11873" y="12999"/>
                      </a:cubicBezTo>
                      <a:cubicBezTo>
                        <a:pt x="11769" y="12221"/>
                        <a:pt x="11614" y="11288"/>
                        <a:pt x="12409" y="10666"/>
                      </a:cubicBezTo>
                      <a:cubicBezTo>
                        <a:pt x="12979" y="10199"/>
                        <a:pt x="12806" y="9836"/>
                        <a:pt x="12478" y="9249"/>
                      </a:cubicBezTo>
                      <a:cubicBezTo>
                        <a:pt x="11908" y="8195"/>
                        <a:pt x="10352" y="8558"/>
                        <a:pt x="10076" y="7849"/>
                      </a:cubicBezTo>
                      <a:cubicBezTo>
                        <a:pt x="9542" y="6419"/>
                        <a:pt x="8354" y="5659"/>
                        <a:pt x="7491" y="4592"/>
                      </a:cubicBezTo>
                      <a:lnTo>
                        <a:pt x="7491" y="4592"/>
                      </a:lnTo>
                      <a:cubicBezTo>
                        <a:pt x="6993" y="4179"/>
                        <a:pt x="6512" y="3733"/>
                        <a:pt x="5980" y="3339"/>
                      </a:cubicBezTo>
                      <a:cubicBezTo>
                        <a:pt x="4563" y="2285"/>
                        <a:pt x="3682" y="522"/>
                        <a:pt x="1763" y="72"/>
                      </a:cubicBezTo>
                      <a:cubicBezTo>
                        <a:pt x="1567" y="28"/>
                        <a:pt x="1383" y="0"/>
                        <a:pt x="121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33"/>
                <p:cNvSpPr/>
                <p:nvPr/>
              </p:nvSpPr>
              <p:spPr>
                <a:xfrm>
                  <a:off x="4388700" y="3530600"/>
                  <a:ext cx="227275" cy="395425"/>
                </a:xfrm>
                <a:custGeom>
                  <a:rect b="b" l="l" r="r" t="t"/>
                  <a:pathLst>
                    <a:path extrusionOk="0" h="15817" w="9091">
                      <a:moveTo>
                        <a:pt x="7622" y="0"/>
                      </a:moveTo>
                      <a:cubicBezTo>
                        <a:pt x="7155" y="0"/>
                        <a:pt x="6965" y="363"/>
                        <a:pt x="6740" y="761"/>
                      </a:cubicBezTo>
                      <a:cubicBezTo>
                        <a:pt x="5963" y="2212"/>
                        <a:pt x="5323" y="3802"/>
                        <a:pt x="3405" y="4200"/>
                      </a:cubicBezTo>
                      <a:cubicBezTo>
                        <a:pt x="2645" y="4338"/>
                        <a:pt x="2247" y="4891"/>
                        <a:pt x="2109" y="5738"/>
                      </a:cubicBezTo>
                      <a:cubicBezTo>
                        <a:pt x="1781" y="7587"/>
                        <a:pt x="1971" y="9471"/>
                        <a:pt x="917" y="11285"/>
                      </a:cubicBezTo>
                      <a:cubicBezTo>
                        <a:pt x="1" y="12910"/>
                        <a:pt x="1660" y="15813"/>
                        <a:pt x="3077" y="15813"/>
                      </a:cubicBezTo>
                      <a:cubicBezTo>
                        <a:pt x="3125" y="15815"/>
                        <a:pt x="3172" y="15816"/>
                        <a:pt x="3219" y="15816"/>
                      </a:cubicBezTo>
                      <a:cubicBezTo>
                        <a:pt x="4640" y="15816"/>
                        <a:pt x="5279" y="14808"/>
                        <a:pt x="5496" y="13670"/>
                      </a:cubicBezTo>
                      <a:cubicBezTo>
                        <a:pt x="6049" y="11095"/>
                        <a:pt x="7034" y="8676"/>
                        <a:pt x="8002" y="6256"/>
                      </a:cubicBezTo>
                      <a:cubicBezTo>
                        <a:pt x="8745" y="4373"/>
                        <a:pt x="9091" y="2645"/>
                        <a:pt x="8192" y="778"/>
                      </a:cubicBezTo>
                      <a:cubicBezTo>
                        <a:pt x="8054" y="467"/>
                        <a:pt x="8106" y="18"/>
                        <a:pt x="762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33"/>
                <p:cNvSpPr/>
                <p:nvPr/>
              </p:nvSpPr>
              <p:spPr>
                <a:xfrm>
                  <a:off x="6438300" y="1893850"/>
                  <a:ext cx="267450" cy="418275"/>
                </a:xfrm>
                <a:custGeom>
                  <a:rect b="b" l="l" r="r" t="t"/>
                  <a:pathLst>
                    <a:path extrusionOk="0" h="16731" w="10698">
                      <a:moveTo>
                        <a:pt x="4909" y="1"/>
                      </a:moveTo>
                      <a:cubicBezTo>
                        <a:pt x="4667" y="1"/>
                        <a:pt x="4504" y="61"/>
                        <a:pt x="4562" y="216"/>
                      </a:cubicBezTo>
                      <a:cubicBezTo>
                        <a:pt x="5064" y="1633"/>
                        <a:pt x="3992" y="3465"/>
                        <a:pt x="5444" y="4502"/>
                      </a:cubicBezTo>
                      <a:cubicBezTo>
                        <a:pt x="6654" y="5366"/>
                        <a:pt x="6515" y="6627"/>
                        <a:pt x="6913" y="7647"/>
                      </a:cubicBezTo>
                      <a:cubicBezTo>
                        <a:pt x="6804" y="8207"/>
                        <a:pt x="6835" y="9062"/>
                        <a:pt x="6426" y="9062"/>
                      </a:cubicBezTo>
                      <a:cubicBezTo>
                        <a:pt x="6380" y="9062"/>
                        <a:pt x="6330" y="9052"/>
                        <a:pt x="6273" y="9029"/>
                      </a:cubicBezTo>
                      <a:cubicBezTo>
                        <a:pt x="6019" y="8928"/>
                        <a:pt x="5817" y="8884"/>
                        <a:pt x="5657" y="8884"/>
                      </a:cubicBezTo>
                      <a:cubicBezTo>
                        <a:pt x="5131" y="8884"/>
                        <a:pt x="5047" y="9360"/>
                        <a:pt x="4995" y="9876"/>
                      </a:cubicBezTo>
                      <a:cubicBezTo>
                        <a:pt x="4925" y="10533"/>
                        <a:pt x="4614" y="10757"/>
                        <a:pt x="4044" y="10896"/>
                      </a:cubicBezTo>
                      <a:cubicBezTo>
                        <a:pt x="726" y="11673"/>
                        <a:pt x="0" y="13229"/>
                        <a:pt x="1659" y="16028"/>
                      </a:cubicBezTo>
                      <a:cubicBezTo>
                        <a:pt x="1834" y="16314"/>
                        <a:pt x="1935" y="16730"/>
                        <a:pt x="2351" y="16730"/>
                      </a:cubicBezTo>
                      <a:cubicBezTo>
                        <a:pt x="2389" y="16730"/>
                        <a:pt x="2429" y="16727"/>
                        <a:pt x="2471" y="16720"/>
                      </a:cubicBezTo>
                      <a:cubicBezTo>
                        <a:pt x="3007" y="16633"/>
                        <a:pt x="3197" y="16236"/>
                        <a:pt x="3301" y="15752"/>
                      </a:cubicBezTo>
                      <a:cubicBezTo>
                        <a:pt x="3405" y="15251"/>
                        <a:pt x="3301" y="14784"/>
                        <a:pt x="4009" y="14542"/>
                      </a:cubicBezTo>
                      <a:cubicBezTo>
                        <a:pt x="5651" y="13955"/>
                        <a:pt x="7241" y="13194"/>
                        <a:pt x="8866" y="12555"/>
                      </a:cubicBezTo>
                      <a:cubicBezTo>
                        <a:pt x="9298" y="12399"/>
                        <a:pt x="9643" y="12261"/>
                        <a:pt x="9799" y="11829"/>
                      </a:cubicBezTo>
                      <a:cubicBezTo>
                        <a:pt x="10300" y="10308"/>
                        <a:pt x="8866" y="5746"/>
                        <a:pt x="7604" y="4709"/>
                      </a:cubicBezTo>
                      <a:cubicBezTo>
                        <a:pt x="7397" y="4536"/>
                        <a:pt x="6809" y="4571"/>
                        <a:pt x="7016" y="4139"/>
                      </a:cubicBezTo>
                      <a:cubicBezTo>
                        <a:pt x="7082" y="4008"/>
                        <a:pt x="7166" y="3963"/>
                        <a:pt x="7262" y="3963"/>
                      </a:cubicBezTo>
                      <a:cubicBezTo>
                        <a:pt x="7468" y="3963"/>
                        <a:pt x="7725" y="4173"/>
                        <a:pt x="7950" y="4173"/>
                      </a:cubicBezTo>
                      <a:cubicBezTo>
                        <a:pt x="7979" y="4174"/>
                        <a:pt x="8009" y="4175"/>
                        <a:pt x="8039" y="4175"/>
                      </a:cubicBezTo>
                      <a:cubicBezTo>
                        <a:pt x="9008" y="4175"/>
                        <a:pt x="9913" y="3634"/>
                        <a:pt x="10265" y="2946"/>
                      </a:cubicBezTo>
                      <a:cubicBezTo>
                        <a:pt x="10697" y="2117"/>
                        <a:pt x="9695" y="1667"/>
                        <a:pt x="8987" y="1581"/>
                      </a:cubicBezTo>
                      <a:cubicBezTo>
                        <a:pt x="7811" y="1443"/>
                        <a:pt x="6930" y="786"/>
                        <a:pt x="5962" y="250"/>
                      </a:cubicBezTo>
                      <a:cubicBezTo>
                        <a:pt x="5704" y="111"/>
                        <a:pt x="5235" y="1"/>
                        <a:pt x="4909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33"/>
                <p:cNvSpPr/>
                <p:nvPr/>
              </p:nvSpPr>
              <p:spPr>
                <a:xfrm>
                  <a:off x="6901875" y="4220725"/>
                  <a:ext cx="468775" cy="354550"/>
                </a:xfrm>
                <a:custGeom>
                  <a:rect b="b" l="l" r="r" t="t"/>
                  <a:pathLst>
                    <a:path extrusionOk="0" h="14182" w="18751">
                      <a:moveTo>
                        <a:pt x="15666" y="0"/>
                      </a:moveTo>
                      <a:cubicBezTo>
                        <a:pt x="15588" y="0"/>
                        <a:pt x="15504" y="9"/>
                        <a:pt x="15415" y="28"/>
                      </a:cubicBezTo>
                      <a:cubicBezTo>
                        <a:pt x="14690" y="184"/>
                        <a:pt x="14759" y="772"/>
                        <a:pt x="14897" y="1290"/>
                      </a:cubicBezTo>
                      <a:cubicBezTo>
                        <a:pt x="15294" y="2845"/>
                        <a:pt x="14880" y="4038"/>
                        <a:pt x="13463" y="4850"/>
                      </a:cubicBezTo>
                      <a:cubicBezTo>
                        <a:pt x="13013" y="5109"/>
                        <a:pt x="12823" y="5472"/>
                        <a:pt x="13065" y="5991"/>
                      </a:cubicBezTo>
                      <a:cubicBezTo>
                        <a:pt x="13324" y="6578"/>
                        <a:pt x="12823" y="6803"/>
                        <a:pt x="12512" y="7097"/>
                      </a:cubicBezTo>
                      <a:cubicBezTo>
                        <a:pt x="12410" y="7191"/>
                        <a:pt x="12303" y="7233"/>
                        <a:pt x="12200" y="7233"/>
                      </a:cubicBezTo>
                      <a:cubicBezTo>
                        <a:pt x="12041" y="7233"/>
                        <a:pt x="11891" y="7133"/>
                        <a:pt x="11786" y="6976"/>
                      </a:cubicBezTo>
                      <a:cubicBezTo>
                        <a:pt x="11531" y="6610"/>
                        <a:pt x="11284" y="6477"/>
                        <a:pt x="11039" y="6477"/>
                      </a:cubicBezTo>
                      <a:cubicBezTo>
                        <a:pt x="10705" y="6477"/>
                        <a:pt x="10373" y="6726"/>
                        <a:pt x="10024" y="6976"/>
                      </a:cubicBezTo>
                      <a:cubicBezTo>
                        <a:pt x="8797" y="7891"/>
                        <a:pt x="7811" y="9188"/>
                        <a:pt x="6308" y="9637"/>
                      </a:cubicBezTo>
                      <a:cubicBezTo>
                        <a:pt x="4303" y="10242"/>
                        <a:pt x="2696" y="11572"/>
                        <a:pt x="812" y="12385"/>
                      </a:cubicBezTo>
                      <a:cubicBezTo>
                        <a:pt x="242" y="12627"/>
                        <a:pt x="0" y="13214"/>
                        <a:pt x="692" y="13577"/>
                      </a:cubicBezTo>
                      <a:cubicBezTo>
                        <a:pt x="1262" y="13888"/>
                        <a:pt x="1936" y="13992"/>
                        <a:pt x="2610" y="14182"/>
                      </a:cubicBezTo>
                      <a:cubicBezTo>
                        <a:pt x="3819" y="13854"/>
                        <a:pt x="4943" y="13249"/>
                        <a:pt x="5893" y="12436"/>
                      </a:cubicBezTo>
                      <a:cubicBezTo>
                        <a:pt x="7829" y="10743"/>
                        <a:pt x="10144" y="9447"/>
                        <a:pt x="12357" y="8496"/>
                      </a:cubicBezTo>
                      <a:cubicBezTo>
                        <a:pt x="14396" y="7615"/>
                        <a:pt x="15847" y="6042"/>
                        <a:pt x="17817" y="5213"/>
                      </a:cubicBezTo>
                      <a:cubicBezTo>
                        <a:pt x="18301" y="4988"/>
                        <a:pt x="18751" y="4452"/>
                        <a:pt x="18612" y="3848"/>
                      </a:cubicBezTo>
                      <a:cubicBezTo>
                        <a:pt x="18539" y="3538"/>
                        <a:pt x="18402" y="3442"/>
                        <a:pt x="18239" y="3442"/>
                      </a:cubicBezTo>
                      <a:cubicBezTo>
                        <a:pt x="18019" y="3442"/>
                        <a:pt x="17752" y="3615"/>
                        <a:pt x="17524" y="3675"/>
                      </a:cubicBezTo>
                      <a:cubicBezTo>
                        <a:pt x="17487" y="3682"/>
                        <a:pt x="17451" y="3686"/>
                        <a:pt x="17417" y="3686"/>
                      </a:cubicBezTo>
                      <a:cubicBezTo>
                        <a:pt x="17207" y="3686"/>
                        <a:pt x="17050" y="3554"/>
                        <a:pt x="17109" y="3346"/>
                      </a:cubicBezTo>
                      <a:cubicBezTo>
                        <a:pt x="17385" y="2431"/>
                        <a:pt x="16625" y="1791"/>
                        <a:pt x="16556" y="962"/>
                      </a:cubicBezTo>
                      <a:cubicBezTo>
                        <a:pt x="16526" y="461"/>
                        <a:pt x="16229" y="0"/>
                        <a:pt x="1566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33"/>
                <p:cNvSpPr/>
                <p:nvPr/>
              </p:nvSpPr>
              <p:spPr>
                <a:xfrm>
                  <a:off x="6306100" y="2654825"/>
                  <a:ext cx="232875" cy="385425"/>
                </a:xfrm>
                <a:custGeom>
                  <a:rect b="b" l="l" r="r" t="t"/>
                  <a:pathLst>
                    <a:path extrusionOk="0" h="15417" w="9315">
                      <a:moveTo>
                        <a:pt x="6907" y="9941"/>
                      </a:moveTo>
                      <a:cubicBezTo>
                        <a:pt x="6738" y="10523"/>
                        <a:pt x="6645" y="11167"/>
                        <a:pt x="5910" y="11304"/>
                      </a:cubicBezTo>
                      <a:cubicBezTo>
                        <a:pt x="5905" y="11305"/>
                        <a:pt x="5899" y="11305"/>
                        <a:pt x="5892" y="11305"/>
                      </a:cubicBezTo>
                      <a:cubicBezTo>
                        <a:pt x="5767" y="11305"/>
                        <a:pt x="5547" y="11146"/>
                        <a:pt x="5547" y="11097"/>
                      </a:cubicBezTo>
                      <a:cubicBezTo>
                        <a:pt x="5616" y="10270"/>
                        <a:pt x="6304" y="10147"/>
                        <a:pt x="6907" y="9941"/>
                      </a:cubicBezTo>
                      <a:close/>
                      <a:moveTo>
                        <a:pt x="2345" y="1"/>
                      </a:moveTo>
                      <a:cubicBezTo>
                        <a:pt x="2049" y="1"/>
                        <a:pt x="1708" y="93"/>
                        <a:pt x="1419" y="93"/>
                      </a:cubicBezTo>
                      <a:cubicBezTo>
                        <a:pt x="1383" y="93"/>
                        <a:pt x="1348" y="92"/>
                        <a:pt x="1313" y="88"/>
                      </a:cubicBezTo>
                      <a:cubicBezTo>
                        <a:pt x="1306" y="88"/>
                        <a:pt x="1299" y="88"/>
                        <a:pt x="1292" y="88"/>
                      </a:cubicBezTo>
                      <a:cubicBezTo>
                        <a:pt x="885" y="88"/>
                        <a:pt x="504" y="561"/>
                        <a:pt x="639" y="883"/>
                      </a:cubicBezTo>
                      <a:cubicBezTo>
                        <a:pt x="1244" y="2283"/>
                        <a:pt x="0" y="3977"/>
                        <a:pt x="1348" y="5273"/>
                      </a:cubicBezTo>
                      <a:cubicBezTo>
                        <a:pt x="1538" y="5446"/>
                        <a:pt x="1383" y="5964"/>
                        <a:pt x="1538" y="6241"/>
                      </a:cubicBezTo>
                      <a:cubicBezTo>
                        <a:pt x="1851" y="6738"/>
                        <a:pt x="1941" y="7889"/>
                        <a:pt x="2501" y="7889"/>
                      </a:cubicBezTo>
                      <a:cubicBezTo>
                        <a:pt x="2623" y="7889"/>
                        <a:pt x="2766" y="7836"/>
                        <a:pt x="2938" y="7710"/>
                      </a:cubicBezTo>
                      <a:cubicBezTo>
                        <a:pt x="3345" y="7411"/>
                        <a:pt x="3664" y="7306"/>
                        <a:pt x="3951" y="7306"/>
                      </a:cubicBezTo>
                      <a:cubicBezTo>
                        <a:pt x="4345" y="7306"/>
                        <a:pt x="4678" y="7505"/>
                        <a:pt x="5098" y="7675"/>
                      </a:cubicBezTo>
                      <a:cubicBezTo>
                        <a:pt x="5375" y="7796"/>
                        <a:pt x="5651" y="7848"/>
                        <a:pt x="5668" y="8176"/>
                      </a:cubicBezTo>
                      <a:cubicBezTo>
                        <a:pt x="5668" y="8297"/>
                        <a:pt x="5547" y="8401"/>
                        <a:pt x="5478" y="8504"/>
                      </a:cubicBezTo>
                      <a:cubicBezTo>
                        <a:pt x="5288" y="8384"/>
                        <a:pt x="5098" y="8263"/>
                        <a:pt x="4908" y="8107"/>
                      </a:cubicBezTo>
                      <a:cubicBezTo>
                        <a:pt x="4670" y="7869"/>
                        <a:pt x="4349" y="7740"/>
                        <a:pt x="4020" y="7740"/>
                      </a:cubicBezTo>
                      <a:cubicBezTo>
                        <a:pt x="3895" y="7740"/>
                        <a:pt x="3770" y="7758"/>
                        <a:pt x="3646" y="7796"/>
                      </a:cubicBezTo>
                      <a:cubicBezTo>
                        <a:pt x="3059" y="7951"/>
                        <a:pt x="3284" y="8470"/>
                        <a:pt x="3249" y="8850"/>
                      </a:cubicBezTo>
                      <a:cubicBezTo>
                        <a:pt x="3180" y="10008"/>
                        <a:pt x="4701" y="11270"/>
                        <a:pt x="4580" y="11408"/>
                      </a:cubicBezTo>
                      <a:cubicBezTo>
                        <a:pt x="3042" y="13170"/>
                        <a:pt x="4251" y="13205"/>
                        <a:pt x="5599" y="13758"/>
                      </a:cubicBezTo>
                      <a:cubicBezTo>
                        <a:pt x="6014" y="13948"/>
                        <a:pt x="6429" y="15244"/>
                        <a:pt x="7379" y="15400"/>
                      </a:cubicBezTo>
                      <a:cubicBezTo>
                        <a:pt x="7454" y="15411"/>
                        <a:pt x="7523" y="15417"/>
                        <a:pt x="7586" y="15417"/>
                      </a:cubicBezTo>
                      <a:cubicBezTo>
                        <a:pt x="8462" y="15417"/>
                        <a:pt x="8316" y="14362"/>
                        <a:pt x="8606" y="13879"/>
                      </a:cubicBezTo>
                      <a:cubicBezTo>
                        <a:pt x="9315" y="12687"/>
                        <a:pt x="8554" y="11529"/>
                        <a:pt x="8105" y="10423"/>
                      </a:cubicBezTo>
                      <a:cubicBezTo>
                        <a:pt x="7967" y="10058"/>
                        <a:pt x="7709" y="9812"/>
                        <a:pt x="7353" y="9812"/>
                      </a:cubicBezTo>
                      <a:cubicBezTo>
                        <a:pt x="7222" y="9812"/>
                        <a:pt x="7078" y="9845"/>
                        <a:pt x="6922" y="9917"/>
                      </a:cubicBezTo>
                      <a:lnTo>
                        <a:pt x="6922" y="9917"/>
                      </a:lnTo>
                      <a:cubicBezTo>
                        <a:pt x="7290" y="9072"/>
                        <a:pt x="8114" y="7913"/>
                        <a:pt x="7103" y="7433"/>
                      </a:cubicBezTo>
                      <a:cubicBezTo>
                        <a:pt x="5789" y="6828"/>
                        <a:pt x="5530" y="5048"/>
                        <a:pt x="3854" y="4927"/>
                      </a:cubicBezTo>
                      <a:cubicBezTo>
                        <a:pt x="3335" y="4893"/>
                        <a:pt x="2886" y="4167"/>
                        <a:pt x="3318" y="3424"/>
                      </a:cubicBezTo>
                      <a:cubicBezTo>
                        <a:pt x="3975" y="2318"/>
                        <a:pt x="3353" y="1298"/>
                        <a:pt x="2955" y="348"/>
                      </a:cubicBezTo>
                      <a:cubicBezTo>
                        <a:pt x="2833" y="73"/>
                        <a:pt x="2607" y="1"/>
                        <a:pt x="234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3"/>
                <p:cNvSpPr/>
                <p:nvPr/>
              </p:nvSpPr>
              <p:spPr>
                <a:xfrm>
                  <a:off x="6139750" y="3178550"/>
                  <a:ext cx="185375" cy="227425"/>
                </a:xfrm>
                <a:custGeom>
                  <a:rect b="b" l="l" r="r" t="t"/>
                  <a:pathLst>
                    <a:path extrusionOk="0" h="9097" w="7415">
                      <a:moveTo>
                        <a:pt x="6576" y="0"/>
                      </a:moveTo>
                      <a:cubicBezTo>
                        <a:pt x="6440" y="0"/>
                        <a:pt x="6314" y="46"/>
                        <a:pt x="6222" y="154"/>
                      </a:cubicBezTo>
                      <a:cubicBezTo>
                        <a:pt x="5928" y="483"/>
                        <a:pt x="5611" y="592"/>
                        <a:pt x="5290" y="592"/>
                      </a:cubicBezTo>
                      <a:cubicBezTo>
                        <a:pt x="4988" y="592"/>
                        <a:pt x="4683" y="496"/>
                        <a:pt x="4390" y="396"/>
                      </a:cubicBezTo>
                      <a:cubicBezTo>
                        <a:pt x="3964" y="242"/>
                        <a:pt x="3597" y="173"/>
                        <a:pt x="3279" y="173"/>
                      </a:cubicBezTo>
                      <a:cubicBezTo>
                        <a:pt x="1986" y="173"/>
                        <a:pt x="1492" y="1318"/>
                        <a:pt x="1020" y="2608"/>
                      </a:cubicBezTo>
                      <a:cubicBezTo>
                        <a:pt x="364" y="4353"/>
                        <a:pt x="1" y="6064"/>
                        <a:pt x="796" y="7360"/>
                      </a:cubicBezTo>
                      <a:cubicBezTo>
                        <a:pt x="847" y="8362"/>
                        <a:pt x="761" y="8984"/>
                        <a:pt x="1470" y="9088"/>
                      </a:cubicBezTo>
                      <a:cubicBezTo>
                        <a:pt x="1519" y="9094"/>
                        <a:pt x="1568" y="9097"/>
                        <a:pt x="1614" y="9097"/>
                      </a:cubicBezTo>
                      <a:cubicBezTo>
                        <a:pt x="2117" y="9097"/>
                        <a:pt x="2435" y="8762"/>
                        <a:pt x="2593" y="8224"/>
                      </a:cubicBezTo>
                      <a:cubicBezTo>
                        <a:pt x="2634" y="8075"/>
                        <a:pt x="2578" y="7743"/>
                        <a:pt x="2746" y="7743"/>
                      </a:cubicBezTo>
                      <a:cubicBezTo>
                        <a:pt x="2792" y="7743"/>
                        <a:pt x="2854" y="7768"/>
                        <a:pt x="2938" y="7827"/>
                      </a:cubicBezTo>
                      <a:cubicBezTo>
                        <a:pt x="3173" y="7995"/>
                        <a:pt x="3380" y="8062"/>
                        <a:pt x="3567" y="8062"/>
                      </a:cubicBezTo>
                      <a:cubicBezTo>
                        <a:pt x="4013" y="8062"/>
                        <a:pt x="4340" y="7677"/>
                        <a:pt x="4632" y="7360"/>
                      </a:cubicBezTo>
                      <a:cubicBezTo>
                        <a:pt x="5116" y="6842"/>
                        <a:pt x="4563" y="6358"/>
                        <a:pt x="4373" y="5839"/>
                      </a:cubicBezTo>
                      <a:cubicBezTo>
                        <a:pt x="4183" y="5321"/>
                        <a:pt x="3491" y="4750"/>
                        <a:pt x="4442" y="4249"/>
                      </a:cubicBezTo>
                      <a:cubicBezTo>
                        <a:pt x="4943" y="3990"/>
                        <a:pt x="5790" y="3852"/>
                        <a:pt x="5427" y="3057"/>
                      </a:cubicBezTo>
                      <a:cubicBezTo>
                        <a:pt x="5274" y="2713"/>
                        <a:pt x="5030" y="2616"/>
                        <a:pt x="4752" y="2616"/>
                      </a:cubicBezTo>
                      <a:cubicBezTo>
                        <a:pt x="4400" y="2616"/>
                        <a:pt x="3994" y="2771"/>
                        <a:pt x="3647" y="2780"/>
                      </a:cubicBezTo>
                      <a:cubicBezTo>
                        <a:pt x="3388" y="2815"/>
                        <a:pt x="3129" y="2850"/>
                        <a:pt x="2887" y="2919"/>
                      </a:cubicBezTo>
                      <a:cubicBezTo>
                        <a:pt x="2887" y="2746"/>
                        <a:pt x="2800" y="2487"/>
                        <a:pt x="2887" y="2435"/>
                      </a:cubicBezTo>
                      <a:cubicBezTo>
                        <a:pt x="3111" y="2262"/>
                        <a:pt x="3405" y="2037"/>
                        <a:pt x="3664" y="2037"/>
                      </a:cubicBezTo>
                      <a:cubicBezTo>
                        <a:pt x="4321" y="2055"/>
                        <a:pt x="4995" y="2262"/>
                        <a:pt x="5634" y="2262"/>
                      </a:cubicBezTo>
                      <a:cubicBezTo>
                        <a:pt x="6481" y="2262"/>
                        <a:pt x="6861" y="1553"/>
                        <a:pt x="7242" y="931"/>
                      </a:cubicBezTo>
                      <a:cubicBezTo>
                        <a:pt x="7414" y="689"/>
                        <a:pt x="7328" y="344"/>
                        <a:pt x="7086" y="188"/>
                      </a:cubicBezTo>
                      <a:cubicBezTo>
                        <a:pt x="6932" y="73"/>
                        <a:pt x="6746" y="0"/>
                        <a:pt x="657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3"/>
                <p:cNvSpPr/>
                <p:nvPr/>
              </p:nvSpPr>
              <p:spPr>
                <a:xfrm>
                  <a:off x="4320000" y="1079225"/>
                  <a:ext cx="260125" cy="163000"/>
                </a:xfrm>
                <a:custGeom>
                  <a:rect b="b" l="l" r="r" t="t"/>
                  <a:pathLst>
                    <a:path extrusionOk="0" h="6520" w="10405">
                      <a:moveTo>
                        <a:pt x="8970" y="1"/>
                      </a:moveTo>
                      <a:cubicBezTo>
                        <a:pt x="6620" y="778"/>
                        <a:pt x="3786" y="294"/>
                        <a:pt x="1764" y="2576"/>
                      </a:cubicBezTo>
                      <a:cubicBezTo>
                        <a:pt x="502" y="3993"/>
                        <a:pt x="1" y="5410"/>
                        <a:pt x="1038" y="5876"/>
                      </a:cubicBezTo>
                      <a:cubicBezTo>
                        <a:pt x="2057" y="6274"/>
                        <a:pt x="3146" y="6499"/>
                        <a:pt x="4252" y="6516"/>
                      </a:cubicBezTo>
                      <a:cubicBezTo>
                        <a:pt x="4303" y="6518"/>
                        <a:pt x="4355" y="6520"/>
                        <a:pt x="4406" y="6520"/>
                      </a:cubicBezTo>
                      <a:cubicBezTo>
                        <a:pt x="4717" y="6520"/>
                        <a:pt x="5012" y="6455"/>
                        <a:pt x="5116" y="6084"/>
                      </a:cubicBezTo>
                      <a:cubicBezTo>
                        <a:pt x="5237" y="5652"/>
                        <a:pt x="4892" y="5479"/>
                        <a:pt x="4563" y="5323"/>
                      </a:cubicBezTo>
                      <a:cubicBezTo>
                        <a:pt x="3094" y="4598"/>
                        <a:pt x="3630" y="3924"/>
                        <a:pt x="4598" y="3198"/>
                      </a:cubicBezTo>
                      <a:cubicBezTo>
                        <a:pt x="5980" y="2144"/>
                        <a:pt x="7726" y="2126"/>
                        <a:pt x="9264" y="1487"/>
                      </a:cubicBezTo>
                      <a:cubicBezTo>
                        <a:pt x="9696" y="1331"/>
                        <a:pt x="10404" y="1556"/>
                        <a:pt x="10352" y="796"/>
                      </a:cubicBezTo>
                      <a:cubicBezTo>
                        <a:pt x="10301" y="35"/>
                        <a:pt x="9627" y="70"/>
                        <a:pt x="897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33"/>
                <p:cNvSpPr/>
                <p:nvPr/>
              </p:nvSpPr>
              <p:spPr>
                <a:xfrm>
                  <a:off x="3605850" y="1017225"/>
                  <a:ext cx="246275" cy="88775"/>
                </a:xfrm>
                <a:custGeom>
                  <a:rect b="b" l="l" r="r" t="t"/>
                  <a:pathLst>
                    <a:path extrusionOk="0" h="3551" w="9851">
                      <a:moveTo>
                        <a:pt x="3896" y="1"/>
                      </a:moveTo>
                      <a:cubicBezTo>
                        <a:pt x="2951" y="1"/>
                        <a:pt x="1998" y="113"/>
                        <a:pt x="1055" y="130"/>
                      </a:cubicBezTo>
                      <a:cubicBezTo>
                        <a:pt x="674" y="130"/>
                        <a:pt x="260" y="217"/>
                        <a:pt x="121" y="649"/>
                      </a:cubicBezTo>
                      <a:cubicBezTo>
                        <a:pt x="0" y="1046"/>
                        <a:pt x="173" y="1461"/>
                        <a:pt x="536" y="1651"/>
                      </a:cubicBezTo>
                      <a:cubicBezTo>
                        <a:pt x="1487" y="2256"/>
                        <a:pt x="2489" y="2792"/>
                        <a:pt x="3474" y="3345"/>
                      </a:cubicBezTo>
                      <a:cubicBezTo>
                        <a:pt x="3715" y="3472"/>
                        <a:pt x="3939" y="3551"/>
                        <a:pt x="4149" y="3551"/>
                      </a:cubicBezTo>
                      <a:cubicBezTo>
                        <a:pt x="4450" y="3551"/>
                        <a:pt x="4723" y="3389"/>
                        <a:pt x="4978" y="2982"/>
                      </a:cubicBezTo>
                      <a:cubicBezTo>
                        <a:pt x="5203" y="2650"/>
                        <a:pt x="5511" y="2104"/>
                        <a:pt x="5931" y="2104"/>
                      </a:cubicBezTo>
                      <a:cubicBezTo>
                        <a:pt x="6058" y="2104"/>
                        <a:pt x="6195" y="2153"/>
                        <a:pt x="6343" y="2273"/>
                      </a:cubicBezTo>
                      <a:cubicBezTo>
                        <a:pt x="6982" y="2809"/>
                        <a:pt x="7673" y="2826"/>
                        <a:pt x="8365" y="2895"/>
                      </a:cubicBezTo>
                      <a:cubicBezTo>
                        <a:pt x="8588" y="2920"/>
                        <a:pt x="8869" y="3004"/>
                        <a:pt x="9118" y="3004"/>
                      </a:cubicBezTo>
                      <a:cubicBezTo>
                        <a:pt x="9390" y="3004"/>
                        <a:pt x="9623" y="2904"/>
                        <a:pt x="9695" y="2515"/>
                      </a:cubicBezTo>
                      <a:cubicBezTo>
                        <a:pt x="9851" y="1789"/>
                        <a:pt x="9142" y="1668"/>
                        <a:pt x="8641" y="1478"/>
                      </a:cubicBezTo>
                      <a:lnTo>
                        <a:pt x="6585" y="493"/>
                      </a:lnTo>
                      <a:cubicBezTo>
                        <a:pt x="5704" y="104"/>
                        <a:pt x="4803" y="1"/>
                        <a:pt x="389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3"/>
                <p:cNvSpPr/>
                <p:nvPr/>
              </p:nvSpPr>
              <p:spPr>
                <a:xfrm>
                  <a:off x="3161275" y="1612775"/>
                  <a:ext cx="115825" cy="115825"/>
                </a:xfrm>
                <a:custGeom>
                  <a:rect b="b" l="l" r="r" t="t"/>
                  <a:pathLst>
                    <a:path extrusionOk="0" h="4633" w="4633">
                      <a:moveTo>
                        <a:pt x="2966" y="1"/>
                      </a:moveTo>
                      <a:cubicBezTo>
                        <a:pt x="2951" y="1"/>
                        <a:pt x="2936" y="1"/>
                        <a:pt x="2921" y="1"/>
                      </a:cubicBezTo>
                      <a:cubicBezTo>
                        <a:pt x="1729" y="36"/>
                        <a:pt x="1" y="2421"/>
                        <a:pt x="139" y="3803"/>
                      </a:cubicBezTo>
                      <a:cubicBezTo>
                        <a:pt x="139" y="4252"/>
                        <a:pt x="502" y="4615"/>
                        <a:pt x="951" y="4633"/>
                      </a:cubicBezTo>
                      <a:cubicBezTo>
                        <a:pt x="2956" y="4581"/>
                        <a:pt x="4632" y="3026"/>
                        <a:pt x="4529" y="1297"/>
                      </a:cubicBezTo>
                      <a:cubicBezTo>
                        <a:pt x="4478" y="482"/>
                        <a:pt x="3809" y="1"/>
                        <a:pt x="296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33"/>
                <p:cNvSpPr/>
                <p:nvPr/>
              </p:nvSpPr>
              <p:spPr>
                <a:xfrm>
                  <a:off x="6082850" y="3458350"/>
                  <a:ext cx="215350" cy="82375"/>
                </a:xfrm>
                <a:custGeom>
                  <a:rect b="b" l="l" r="r" t="t"/>
                  <a:pathLst>
                    <a:path extrusionOk="0" h="3295" w="8614">
                      <a:moveTo>
                        <a:pt x="8412" y="834"/>
                      </a:moveTo>
                      <a:lnTo>
                        <a:pt x="8412" y="834"/>
                      </a:lnTo>
                      <a:cubicBezTo>
                        <a:pt x="8408" y="835"/>
                        <a:pt x="8404" y="836"/>
                        <a:pt x="8401" y="837"/>
                      </a:cubicBezTo>
                      <a:lnTo>
                        <a:pt x="8401" y="837"/>
                      </a:lnTo>
                      <a:cubicBezTo>
                        <a:pt x="8399" y="842"/>
                        <a:pt x="8396" y="846"/>
                        <a:pt x="8394" y="851"/>
                      </a:cubicBezTo>
                      <a:lnTo>
                        <a:pt x="8412" y="834"/>
                      </a:lnTo>
                      <a:close/>
                      <a:moveTo>
                        <a:pt x="6441" y="1"/>
                      </a:moveTo>
                      <a:cubicBezTo>
                        <a:pt x="5426" y="1"/>
                        <a:pt x="4424" y="103"/>
                        <a:pt x="3504" y="557"/>
                      </a:cubicBezTo>
                      <a:cubicBezTo>
                        <a:pt x="3268" y="683"/>
                        <a:pt x="3156" y="756"/>
                        <a:pt x="3064" y="756"/>
                      </a:cubicBezTo>
                      <a:cubicBezTo>
                        <a:pt x="2968" y="756"/>
                        <a:pt x="2895" y="675"/>
                        <a:pt x="2726" y="488"/>
                      </a:cubicBezTo>
                      <a:cubicBezTo>
                        <a:pt x="2440" y="160"/>
                        <a:pt x="2158" y="41"/>
                        <a:pt x="1882" y="41"/>
                      </a:cubicBezTo>
                      <a:cubicBezTo>
                        <a:pt x="1373" y="41"/>
                        <a:pt x="881" y="443"/>
                        <a:pt x="410" y="678"/>
                      </a:cubicBezTo>
                      <a:cubicBezTo>
                        <a:pt x="0" y="866"/>
                        <a:pt x="164" y="1612"/>
                        <a:pt x="452" y="1612"/>
                      </a:cubicBezTo>
                      <a:cubicBezTo>
                        <a:pt x="455" y="1612"/>
                        <a:pt x="459" y="1612"/>
                        <a:pt x="462" y="1612"/>
                      </a:cubicBezTo>
                      <a:cubicBezTo>
                        <a:pt x="518" y="1607"/>
                        <a:pt x="572" y="1605"/>
                        <a:pt x="625" y="1605"/>
                      </a:cubicBezTo>
                      <a:cubicBezTo>
                        <a:pt x="1895" y="1605"/>
                        <a:pt x="2508" y="2753"/>
                        <a:pt x="3504" y="3184"/>
                      </a:cubicBezTo>
                      <a:cubicBezTo>
                        <a:pt x="3665" y="3259"/>
                        <a:pt x="3818" y="3295"/>
                        <a:pt x="3955" y="3295"/>
                      </a:cubicBezTo>
                      <a:cubicBezTo>
                        <a:pt x="4389" y="3295"/>
                        <a:pt x="4667" y="2934"/>
                        <a:pt x="4575" y="2303"/>
                      </a:cubicBezTo>
                      <a:cubicBezTo>
                        <a:pt x="4523" y="1905"/>
                        <a:pt x="4541" y="1784"/>
                        <a:pt x="4973" y="1698"/>
                      </a:cubicBezTo>
                      <a:cubicBezTo>
                        <a:pt x="6127" y="1457"/>
                        <a:pt x="7264" y="1130"/>
                        <a:pt x="8401" y="837"/>
                      </a:cubicBezTo>
                      <a:lnTo>
                        <a:pt x="8401" y="837"/>
                      </a:lnTo>
                      <a:cubicBezTo>
                        <a:pt x="8535" y="525"/>
                        <a:pt x="8613" y="56"/>
                        <a:pt x="8256" y="56"/>
                      </a:cubicBezTo>
                      <a:cubicBezTo>
                        <a:pt x="7656" y="37"/>
                        <a:pt x="7046" y="1"/>
                        <a:pt x="64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313;p33"/>
                <p:cNvSpPr/>
                <p:nvPr/>
              </p:nvSpPr>
              <p:spPr>
                <a:xfrm>
                  <a:off x="5726825" y="1103850"/>
                  <a:ext cx="262175" cy="54825"/>
                </a:xfrm>
                <a:custGeom>
                  <a:rect b="b" l="l" r="r" t="t"/>
                  <a:pathLst>
                    <a:path extrusionOk="0" h="2193" w="10487">
                      <a:moveTo>
                        <a:pt x="2675" y="1"/>
                      </a:moveTo>
                      <a:cubicBezTo>
                        <a:pt x="2260" y="122"/>
                        <a:pt x="1984" y="208"/>
                        <a:pt x="1707" y="260"/>
                      </a:cubicBezTo>
                      <a:cubicBezTo>
                        <a:pt x="1625" y="276"/>
                        <a:pt x="1533" y="281"/>
                        <a:pt x="1436" y="281"/>
                      </a:cubicBezTo>
                      <a:cubicBezTo>
                        <a:pt x="1238" y="281"/>
                        <a:pt x="1018" y="259"/>
                        <a:pt x="814" y="259"/>
                      </a:cubicBezTo>
                      <a:cubicBezTo>
                        <a:pt x="370" y="259"/>
                        <a:pt x="1" y="367"/>
                        <a:pt x="83" y="1055"/>
                      </a:cubicBezTo>
                      <a:cubicBezTo>
                        <a:pt x="160" y="1671"/>
                        <a:pt x="629" y="1783"/>
                        <a:pt x="1147" y="1783"/>
                      </a:cubicBezTo>
                      <a:cubicBezTo>
                        <a:pt x="1443" y="1783"/>
                        <a:pt x="1754" y="1746"/>
                        <a:pt x="2018" y="1746"/>
                      </a:cubicBezTo>
                      <a:cubicBezTo>
                        <a:pt x="3176" y="1729"/>
                        <a:pt x="4334" y="1625"/>
                        <a:pt x="5488" y="1625"/>
                      </a:cubicBezTo>
                      <a:cubicBezTo>
                        <a:pt x="6641" y="1625"/>
                        <a:pt x="7790" y="1729"/>
                        <a:pt x="8931" y="2126"/>
                      </a:cubicBezTo>
                      <a:cubicBezTo>
                        <a:pt x="9064" y="2171"/>
                        <a:pt x="9201" y="2192"/>
                        <a:pt x="9336" y="2192"/>
                      </a:cubicBezTo>
                      <a:cubicBezTo>
                        <a:pt x="9780" y="2192"/>
                        <a:pt x="10194" y="1955"/>
                        <a:pt x="10314" y="1504"/>
                      </a:cubicBezTo>
                      <a:cubicBezTo>
                        <a:pt x="10486" y="813"/>
                        <a:pt x="9761" y="744"/>
                        <a:pt x="9294" y="606"/>
                      </a:cubicBezTo>
                      <a:cubicBezTo>
                        <a:pt x="8746" y="426"/>
                        <a:pt x="8189" y="370"/>
                        <a:pt x="7630" y="370"/>
                      </a:cubicBezTo>
                      <a:cubicBezTo>
                        <a:pt x="6715" y="370"/>
                        <a:pt x="5795" y="519"/>
                        <a:pt x="4900" y="519"/>
                      </a:cubicBezTo>
                      <a:cubicBezTo>
                        <a:pt x="4133" y="519"/>
                        <a:pt x="3384" y="409"/>
                        <a:pt x="267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33"/>
                <p:cNvSpPr/>
                <p:nvPr/>
              </p:nvSpPr>
              <p:spPr>
                <a:xfrm>
                  <a:off x="6497925" y="4391525"/>
                  <a:ext cx="125725" cy="97375"/>
                </a:xfrm>
                <a:custGeom>
                  <a:rect b="b" l="l" r="r" t="t"/>
                  <a:pathLst>
                    <a:path extrusionOk="0" h="3895" w="5029">
                      <a:moveTo>
                        <a:pt x="4062" y="0"/>
                      </a:moveTo>
                      <a:cubicBezTo>
                        <a:pt x="3557" y="0"/>
                        <a:pt x="2937" y="491"/>
                        <a:pt x="2445" y="491"/>
                      </a:cubicBezTo>
                      <a:cubicBezTo>
                        <a:pt x="2234" y="491"/>
                        <a:pt x="2046" y="401"/>
                        <a:pt x="1901" y="144"/>
                      </a:cubicBezTo>
                      <a:cubicBezTo>
                        <a:pt x="0" y="403"/>
                        <a:pt x="570" y="1975"/>
                        <a:pt x="225" y="2960"/>
                      </a:cubicBezTo>
                      <a:cubicBezTo>
                        <a:pt x="38" y="3485"/>
                        <a:pt x="566" y="3894"/>
                        <a:pt x="1172" y="3894"/>
                      </a:cubicBezTo>
                      <a:cubicBezTo>
                        <a:pt x="1185" y="3894"/>
                        <a:pt x="1197" y="3894"/>
                        <a:pt x="1210" y="3894"/>
                      </a:cubicBezTo>
                      <a:cubicBezTo>
                        <a:pt x="2298" y="3876"/>
                        <a:pt x="5029" y="1630"/>
                        <a:pt x="4804" y="783"/>
                      </a:cubicBezTo>
                      <a:cubicBezTo>
                        <a:pt x="4638" y="185"/>
                        <a:pt x="4372" y="0"/>
                        <a:pt x="406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33"/>
                <p:cNvSpPr/>
                <p:nvPr/>
              </p:nvSpPr>
              <p:spPr>
                <a:xfrm>
                  <a:off x="5334875" y="2906300"/>
                  <a:ext cx="82100" cy="128050"/>
                </a:xfrm>
                <a:custGeom>
                  <a:rect b="b" l="l" r="r" t="t"/>
                  <a:pathLst>
                    <a:path extrusionOk="0" h="5122" w="3284">
                      <a:moveTo>
                        <a:pt x="519" y="1"/>
                      </a:moveTo>
                      <a:lnTo>
                        <a:pt x="380" y="139"/>
                      </a:lnTo>
                      <a:cubicBezTo>
                        <a:pt x="104" y="1452"/>
                        <a:pt x="0" y="2766"/>
                        <a:pt x="380" y="4062"/>
                      </a:cubicBezTo>
                      <a:cubicBezTo>
                        <a:pt x="534" y="4660"/>
                        <a:pt x="796" y="5122"/>
                        <a:pt x="1420" y="5122"/>
                      </a:cubicBezTo>
                      <a:cubicBezTo>
                        <a:pt x="1500" y="5122"/>
                        <a:pt x="1585" y="5114"/>
                        <a:pt x="1676" y="5099"/>
                      </a:cubicBezTo>
                      <a:cubicBezTo>
                        <a:pt x="2471" y="4978"/>
                        <a:pt x="3284" y="4408"/>
                        <a:pt x="3111" y="3734"/>
                      </a:cubicBezTo>
                      <a:cubicBezTo>
                        <a:pt x="2748" y="2213"/>
                        <a:pt x="2108" y="744"/>
                        <a:pt x="519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33"/>
                <p:cNvSpPr/>
                <p:nvPr/>
              </p:nvSpPr>
              <p:spPr>
                <a:xfrm>
                  <a:off x="4869125" y="997550"/>
                  <a:ext cx="160750" cy="66150"/>
                </a:xfrm>
                <a:custGeom>
                  <a:rect b="b" l="l" r="r" t="t"/>
                  <a:pathLst>
                    <a:path extrusionOk="0" h="2646" w="6430">
                      <a:moveTo>
                        <a:pt x="1040" y="1"/>
                      </a:moveTo>
                      <a:cubicBezTo>
                        <a:pt x="589" y="1"/>
                        <a:pt x="239" y="358"/>
                        <a:pt x="104" y="814"/>
                      </a:cubicBezTo>
                      <a:cubicBezTo>
                        <a:pt x="1" y="1108"/>
                        <a:pt x="191" y="1419"/>
                        <a:pt x="502" y="1470"/>
                      </a:cubicBezTo>
                      <a:cubicBezTo>
                        <a:pt x="1971" y="1885"/>
                        <a:pt x="3440" y="2283"/>
                        <a:pt x="4736" y="2646"/>
                      </a:cubicBezTo>
                      <a:cubicBezTo>
                        <a:pt x="5427" y="2611"/>
                        <a:pt x="5928" y="2611"/>
                        <a:pt x="6239" y="2127"/>
                      </a:cubicBezTo>
                      <a:cubicBezTo>
                        <a:pt x="6429" y="1851"/>
                        <a:pt x="6308" y="1470"/>
                        <a:pt x="6066" y="1419"/>
                      </a:cubicBezTo>
                      <a:cubicBezTo>
                        <a:pt x="4373" y="1021"/>
                        <a:pt x="2852" y="36"/>
                        <a:pt x="1072" y="2"/>
                      </a:cubicBezTo>
                      <a:cubicBezTo>
                        <a:pt x="1061" y="1"/>
                        <a:pt x="1051" y="1"/>
                        <a:pt x="104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33"/>
                <p:cNvSpPr/>
                <p:nvPr/>
              </p:nvSpPr>
              <p:spPr>
                <a:xfrm>
                  <a:off x="3763550" y="998475"/>
                  <a:ext cx="117975" cy="55725"/>
                </a:xfrm>
                <a:custGeom>
                  <a:rect b="b" l="l" r="r" t="t"/>
                  <a:pathLst>
                    <a:path extrusionOk="0" h="2229" w="4719">
                      <a:moveTo>
                        <a:pt x="747" y="0"/>
                      </a:moveTo>
                      <a:cubicBezTo>
                        <a:pt x="407" y="0"/>
                        <a:pt x="65" y="161"/>
                        <a:pt x="18" y="690"/>
                      </a:cubicBezTo>
                      <a:cubicBezTo>
                        <a:pt x="0" y="863"/>
                        <a:pt x="190" y="1053"/>
                        <a:pt x="277" y="1243"/>
                      </a:cubicBezTo>
                      <a:lnTo>
                        <a:pt x="2333" y="2228"/>
                      </a:lnTo>
                      <a:cubicBezTo>
                        <a:pt x="2437" y="2220"/>
                        <a:pt x="2541" y="2220"/>
                        <a:pt x="2644" y="2220"/>
                      </a:cubicBezTo>
                      <a:cubicBezTo>
                        <a:pt x="2748" y="2220"/>
                        <a:pt x="2852" y="2220"/>
                        <a:pt x="2955" y="2211"/>
                      </a:cubicBezTo>
                      <a:cubicBezTo>
                        <a:pt x="3647" y="2142"/>
                        <a:pt x="4718" y="2090"/>
                        <a:pt x="4511" y="1261"/>
                      </a:cubicBezTo>
                      <a:cubicBezTo>
                        <a:pt x="4255" y="308"/>
                        <a:pt x="3582" y="187"/>
                        <a:pt x="2842" y="187"/>
                      </a:cubicBezTo>
                      <a:cubicBezTo>
                        <a:pt x="2589" y="187"/>
                        <a:pt x="2328" y="201"/>
                        <a:pt x="2074" y="201"/>
                      </a:cubicBezTo>
                      <a:cubicBezTo>
                        <a:pt x="1762" y="201"/>
                        <a:pt x="1460" y="180"/>
                        <a:pt x="1193" y="85"/>
                      </a:cubicBezTo>
                      <a:cubicBezTo>
                        <a:pt x="1066" y="36"/>
                        <a:pt x="907" y="0"/>
                        <a:pt x="74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33"/>
                <p:cNvSpPr/>
                <p:nvPr/>
              </p:nvSpPr>
              <p:spPr>
                <a:xfrm>
                  <a:off x="6244750" y="3463175"/>
                  <a:ext cx="127900" cy="76650"/>
                </a:xfrm>
                <a:custGeom>
                  <a:rect b="b" l="l" r="r" t="t"/>
                  <a:pathLst>
                    <a:path extrusionOk="0" h="3066" w="5116">
                      <a:moveTo>
                        <a:pt x="4184" y="1"/>
                      </a:moveTo>
                      <a:cubicBezTo>
                        <a:pt x="4093" y="1"/>
                        <a:pt x="4000" y="13"/>
                        <a:pt x="3906" y="36"/>
                      </a:cubicBezTo>
                      <a:cubicBezTo>
                        <a:pt x="3232" y="209"/>
                        <a:pt x="2575" y="416"/>
                        <a:pt x="1918" y="641"/>
                      </a:cubicBezTo>
                      <a:lnTo>
                        <a:pt x="1936" y="641"/>
                      </a:lnTo>
                      <a:cubicBezTo>
                        <a:pt x="1659" y="848"/>
                        <a:pt x="1383" y="1038"/>
                        <a:pt x="1089" y="1194"/>
                      </a:cubicBezTo>
                      <a:cubicBezTo>
                        <a:pt x="432" y="1505"/>
                        <a:pt x="0" y="2093"/>
                        <a:pt x="311" y="2680"/>
                      </a:cubicBezTo>
                      <a:cubicBezTo>
                        <a:pt x="460" y="2964"/>
                        <a:pt x="650" y="3065"/>
                        <a:pt x="856" y="3065"/>
                      </a:cubicBezTo>
                      <a:cubicBezTo>
                        <a:pt x="1178" y="3065"/>
                        <a:pt x="1537" y="2818"/>
                        <a:pt x="1832" y="2628"/>
                      </a:cubicBezTo>
                      <a:cubicBezTo>
                        <a:pt x="2558" y="2093"/>
                        <a:pt x="3370" y="1695"/>
                        <a:pt x="4234" y="1436"/>
                      </a:cubicBezTo>
                      <a:cubicBezTo>
                        <a:pt x="4631" y="1332"/>
                        <a:pt x="5115" y="1108"/>
                        <a:pt x="4994" y="606"/>
                      </a:cubicBezTo>
                      <a:cubicBezTo>
                        <a:pt x="4883" y="203"/>
                        <a:pt x="4559" y="1"/>
                        <a:pt x="4184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33"/>
                <p:cNvSpPr/>
                <p:nvPr/>
              </p:nvSpPr>
              <p:spPr>
                <a:xfrm>
                  <a:off x="6286725" y="2464325"/>
                  <a:ext cx="67775" cy="93850"/>
                </a:xfrm>
                <a:custGeom>
                  <a:rect b="b" l="l" r="r" t="t"/>
                  <a:pathLst>
                    <a:path extrusionOk="0" h="3754" w="2711">
                      <a:moveTo>
                        <a:pt x="1532" y="0"/>
                      </a:moveTo>
                      <a:cubicBezTo>
                        <a:pt x="1516" y="0"/>
                        <a:pt x="1500" y="0"/>
                        <a:pt x="1484" y="1"/>
                      </a:cubicBezTo>
                      <a:cubicBezTo>
                        <a:pt x="187" y="53"/>
                        <a:pt x="239" y="1332"/>
                        <a:pt x="101" y="2265"/>
                      </a:cubicBezTo>
                      <a:cubicBezTo>
                        <a:pt x="1" y="3066"/>
                        <a:pt x="465" y="3754"/>
                        <a:pt x="1243" y="3754"/>
                      </a:cubicBezTo>
                      <a:cubicBezTo>
                        <a:pt x="1271" y="3754"/>
                        <a:pt x="1299" y="3753"/>
                        <a:pt x="1328" y="3751"/>
                      </a:cubicBezTo>
                      <a:cubicBezTo>
                        <a:pt x="2711" y="3682"/>
                        <a:pt x="1967" y="2403"/>
                        <a:pt x="2313" y="1815"/>
                      </a:cubicBezTo>
                      <a:cubicBezTo>
                        <a:pt x="2228" y="1050"/>
                        <a:pt x="2528" y="0"/>
                        <a:pt x="153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33"/>
                <p:cNvSpPr/>
                <p:nvPr/>
              </p:nvSpPr>
              <p:spPr>
                <a:xfrm>
                  <a:off x="6279300" y="2861375"/>
                  <a:ext cx="75625" cy="97275"/>
                </a:xfrm>
                <a:custGeom>
                  <a:rect b="b" l="l" r="r" t="t"/>
                  <a:pathLst>
                    <a:path extrusionOk="0" h="3891" w="3025">
                      <a:moveTo>
                        <a:pt x="2403" y="1"/>
                      </a:moveTo>
                      <a:cubicBezTo>
                        <a:pt x="2178" y="1"/>
                        <a:pt x="1971" y="104"/>
                        <a:pt x="1850" y="277"/>
                      </a:cubicBezTo>
                      <a:cubicBezTo>
                        <a:pt x="1504" y="1193"/>
                        <a:pt x="882" y="1884"/>
                        <a:pt x="277" y="2610"/>
                      </a:cubicBezTo>
                      <a:cubicBezTo>
                        <a:pt x="35" y="2869"/>
                        <a:pt x="1" y="3284"/>
                        <a:pt x="208" y="3578"/>
                      </a:cubicBezTo>
                      <a:cubicBezTo>
                        <a:pt x="326" y="3766"/>
                        <a:pt x="507" y="3890"/>
                        <a:pt x="682" y="3890"/>
                      </a:cubicBezTo>
                      <a:cubicBezTo>
                        <a:pt x="764" y="3890"/>
                        <a:pt x="845" y="3863"/>
                        <a:pt x="916" y="3802"/>
                      </a:cubicBezTo>
                      <a:cubicBezTo>
                        <a:pt x="1815" y="3128"/>
                        <a:pt x="2731" y="2420"/>
                        <a:pt x="3025" y="1452"/>
                      </a:cubicBezTo>
                      <a:cubicBezTo>
                        <a:pt x="2973" y="744"/>
                        <a:pt x="2921" y="225"/>
                        <a:pt x="2403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33"/>
                <p:cNvSpPr/>
                <p:nvPr/>
              </p:nvSpPr>
              <p:spPr>
                <a:xfrm>
                  <a:off x="4145025" y="994975"/>
                  <a:ext cx="111500" cy="47325"/>
                </a:xfrm>
                <a:custGeom>
                  <a:rect b="b" l="l" r="r" t="t"/>
                  <a:pathLst>
                    <a:path extrusionOk="0" h="1893" w="4460">
                      <a:moveTo>
                        <a:pt x="1539" y="105"/>
                      </a:moveTo>
                      <a:cubicBezTo>
                        <a:pt x="969" y="243"/>
                        <a:pt x="139" y="1"/>
                        <a:pt x="70" y="744"/>
                      </a:cubicBezTo>
                      <a:cubicBezTo>
                        <a:pt x="1" y="1418"/>
                        <a:pt x="813" y="1418"/>
                        <a:pt x="1332" y="1556"/>
                      </a:cubicBezTo>
                      <a:cubicBezTo>
                        <a:pt x="1764" y="1677"/>
                        <a:pt x="2213" y="1764"/>
                        <a:pt x="2645" y="1815"/>
                      </a:cubicBezTo>
                      <a:cubicBezTo>
                        <a:pt x="2898" y="1847"/>
                        <a:pt x="3179" y="1893"/>
                        <a:pt x="3440" y="1893"/>
                      </a:cubicBezTo>
                      <a:cubicBezTo>
                        <a:pt x="3890" y="1893"/>
                        <a:pt x="4279" y="1756"/>
                        <a:pt x="4356" y="1176"/>
                      </a:cubicBezTo>
                      <a:cubicBezTo>
                        <a:pt x="4459" y="346"/>
                        <a:pt x="3561" y="416"/>
                        <a:pt x="2956" y="329"/>
                      </a:cubicBezTo>
                      <a:lnTo>
                        <a:pt x="1539" y="105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33"/>
                <p:cNvSpPr/>
                <p:nvPr/>
              </p:nvSpPr>
              <p:spPr>
                <a:xfrm>
                  <a:off x="7213625" y="3803350"/>
                  <a:ext cx="74075" cy="80050"/>
                </a:xfrm>
                <a:custGeom>
                  <a:rect b="b" l="l" r="r" t="t"/>
                  <a:pathLst>
                    <a:path extrusionOk="0" h="3202" w="2963">
                      <a:moveTo>
                        <a:pt x="573" y="1"/>
                      </a:moveTo>
                      <a:cubicBezTo>
                        <a:pt x="233" y="1"/>
                        <a:pt x="0" y="333"/>
                        <a:pt x="59" y="704"/>
                      </a:cubicBezTo>
                      <a:cubicBezTo>
                        <a:pt x="284" y="1965"/>
                        <a:pt x="1096" y="2777"/>
                        <a:pt x="2289" y="3175"/>
                      </a:cubicBezTo>
                      <a:cubicBezTo>
                        <a:pt x="2343" y="3193"/>
                        <a:pt x="2395" y="3202"/>
                        <a:pt x="2445" y="3202"/>
                      </a:cubicBezTo>
                      <a:cubicBezTo>
                        <a:pt x="2729" y="3202"/>
                        <a:pt x="2933" y="2914"/>
                        <a:pt x="2963" y="2414"/>
                      </a:cubicBezTo>
                      <a:cubicBezTo>
                        <a:pt x="2341" y="1619"/>
                        <a:pt x="1960" y="427"/>
                        <a:pt x="751" y="30"/>
                      </a:cubicBezTo>
                      <a:cubicBezTo>
                        <a:pt x="689" y="10"/>
                        <a:pt x="630" y="1"/>
                        <a:pt x="573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33"/>
                <p:cNvSpPr/>
                <p:nvPr/>
              </p:nvSpPr>
              <p:spPr>
                <a:xfrm>
                  <a:off x="6542025" y="3118350"/>
                  <a:ext cx="66075" cy="79800"/>
                </a:xfrm>
                <a:custGeom>
                  <a:rect b="b" l="l" r="r" t="t"/>
                  <a:pathLst>
                    <a:path extrusionOk="0" h="3192" w="2643">
                      <a:moveTo>
                        <a:pt x="1295" y="1"/>
                      </a:moveTo>
                      <a:cubicBezTo>
                        <a:pt x="1273" y="1"/>
                        <a:pt x="1250" y="2"/>
                        <a:pt x="1226" y="4"/>
                      </a:cubicBezTo>
                      <a:cubicBezTo>
                        <a:pt x="275" y="108"/>
                        <a:pt x="51" y="954"/>
                        <a:pt x="33" y="1732"/>
                      </a:cubicBezTo>
                      <a:cubicBezTo>
                        <a:pt x="1" y="2354"/>
                        <a:pt x="200" y="3192"/>
                        <a:pt x="910" y="3192"/>
                      </a:cubicBezTo>
                      <a:cubicBezTo>
                        <a:pt x="950" y="3192"/>
                        <a:pt x="992" y="3189"/>
                        <a:pt x="1036" y="3184"/>
                      </a:cubicBezTo>
                      <a:cubicBezTo>
                        <a:pt x="2643" y="2959"/>
                        <a:pt x="1640" y="1767"/>
                        <a:pt x="1640" y="1110"/>
                      </a:cubicBezTo>
                      <a:cubicBezTo>
                        <a:pt x="1740" y="547"/>
                        <a:pt x="1792" y="1"/>
                        <a:pt x="129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33"/>
                <p:cNvSpPr/>
                <p:nvPr/>
              </p:nvSpPr>
              <p:spPr>
                <a:xfrm>
                  <a:off x="4278100" y="987200"/>
                  <a:ext cx="87225" cy="50150"/>
                </a:xfrm>
                <a:custGeom>
                  <a:rect b="b" l="l" r="r" t="t"/>
                  <a:pathLst>
                    <a:path extrusionOk="0" h="2006" w="3489">
                      <a:moveTo>
                        <a:pt x="2519" y="46"/>
                      </a:moveTo>
                      <a:cubicBezTo>
                        <a:pt x="2407" y="46"/>
                        <a:pt x="2296" y="60"/>
                        <a:pt x="2195" y="87"/>
                      </a:cubicBezTo>
                      <a:cubicBezTo>
                        <a:pt x="1435" y="312"/>
                        <a:pt x="191" y="1"/>
                        <a:pt x="87" y="1107"/>
                      </a:cubicBezTo>
                      <a:cubicBezTo>
                        <a:pt x="1" y="1798"/>
                        <a:pt x="986" y="1746"/>
                        <a:pt x="1642" y="1781"/>
                      </a:cubicBezTo>
                      <a:cubicBezTo>
                        <a:pt x="2299" y="1556"/>
                        <a:pt x="3422" y="2005"/>
                        <a:pt x="3474" y="813"/>
                      </a:cubicBezTo>
                      <a:cubicBezTo>
                        <a:pt x="3488" y="284"/>
                        <a:pt x="2986" y="46"/>
                        <a:pt x="2519" y="46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33"/>
                <p:cNvSpPr/>
                <p:nvPr/>
              </p:nvSpPr>
              <p:spPr>
                <a:xfrm>
                  <a:off x="6595650" y="1204100"/>
                  <a:ext cx="81075" cy="41800"/>
                </a:xfrm>
                <a:custGeom>
                  <a:rect b="b" l="l" r="r" t="t"/>
                  <a:pathLst>
                    <a:path extrusionOk="0" h="1672" w="3243">
                      <a:moveTo>
                        <a:pt x="1466" y="121"/>
                      </a:moveTo>
                      <a:cubicBezTo>
                        <a:pt x="1366" y="163"/>
                        <a:pt x="1241" y="173"/>
                        <a:pt x="1106" y="173"/>
                      </a:cubicBezTo>
                      <a:cubicBezTo>
                        <a:pt x="987" y="173"/>
                        <a:pt x="861" y="165"/>
                        <a:pt x="738" y="165"/>
                      </a:cubicBezTo>
                      <a:cubicBezTo>
                        <a:pt x="371" y="165"/>
                        <a:pt x="34" y="234"/>
                        <a:pt x="14" y="778"/>
                      </a:cubicBezTo>
                      <a:cubicBezTo>
                        <a:pt x="0" y="1593"/>
                        <a:pt x="628" y="1660"/>
                        <a:pt x="1232" y="1660"/>
                      </a:cubicBezTo>
                      <a:cubicBezTo>
                        <a:pt x="1352" y="1660"/>
                        <a:pt x="1472" y="1658"/>
                        <a:pt x="1585" y="1658"/>
                      </a:cubicBezTo>
                      <a:cubicBezTo>
                        <a:pt x="1627" y="1658"/>
                        <a:pt x="1668" y="1658"/>
                        <a:pt x="1708" y="1659"/>
                      </a:cubicBezTo>
                      <a:cubicBezTo>
                        <a:pt x="1826" y="1666"/>
                        <a:pt x="1954" y="1672"/>
                        <a:pt x="2085" y="1672"/>
                      </a:cubicBezTo>
                      <a:cubicBezTo>
                        <a:pt x="2644" y="1672"/>
                        <a:pt x="3242" y="1563"/>
                        <a:pt x="3228" y="933"/>
                      </a:cubicBezTo>
                      <a:cubicBezTo>
                        <a:pt x="3194" y="0"/>
                        <a:pt x="2209" y="207"/>
                        <a:pt x="1466" y="12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33"/>
                <p:cNvSpPr/>
                <p:nvPr/>
              </p:nvSpPr>
              <p:spPr>
                <a:xfrm>
                  <a:off x="5040350" y="1034625"/>
                  <a:ext cx="81550" cy="46975"/>
                </a:xfrm>
                <a:custGeom>
                  <a:rect b="b" l="l" r="r" t="t"/>
                  <a:pathLst>
                    <a:path extrusionOk="0" h="1879" w="3262">
                      <a:moveTo>
                        <a:pt x="1625" y="1"/>
                      </a:moveTo>
                      <a:cubicBezTo>
                        <a:pt x="803" y="1"/>
                        <a:pt x="279" y="461"/>
                        <a:pt x="99" y="1249"/>
                      </a:cubicBezTo>
                      <a:cubicBezTo>
                        <a:pt x="0" y="1616"/>
                        <a:pt x="339" y="1879"/>
                        <a:pt x="645" y="1879"/>
                      </a:cubicBezTo>
                      <a:cubicBezTo>
                        <a:pt x="714" y="1879"/>
                        <a:pt x="781" y="1865"/>
                        <a:pt x="842" y="1837"/>
                      </a:cubicBezTo>
                      <a:cubicBezTo>
                        <a:pt x="1620" y="1474"/>
                        <a:pt x="2829" y="1750"/>
                        <a:pt x="3106" y="800"/>
                      </a:cubicBezTo>
                      <a:cubicBezTo>
                        <a:pt x="3261" y="229"/>
                        <a:pt x="2363" y="22"/>
                        <a:pt x="1758" y="5"/>
                      </a:cubicBezTo>
                      <a:cubicBezTo>
                        <a:pt x="1713" y="2"/>
                        <a:pt x="1668" y="1"/>
                        <a:pt x="162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33"/>
                <p:cNvSpPr/>
                <p:nvPr/>
              </p:nvSpPr>
              <p:spPr>
                <a:xfrm>
                  <a:off x="6380950" y="3302475"/>
                  <a:ext cx="77800" cy="40225"/>
                </a:xfrm>
                <a:custGeom>
                  <a:rect b="b" l="l" r="r" t="t"/>
                  <a:pathLst>
                    <a:path extrusionOk="0" h="1609" w="3112">
                      <a:moveTo>
                        <a:pt x="843" y="80"/>
                      </a:moveTo>
                      <a:cubicBezTo>
                        <a:pt x="352" y="80"/>
                        <a:pt x="1" y="466"/>
                        <a:pt x="65" y="882"/>
                      </a:cubicBezTo>
                      <a:cubicBezTo>
                        <a:pt x="161" y="1545"/>
                        <a:pt x="602" y="1578"/>
                        <a:pt x="1054" y="1578"/>
                      </a:cubicBezTo>
                      <a:cubicBezTo>
                        <a:pt x="1103" y="1578"/>
                        <a:pt x="1152" y="1577"/>
                        <a:pt x="1201" y="1577"/>
                      </a:cubicBezTo>
                      <a:cubicBezTo>
                        <a:pt x="1347" y="1577"/>
                        <a:pt x="1491" y="1581"/>
                        <a:pt x="1620" y="1608"/>
                      </a:cubicBezTo>
                      <a:cubicBezTo>
                        <a:pt x="1746" y="1549"/>
                        <a:pt x="1903" y="1535"/>
                        <a:pt x="2065" y="1535"/>
                      </a:cubicBezTo>
                      <a:cubicBezTo>
                        <a:pt x="2212" y="1535"/>
                        <a:pt x="2363" y="1547"/>
                        <a:pt x="2502" y="1547"/>
                      </a:cubicBezTo>
                      <a:cubicBezTo>
                        <a:pt x="2845" y="1547"/>
                        <a:pt x="3112" y="1478"/>
                        <a:pt x="3037" y="1003"/>
                      </a:cubicBezTo>
                      <a:cubicBezTo>
                        <a:pt x="2882" y="1"/>
                        <a:pt x="1741" y="191"/>
                        <a:pt x="963" y="87"/>
                      </a:cubicBezTo>
                      <a:cubicBezTo>
                        <a:pt x="923" y="82"/>
                        <a:pt x="882" y="80"/>
                        <a:pt x="843" y="8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33"/>
                <p:cNvSpPr/>
                <p:nvPr/>
              </p:nvSpPr>
              <p:spPr>
                <a:xfrm>
                  <a:off x="4384825" y="996700"/>
                  <a:ext cx="62025" cy="39775"/>
                </a:xfrm>
                <a:custGeom>
                  <a:rect b="b" l="l" r="r" t="t"/>
                  <a:pathLst>
                    <a:path extrusionOk="0" h="1591" w="2481">
                      <a:moveTo>
                        <a:pt x="1811" y="155"/>
                      </a:moveTo>
                      <a:cubicBezTo>
                        <a:pt x="1713" y="155"/>
                        <a:pt x="1613" y="168"/>
                        <a:pt x="1521" y="191"/>
                      </a:cubicBezTo>
                      <a:cubicBezTo>
                        <a:pt x="985" y="312"/>
                        <a:pt x="121" y="1"/>
                        <a:pt x="52" y="917"/>
                      </a:cubicBezTo>
                      <a:cubicBezTo>
                        <a:pt x="0" y="1487"/>
                        <a:pt x="536" y="1574"/>
                        <a:pt x="1054" y="1591"/>
                      </a:cubicBezTo>
                      <a:cubicBezTo>
                        <a:pt x="1573" y="1418"/>
                        <a:pt x="2385" y="1556"/>
                        <a:pt x="2454" y="727"/>
                      </a:cubicBezTo>
                      <a:cubicBezTo>
                        <a:pt x="2481" y="311"/>
                        <a:pt x="2153" y="155"/>
                        <a:pt x="1811" y="155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33"/>
                <p:cNvSpPr/>
                <p:nvPr/>
              </p:nvSpPr>
              <p:spPr>
                <a:xfrm>
                  <a:off x="2100625" y="1004500"/>
                  <a:ext cx="520200" cy="95050"/>
                </a:xfrm>
                <a:custGeom>
                  <a:rect b="b" l="l" r="r" t="t"/>
                  <a:pathLst>
                    <a:path extrusionOk="0" h="3802" w="20808">
                      <a:moveTo>
                        <a:pt x="20756" y="0"/>
                      </a:moveTo>
                      <a:lnTo>
                        <a:pt x="20738" y="17"/>
                      </a:lnTo>
                      <a:lnTo>
                        <a:pt x="20773" y="17"/>
                      </a:lnTo>
                      <a:lnTo>
                        <a:pt x="20808" y="0"/>
                      </a:lnTo>
                      <a:close/>
                      <a:moveTo>
                        <a:pt x="1" y="3785"/>
                      </a:moveTo>
                      <a:lnTo>
                        <a:pt x="1" y="3802"/>
                      </a:lnTo>
                      <a:lnTo>
                        <a:pt x="18" y="3802"/>
                      </a:lnTo>
                      <a:lnTo>
                        <a:pt x="18" y="3785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33"/>
                <p:cNvSpPr/>
                <p:nvPr/>
              </p:nvSpPr>
              <p:spPr>
                <a:xfrm>
                  <a:off x="233350" y="949250"/>
                  <a:ext cx="3232550" cy="3802300"/>
                </a:xfrm>
                <a:custGeom>
                  <a:rect b="b" l="l" r="r" t="t"/>
                  <a:pathLst>
                    <a:path extrusionOk="0" h="152092" w="129302">
                      <a:moveTo>
                        <a:pt x="97270" y="1644"/>
                      </a:moveTo>
                      <a:cubicBezTo>
                        <a:pt x="97347" y="1644"/>
                        <a:pt x="97424" y="1648"/>
                        <a:pt x="97503" y="1657"/>
                      </a:cubicBezTo>
                      <a:cubicBezTo>
                        <a:pt x="97555" y="1674"/>
                        <a:pt x="97607" y="1692"/>
                        <a:pt x="97642" y="1709"/>
                      </a:cubicBezTo>
                      <a:lnTo>
                        <a:pt x="95601" y="2170"/>
                      </a:lnTo>
                      <a:lnTo>
                        <a:pt x="95601" y="2170"/>
                      </a:lnTo>
                      <a:cubicBezTo>
                        <a:pt x="96129" y="1917"/>
                        <a:pt x="96661" y="1644"/>
                        <a:pt x="97270" y="1644"/>
                      </a:cubicBezTo>
                      <a:close/>
                      <a:moveTo>
                        <a:pt x="95473" y="2210"/>
                      </a:moveTo>
                      <a:lnTo>
                        <a:pt x="95447" y="2227"/>
                      </a:lnTo>
                      <a:lnTo>
                        <a:pt x="95429" y="2227"/>
                      </a:lnTo>
                      <a:lnTo>
                        <a:pt x="95464" y="2210"/>
                      </a:lnTo>
                      <a:close/>
                      <a:moveTo>
                        <a:pt x="68358" y="8951"/>
                      </a:moveTo>
                      <a:cubicBezTo>
                        <a:pt x="68553" y="8951"/>
                        <a:pt x="68761" y="9049"/>
                        <a:pt x="68989" y="9313"/>
                      </a:cubicBezTo>
                      <a:cubicBezTo>
                        <a:pt x="69208" y="9280"/>
                        <a:pt x="69420" y="9268"/>
                        <a:pt x="69634" y="9268"/>
                      </a:cubicBezTo>
                      <a:cubicBezTo>
                        <a:pt x="69758" y="9268"/>
                        <a:pt x="69882" y="9272"/>
                        <a:pt x="70008" y="9278"/>
                      </a:cubicBezTo>
                      <a:cubicBezTo>
                        <a:pt x="70061" y="9286"/>
                        <a:pt x="70117" y="9289"/>
                        <a:pt x="70177" y="9289"/>
                      </a:cubicBezTo>
                      <a:cubicBezTo>
                        <a:pt x="70522" y="9289"/>
                        <a:pt x="70965" y="9176"/>
                        <a:pt x="71318" y="9176"/>
                      </a:cubicBezTo>
                      <a:cubicBezTo>
                        <a:pt x="71841" y="9176"/>
                        <a:pt x="72167" y="9425"/>
                        <a:pt x="71685" y="10661"/>
                      </a:cubicBezTo>
                      <a:cubicBezTo>
                        <a:pt x="71581" y="10937"/>
                        <a:pt x="71823" y="11265"/>
                        <a:pt x="72151" y="11386"/>
                      </a:cubicBezTo>
                      <a:cubicBezTo>
                        <a:pt x="72428" y="11438"/>
                        <a:pt x="72722" y="11490"/>
                        <a:pt x="72998" y="11507"/>
                      </a:cubicBezTo>
                      <a:cubicBezTo>
                        <a:pt x="72652" y="11922"/>
                        <a:pt x="72359" y="12406"/>
                        <a:pt x="71927" y="12717"/>
                      </a:cubicBezTo>
                      <a:cubicBezTo>
                        <a:pt x="71831" y="12786"/>
                        <a:pt x="71741" y="12813"/>
                        <a:pt x="71654" y="12813"/>
                      </a:cubicBezTo>
                      <a:cubicBezTo>
                        <a:pt x="71349" y="12813"/>
                        <a:pt x="71090" y="12473"/>
                        <a:pt x="70821" y="12406"/>
                      </a:cubicBezTo>
                      <a:cubicBezTo>
                        <a:pt x="69127" y="11939"/>
                        <a:pt x="69334" y="10488"/>
                        <a:pt x="68989" y="9313"/>
                      </a:cubicBezTo>
                      <a:lnTo>
                        <a:pt x="67330" y="9520"/>
                      </a:lnTo>
                      <a:cubicBezTo>
                        <a:pt x="67668" y="9295"/>
                        <a:pt x="67992" y="8951"/>
                        <a:pt x="68358" y="8951"/>
                      </a:cubicBezTo>
                      <a:close/>
                      <a:moveTo>
                        <a:pt x="51546" y="12467"/>
                      </a:moveTo>
                      <a:cubicBezTo>
                        <a:pt x="51593" y="12467"/>
                        <a:pt x="51647" y="12470"/>
                        <a:pt x="51707" y="12475"/>
                      </a:cubicBezTo>
                      <a:cubicBezTo>
                        <a:pt x="51897" y="12648"/>
                        <a:pt x="52157" y="12890"/>
                        <a:pt x="52433" y="13115"/>
                      </a:cubicBezTo>
                      <a:cubicBezTo>
                        <a:pt x="52260" y="13270"/>
                        <a:pt x="52053" y="13374"/>
                        <a:pt x="51845" y="13460"/>
                      </a:cubicBezTo>
                      <a:cubicBezTo>
                        <a:pt x="51802" y="13467"/>
                        <a:pt x="51764" y="13470"/>
                        <a:pt x="51729" y="13470"/>
                      </a:cubicBezTo>
                      <a:cubicBezTo>
                        <a:pt x="51300" y="13470"/>
                        <a:pt x="51439" y="13007"/>
                        <a:pt x="51327" y="12752"/>
                      </a:cubicBezTo>
                      <a:cubicBezTo>
                        <a:pt x="51225" y="12548"/>
                        <a:pt x="51295" y="12467"/>
                        <a:pt x="51546" y="12467"/>
                      </a:cubicBezTo>
                      <a:close/>
                      <a:moveTo>
                        <a:pt x="55481" y="12549"/>
                      </a:moveTo>
                      <a:cubicBezTo>
                        <a:pt x="55526" y="12549"/>
                        <a:pt x="55570" y="12553"/>
                        <a:pt x="55613" y="12562"/>
                      </a:cubicBezTo>
                      <a:lnTo>
                        <a:pt x="54576" y="13789"/>
                      </a:lnTo>
                      <a:lnTo>
                        <a:pt x="53954" y="13184"/>
                      </a:lnTo>
                      <a:cubicBezTo>
                        <a:pt x="54420" y="12976"/>
                        <a:pt x="54870" y="12752"/>
                        <a:pt x="55336" y="12562"/>
                      </a:cubicBezTo>
                      <a:cubicBezTo>
                        <a:pt x="55388" y="12553"/>
                        <a:pt x="55436" y="12549"/>
                        <a:pt x="55481" y="12549"/>
                      </a:cubicBezTo>
                      <a:close/>
                      <a:moveTo>
                        <a:pt x="116966" y="0"/>
                      </a:moveTo>
                      <a:cubicBezTo>
                        <a:pt x="112339" y="0"/>
                        <a:pt x="107712" y="747"/>
                        <a:pt x="103085" y="1035"/>
                      </a:cubicBezTo>
                      <a:cubicBezTo>
                        <a:pt x="101910" y="1104"/>
                        <a:pt x="100735" y="983"/>
                        <a:pt x="99542" y="1260"/>
                      </a:cubicBezTo>
                      <a:cubicBezTo>
                        <a:pt x="99533" y="1262"/>
                        <a:pt x="99523" y="1263"/>
                        <a:pt x="99512" y="1263"/>
                      </a:cubicBezTo>
                      <a:cubicBezTo>
                        <a:pt x="99194" y="1263"/>
                        <a:pt x="98389" y="307"/>
                        <a:pt x="97503" y="240"/>
                      </a:cubicBezTo>
                      <a:cubicBezTo>
                        <a:pt x="96554" y="172"/>
                        <a:pt x="95607" y="143"/>
                        <a:pt x="94661" y="143"/>
                      </a:cubicBezTo>
                      <a:cubicBezTo>
                        <a:pt x="91541" y="143"/>
                        <a:pt x="88432" y="459"/>
                        <a:pt x="85303" y="724"/>
                      </a:cubicBezTo>
                      <a:cubicBezTo>
                        <a:pt x="83379" y="875"/>
                        <a:pt x="81549" y="1637"/>
                        <a:pt x="79578" y="1637"/>
                      </a:cubicBezTo>
                      <a:cubicBezTo>
                        <a:pt x="79300" y="1637"/>
                        <a:pt x="79020" y="1622"/>
                        <a:pt x="78736" y="1588"/>
                      </a:cubicBezTo>
                      <a:cubicBezTo>
                        <a:pt x="78573" y="1568"/>
                        <a:pt x="78403" y="1557"/>
                        <a:pt x="78229" y="1557"/>
                      </a:cubicBezTo>
                      <a:cubicBezTo>
                        <a:pt x="77349" y="1557"/>
                        <a:pt x="76386" y="1840"/>
                        <a:pt x="75953" y="2677"/>
                      </a:cubicBezTo>
                      <a:cubicBezTo>
                        <a:pt x="75538" y="3489"/>
                        <a:pt x="76333" y="4163"/>
                        <a:pt x="76956" y="4750"/>
                      </a:cubicBezTo>
                      <a:cubicBezTo>
                        <a:pt x="77215" y="4992"/>
                        <a:pt x="77232" y="5511"/>
                        <a:pt x="77370" y="5891"/>
                      </a:cubicBezTo>
                      <a:cubicBezTo>
                        <a:pt x="77348" y="5890"/>
                        <a:pt x="77325" y="5889"/>
                        <a:pt x="77301" y="5889"/>
                      </a:cubicBezTo>
                      <a:cubicBezTo>
                        <a:pt x="77154" y="5889"/>
                        <a:pt x="76988" y="5912"/>
                        <a:pt x="76844" y="5912"/>
                      </a:cubicBezTo>
                      <a:cubicBezTo>
                        <a:pt x="76726" y="5912"/>
                        <a:pt x="76623" y="5896"/>
                        <a:pt x="76558" y="5839"/>
                      </a:cubicBezTo>
                      <a:cubicBezTo>
                        <a:pt x="76285" y="5586"/>
                        <a:pt x="76034" y="5489"/>
                        <a:pt x="75796" y="5489"/>
                      </a:cubicBezTo>
                      <a:cubicBezTo>
                        <a:pt x="75417" y="5489"/>
                        <a:pt x="75070" y="5733"/>
                        <a:pt x="74709" y="5977"/>
                      </a:cubicBezTo>
                      <a:lnTo>
                        <a:pt x="74709" y="5995"/>
                      </a:lnTo>
                      <a:lnTo>
                        <a:pt x="74692" y="5995"/>
                      </a:lnTo>
                      <a:cubicBezTo>
                        <a:pt x="74415" y="6358"/>
                        <a:pt x="73707" y="6479"/>
                        <a:pt x="73897" y="7066"/>
                      </a:cubicBezTo>
                      <a:cubicBezTo>
                        <a:pt x="74104" y="7654"/>
                        <a:pt x="74761" y="7671"/>
                        <a:pt x="75331" y="7723"/>
                      </a:cubicBezTo>
                      <a:lnTo>
                        <a:pt x="75625" y="7723"/>
                      </a:lnTo>
                      <a:lnTo>
                        <a:pt x="77146" y="7982"/>
                      </a:lnTo>
                      <a:cubicBezTo>
                        <a:pt x="76904" y="8068"/>
                        <a:pt x="76662" y="8120"/>
                        <a:pt x="76403" y="8120"/>
                      </a:cubicBezTo>
                      <a:cubicBezTo>
                        <a:pt x="76178" y="8103"/>
                        <a:pt x="75970" y="7930"/>
                        <a:pt x="75729" y="7861"/>
                      </a:cubicBezTo>
                      <a:cubicBezTo>
                        <a:pt x="75594" y="7823"/>
                        <a:pt x="75464" y="7807"/>
                        <a:pt x="75337" y="7807"/>
                      </a:cubicBezTo>
                      <a:cubicBezTo>
                        <a:pt x="74777" y="7807"/>
                        <a:pt x="74273" y="8116"/>
                        <a:pt x="73724" y="8172"/>
                      </a:cubicBezTo>
                      <a:cubicBezTo>
                        <a:pt x="73717" y="8173"/>
                        <a:pt x="73710" y="8174"/>
                        <a:pt x="73702" y="8174"/>
                      </a:cubicBezTo>
                      <a:cubicBezTo>
                        <a:pt x="73450" y="8174"/>
                        <a:pt x="72913" y="7613"/>
                        <a:pt x="72946" y="7394"/>
                      </a:cubicBezTo>
                      <a:cubicBezTo>
                        <a:pt x="73102" y="6479"/>
                        <a:pt x="73810" y="6098"/>
                        <a:pt x="74674" y="5995"/>
                      </a:cubicBezTo>
                      <a:lnTo>
                        <a:pt x="74674" y="5977"/>
                      </a:lnTo>
                      <a:cubicBezTo>
                        <a:pt x="74726" y="5545"/>
                        <a:pt x="74830" y="5113"/>
                        <a:pt x="74951" y="4681"/>
                      </a:cubicBezTo>
                      <a:cubicBezTo>
                        <a:pt x="75072" y="4370"/>
                        <a:pt x="75435" y="4076"/>
                        <a:pt x="75124" y="3748"/>
                      </a:cubicBezTo>
                      <a:cubicBezTo>
                        <a:pt x="74832" y="3467"/>
                        <a:pt x="74483" y="3396"/>
                        <a:pt x="74119" y="3396"/>
                      </a:cubicBezTo>
                      <a:cubicBezTo>
                        <a:pt x="73856" y="3396"/>
                        <a:pt x="73587" y="3433"/>
                        <a:pt x="73326" y="3454"/>
                      </a:cubicBezTo>
                      <a:cubicBezTo>
                        <a:pt x="72946" y="3506"/>
                        <a:pt x="72756" y="3748"/>
                        <a:pt x="72704" y="4180"/>
                      </a:cubicBezTo>
                      <a:cubicBezTo>
                        <a:pt x="72601" y="5252"/>
                        <a:pt x="72134" y="6098"/>
                        <a:pt x="70959" y="6340"/>
                      </a:cubicBezTo>
                      <a:cubicBezTo>
                        <a:pt x="70855" y="6427"/>
                        <a:pt x="70769" y="6513"/>
                        <a:pt x="70665" y="6617"/>
                      </a:cubicBezTo>
                      <a:cubicBezTo>
                        <a:pt x="70786" y="6859"/>
                        <a:pt x="70924" y="7083"/>
                        <a:pt x="71097" y="7291"/>
                      </a:cubicBezTo>
                      <a:cubicBezTo>
                        <a:pt x="71304" y="7412"/>
                        <a:pt x="71546" y="7515"/>
                        <a:pt x="71788" y="7567"/>
                      </a:cubicBezTo>
                      <a:cubicBezTo>
                        <a:pt x="71650" y="7550"/>
                        <a:pt x="71512" y="7541"/>
                        <a:pt x="71374" y="7541"/>
                      </a:cubicBezTo>
                      <a:cubicBezTo>
                        <a:pt x="71235" y="7541"/>
                        <a:pt x="71097" y="7550"/>
                        <a:pt x="70959" y="7567"/>
                      </a:cubicBezTo>
                      <a:cubicBezTo>
                        <a:pt x="70569" y="7671"/>
                        <a:pt x="70173" y="7708"/>
                        <a:pt x="69775" y="7708"/>
                      </a:cubicBezTo>
                      <a:cubicBezTo>
                        <a:pt x="68812" y="7708"/>
                        <a:pt x="67832" y="7494"/>
                        <a:pt x="66868" y="7494"/>
                      </a:cubicBezTo>
                      <a:cubicBezTo>
                        <a:pt x="66108" y="7494"/>
                        <a:pt x="65357" y="7627"/>
                        <a:pt x="64634" y="8103"/>
                      </a:cubicBezTo>
                      <a:cubicBezTo>
                        <a:pt x="64271" y="8345"/>
                        <a:pt x="63580" y="8379"/>
                        <a:pt x="63666" y="8863"/>
                      </a:cubicBezTo>
                      <a:cubicBezTo>
                        <a:pt x="63752" y="9382"/>
                        <a:pt x="64167" y="9900"/>
                        <a:pt x="64547" y="10315"/>
                      </a:cubicBezTo>
                      <a:cubicBezTo>
                        <a:pt x="64666" y="10447"/>
                        <a:pt x="64798" y="10498"/>
                        <a:pt x="64939" y="10498"/>
                      </a:cubicBezTo>
                      <a:cubicBezTo>
                        <a:pt x="65148" y="10498"/>
                        <a:pt x="65375" y="10387"/>
                        <a:pt x="65602" y="10263"/>
                      </a:cubicBezTo>
                      <a:cubicBezTo>
                        <a:pt x="66124" y="9977"/>
                        <a:pt x="66711" y="9789"/>
                        <a:pt x="67269" y="9556"/>
                      </a:cubicBezTo>
                      <a:lnTo>
                        <a:pt x="67269" y="9556"/>
                      </a:lnTo>
                      <a:cubicBezTo>
                        <a:pt x="66173" y="11022"/>
                        <a:pt x="64072" y="10911"/>
                        <a:pt x="62975" y="11974"/>
                      </a:cubicBezTo>
                      <a:cubicBezTo>
                        <a:pt x="62086" y="12850"/>
                        <a:pt x="61268" y="13162"/>
                        <a:pt x="60357" y="13162"/>
                      </a:cubicBezTo>
                      <a:cubicBezTo>
                        <a:pt x="59993" y="13162"/>
                        <a:pt x="59613" y="13112"/>
                        <a:pt x="59207" y="13028"/>
                      </a:cubicBezTo>
                      <a:cubicBezTo>
                        <a:pt x="58430" y="12873"/>
                        <a:pt x="57687" y="12510"/>
                        <a:pt x="56926" y="12233"/>
                      </a:cubicBezTo>
                      <a:cubicBezTo>
                        <a:pt x="57173" y="12050"/>
                        <a:pt x="57402" y="11981"/>
                        <a:pt x="57619" y="11981"/>
                      </a:cubicBezTo>
                      <a:cubicBezTo>
                        <a:pt x="58162" y="11981"/>
                        <a:pt x="58632" y="12416"/>
                        <a:pt x="59138" y="12613"/>
                      </a:cubicBezTo>
                      <a:cubicBezTo>
                        <a:pt x="59332" y="12687"/>
                        <a:pt x="59512" y="12718"/>
                        <a:pt x="59680" y="12718"/>
                      </a:cubicBezTo>
                      <a:cubicBezTo>
                        <a:pt x="60502" y="12718"/>
                        <a:pt x="61062" y="11967"/>
                        <a:pt x="61765" y="11680"/>
                      </a:cubicBezTo>
                      <a:cubicBezTo>
                        <a:pt x="62404" y="11421"/>
                        <a:pt x="61903" y="10851"/>
                        <a:pt x="61661" y="10384"/>
                      </a:cubicBezTo>
                      <a:cubicBezTo>
                        <a:pt x="61454" y="9987"/>
                        <a:pt x="61921" y="9745"/>
                        <a:pt x="62249" y="9537"/>
                      </a:cubicBezTo>
                      <a:cubicBezTo>
                        <a:pt x="62664" y="9295"/>
                        <a:pt x="63441" y="9226"/>
                        <a:pt x="63182" y="8518"/>
                      </a:cubicBezTo>
                      <a:cubicBezTo>
                        <a:pt x="63018" y="8098"/>
                        <a:pt x="62703" y="8030"/>
                        <a:pt x="62354" y="8030"/>
                      </a:cubicBezTo>
                      <a:cubicBezTo>
                        <a:pt x="62187" y="8030"/>
                        <a:pt x="62013" y="8045"/>
                        <a:pt x="61845" y="8045"/>
                      </a:cubicBezTo>
                      <a:cubicBezTo>
                        <a:pt x="61771" y="8045"/>
                        <a:pt x="61698" y="8042"/>
                        <a:pt x="61627" y="8034"/>
                      </a:cubicBezTo>
                      <a:cubicBezTo>
                        <a:pt x="61564" y="8027"/>
                        <a:pt x="61502" y="8024"/>
                        <a:pt x="61440" y="8024"/>
                      </a:cubicBezTo>
                      <a:cubicBezTo>
                        <a:pt x="60620" y="8024"/>
                        <a:pt x="59973" y="8583"/>
                        <a:pt x="59080" y="8583"/>
                      </a:cubicBezTo>
                      <a:cubicBezTo>
                        <a:pt x="59004" y="8583"/>
                        <a:pt x="58925" y="8579"/>
                        <a:pt x="58844" y="8570"/>
                      </a:cubicBezTo>
                      <a:cubicBezTo>
                        <a:pt x="57410" y="8414"/>
                        <a:pt x="56391" y="7671"/>
                        <a:pt x="55181" y="7187"/>
                      </a:cubicBezTo>
                      <a:cubicBezTo>
                        <a:pt x="54440" y="6892"/>
                        <a:pt x="53723" y="6767"/>
                        <a:pt x="53025" y="6767"/>
                      </a:cubicBezTo>
                      <a:cubicBezTo>
                        <a:pt x="51022" y="6767"/>
                        <a:pt x="49177" y="7799"/>
                        <a:pt x="47370" y="8812"/>
                      </a:cubicBezTo>
                      <a:cubicBezTo>
                        <a:pt x="46903" y="9071"/>
                        <a:pt x="46765" y="9434"/>
                        <a:pt x="46972" y="9969"/>
                      </a:cubicBezTo>
                      <a:cubicBezTo>
                        <a:pt x="47155" y="10426"/>
                        <a:pt x="47351" y="10748"/>
                        <a:pt x="47819" y="10748"/>
                      </a:cubicBezTo>
                      <a:cubicBezTo>
                        <a:pt x="47883" y="10748"/>
                        <a:pt x="47952" y="10742"/>
                        <a:pt x="48026" y="10730"/>
                      </a:cubicBezTo>
                      <a:lnTo>
                        <a:pt x="50498" y="10280"/>
                      </a:lnTo>
                      <a:cubicBezTo>
                        <a:pt x="50618" y="10263"/>
                        <a:pt x="50739" y="10229"/>
                        <a:pt x="50878" y="10194"/>
                      </a:cubicBezTo>
                      <a:lnTo>
                        <a:pt x="50878" y="10194"/>
                      </a:lnTo>
                      <a:cubicBezTo>
                        <a:pt x="50878" y="10298"/>
                        <a:pt x="50860" y="10401"/>
                        <a:pt x="50860" y="10505"/>
                      </a:cubicBezTo>
                      <a:cubicBezTo>
                        <a:pt x="50614" y="11663"/>
                        <a:pt x="50148" y="12321"/>
                        <a:pt x="49280" y="12321"/>
                      </a:cubicBezTo>
                      <a:cubicBezTo>
                        <a:pt x="48931" y="12321"/>
                        <a:pt x="48517" y="12214"/>
                        <a:pt x="48026" y="11991"/>
                      </a:cubicBezTo>
                      <a:cubicBezTo>
                        <a:pt x="46374" y="11254"/>
                        <a:pt x="44693" y="10979"/>
                        <a:pt x="42955" y="10979"/>
                      </a:cubicBezTo>
                      <a:cubicBezTo>
                        <a:pt x="42002" y="10979"/>
                        <a:pt x="41033" y="11062"/>
                        <a:pt x="40042" y="11196"/>
                      </a:cubicBezTo>
                      <a:cubicBezTo>
                        <a:pt x="38536" y="11404"/>
                        <a:pt x="37062" y="12285"/>
                        <a:pt x="35569" y="12285"/>
                      </a:cubicBezTo>
                      <a:cubicBezTo>
                        <a:pt x="35195" y="12285"/>
                        <a:pt x="34820" y="12230"/>
                        <a:pt x="34443" y="12095"/>
                      </a:cubicBezTo>
                      <a:cubicBezTo>
                        <a:pt x="32698" y="11490"/>
                        <a:pt x="30900" y="11110"/>
                        <a:pt x="29068" y="10920"/>
                      </a:cubicBezTo>
                      <a:cubicBezTo>
                        <a:pt x="27080" y="10698"/>
                        <a:pt x="25171" y="10202"/>
                        <a:pt x="23146" y="10202"/>
                      </a:cubicBezTo>
                      <a:cubicBezTo>
                        <a:pt x="22337" y="10202"/>
                        <a:pt x="21510" y="10281"/>
                        <a:pt x="20652" y="10488"/>
                      </a:cubicBezTo>
                      <a:cubicBezTo>
                        <a:pt x="18383" y="11055"/>
                        <a:pt x="16215" y="12269"/>
                        <a:pt x="13793" y="12269"/>
                      </a:cubicBezTo>
                      <a:cubicBezTo>
                        <a:pt x="13559" y="12269"/>
                        <a:pt x="13322" y="12258"/>
                        <a:pt x="13083" y="12233"/>
                      </a:cubicBezTo>
                      <a:cubicBezTo>
                        <a:pt x="13049" y="12230"/>
                        <a:pt x="13015" y="12229"/>
                        <a:pt x="12982" y="12229"/>
                      </a:cubicBezTo>
                      <a:cubicBezTo>
                        <a:pt x="12473" y="12229"/>
                        <a:pt x="12176" y="12605"/>
                        <a:pt x="12323" y="13287"/>
                      </a:cubicBezTo>
                      <a:cubicBezTo>
                        <a:pt x="12498" y="14071"/>
                        <a:pt x="12325" y="14707"/>
                        <a:pt x="11687" y="14707"/>
                      </a:cubicBezTo>
                      <a:cubicBezTo>
                        <a:pt x="11510" y="14707"/>
                        <a:pt x="11296" y="14658"/>
                        <a:pt x="11044" y="14549"/>
                      </a:cubicBezTo>
                      <a:cubicBezTo>
                        <a:pt x="10655" y="14378"/>
                        <a:pt x="10292" y="14308"/>
                        <a:pt x="9947" y="14308"/>
                      </a:cubicBezTo>
                      <a:cubicBezTo>
                        <a:pt x="9034" y="14308"/>
                        <a:pt x="8242" y="14801"/>
                        <a:pt x="7415" y="15240"/>
                      </a:cubicBezTo>
                      <a:cubicBezTo>
                        <a:pt x="6965" y="15482"/>
                        <a:pt x="6672" y="15914"/>
                        <a:pt x="6879" y="16467"/>
                      </a:cubicBezTo>
                      <a:cubicBezTo>
                        <a:pt x="7027" y="16886"/>
                        <a:pt x="7334" y="16988"/>
                        <a:pt x="7700" y="16988"/>
                      </a:cubicBezTo>
                      <a:cubicBezTo>
                        <a:pt x="7802" y="16988"/>
                        <a:pt x="7910" y="16980"/>
                        <a:pt x="8020" y="16968"/>
                      </a:cubicBezTo>
                      <a:cubicBezTo>
                        <a:pt x="8305" y="16929"/>
                        <a:pt x="8590" y="16910"/>
                        <a:pt x="8875" y="16910"/>
                      </a:cubicBezTo>
                      <a:cubicBezTo>
                        <a:pt x="8970" y="16910"/>
                        <a:pt x="9065" y="16912"/>
                        <a:pt x="9160" y="16917"/>
                      </a:cubicBezTo>
                      <a:cubicBezTo>
                        <a:pt x="9186" y="16919"/>
                        <a:pt x="9214" y="16920"/>
                        <a:pt x="9242" y="16920"/>
                      </a:cubicBezTo>
                      <a:cubicBezTo>
                        <a:pt x="9458" y="16920"/>
                        <a:pt x="9735" y="16862"/>
                        <a:pt x="9947" y="16862"/>
                      </a:cubicBezTo>
                      <a:cubicBezTo>
                        <a:pt x="10131" y="16862"/>
                        <a:pt x="10266" y="16906"/>
                        <a:pt x="10266" y="17072"/>
                      </a:cubicBezTo>
                      <a:cubicBezTo>
                        <a:pt x="10266" y="17498"/>
                        <a:pt x="9728" y="17637"/>
                        <a:pt x="9291" y="17637"/>
                      </a:cubicBezTo>
                      <a:cubicBezTo>
                        <a:pt x="9214" y="17637"/>
                        <a:pt x="9141" y="17633"/>
                        <a:pt x="9074" y="17625"/>
                      </a:cubicBezTo>
                      <a:cubicBezTo>
                        <a:pt x="8873" y="17604"/>
                        <a:pt x="8677" y="17594"/>
                        <a:pt x="8484" y="17594"/>
                      </a:cubicBezTo>
                      <a:cubicBezTo>
                        <a:pt x="6314" y="17594"/>
                        <a:pt x="4587" y="18859"/>
                        <a:pt x="2714" y="19716"/>
                      </a:cubicBezTo>
                      <a:cubicBezTo>
                        <a:pt x="1193" y="20407"/>
                        <a:pt x="2351" y="21548"/>
                        <a:pt x="2282" y="22429"/>
                      </a:cubicBezTo>
                      <a:cubicBezTo>
                        <a:pt x="2264" y="22814"/>
                        <a:pt x="2455" y="22907"/>
                        <a:pt x="2706" y="22907"/>
                      </a:cubicBezTo>
                      <a:cubicBezTo>
                        <a:pt x="2939" y="22907"/>
                        <a:pt x="3223" y="22827"/>
                        <a:pt x="3440" y="22827"/>
                      </a:cubicBezTo>
                      <a:cubicBezTo>
                        <a:pt x="3665" y="22827"/>
                        <a:pt x="3872" y="22982"/>
                        <a:pt x="4079" y="23069"/>
                      </a:cubicBezTo>
                      <a:cubicBezTo>
                        <a:pt x="3924" y="23242"/>
                        <a:pt x="3751" y="23380"/>
                        <a:pt x="3544" y="23501"/>
                      </a:cubicBezTo>
                      <a:cubicBezTo>
                        <a:pt x="2610" y="23881"/>
                        <a:pt x="1643" y="24192"/>
                        <a:pt x="709" y="24589"/>
                      </a:cubicBezTo>
                      <a:cubicBezTo>
                        <a:pt x="329" y="24745"/>
                        <a:pt x="1" y="25142"/>
                        <a:pt x="226" y="25609"/>
                      </a:cubicBezTo>
                      <a:cubicBezTo>
                        <a:pt x="325" y="25816"/>
                        <a:pt x="462" y="25880"/>
                        <a:pt x="615" y="25880"/>
                      </a:cubicBezTo>
                      <a:cubicBezTo>
                        <a:pt x="807" y="25880"/>
                        <a:pt x="1026" y="25778"/>
                        <a:pt x="1228" y="25730"/>
                      </a:cubicBezTo>
                      <a:cubicBezTo>
                        <a:pt x="2248" y="25454"/>
                        <a:pt x="3354" y="25350"/>
                        <a:pt x="4252" y="24866"/>
                      </a:cubicBezTo>
                      <a:cubicBezTo>
                        <a:pt x="4601" y="24679"/>
                        <a:pt x="4965" y="24620"/>
                        <a:pt x="5336" y="24620"/>
                      </a:cubicBezTo>
                      <a:cubicBezTo>
                        <a:pt x="5952" y="24620"/>
                        <a:pt x="6585" y="24782"/>
                        <a:pt x="7191" y="24782"/>
                      </a:cubicBezTo>
                      <a:cubicBezTo>
                        <a:pt x="7702" y="24782"/>
                        <a:pt x="8195" y="24667"/>
                        <a:pt x="8642" y="24244"/>
                      </a:cubicBezTo>
                      <a:cubicBezTo>
                        <a:pt x="9143" y="23760"/>
                        <a:pt x="9627" y="23276"/>
                        <a:pt x="10128" y="22809"/>
                      </a:cubicBezTo>
                      <a:cubicBezTo>
                        <a:pt x="10518" y="22438"/>
                        <a:pt x="10935" y="22335"/>
                        <a:pt x="11366" y="22335"/>
                      </a:cubicBezTo>
                      <a:cubicBezTo>
                        <a:pt x="11904" y="22335"/>
                        <a:pt x="12465" y="22495"/>
                        <a:pt x="13026" y="22495"/>
                      </a:cubicBezTo>
                      <a:cubicBezTo>
                        <a:pt x="13270" y="22495"/>
                        <a:pt x="13515" y="22465"/>
                        <a:pt x="13757" y="22377"/>
                      </a:cubicBezTo>
                      <a:cubicBezTo>
                        <a:pt x="14876" y="21972"/>
                        <a:pt x="15968" y="21278"/>
                        <a:pt x="17215" y="21278"/>
                      </a:cubicBezTo>
                      <a:cubicBezTo>
                        <a:pt x="17721" y="21278"/>
                        <a:pt x="18252" y="21392"/>
                        <a:pt x="18820" y="21686"/>
                      </a:cubicBezTo>
                      <a:cubicBezTo>
                        <a:pt x="20272" y="22429"/>
                        <a:pt x="22242" y="22343"/>
                        <a:pt x="21966" y="24780"/>
                      </a:cubicBezTo>
                      <a:cubicBezTo>
                        <a:pt x="21914" y="25212"/>
                        <a:pt x="22104" y="25868"/>
                        <a:pt x="22415" y="26127"/>
                      </a:cubicBezTo>
                      <a:cubicBezTo>
                        <a:pt x="23746" y="27251"/>
                        <a:pt x="23659" y="29411"/>
                        <a:pt x="23210" y="29981"/>
                      </a:cubicBezTo>
                      <a:cubicBezTo>
                        <a:pt x="22052" y="31485"/>
                        <a:pt x="22484" y="32573"/>
                        <a:pt x="22985" y="33973"/>
                      </a:cubicBezTo>
                      <a:cubicBezTo>
                        <a:pt x="23124" y="34405"/>
                        <a:pt x="22795" y="35045"/>
                        <a:pt x="22553" y="35529"/>
                      </a:cubicBezTo>
                      <a:cubicBezTo>
                        <a:pt x="21447" y="37844"/>
                        <a:pt x="19356" y="39469"/>
                        <a:pt x="18233" y="41802"/>
                      </a:cubicBezTo>
                      <a:cubicBezTo>
                        <a:pt x="17455" y="43409"/>
                        <a:pt x="17058" y="48783"/>
                        <a:pt x="18354" y="49734"/>
                      </a:cubicBezTo>
                      <a:cubicBezTo>
                        <a:pt x="20220" y="51116"/>
                        <a:pt x="19927" y="52862"/>
                        <a:pt x="20238" y="54659"/>
                      </a:cubicBezTo>
                      <a:cubicBezTo>
                        <a:pt x="20428" y="55748"/>
                        <a:pt x="20410" y="57528"/>
                        <a:pt x="20687" y="57752"/>
                      </a:cubicBezTo>
                      <a:cubicBezTo>
                        <a:pt x="22380" y="59083"/>
                        <a:pt x="22242" y="61364"/>
                        <a:pt x="23625" y="62764"/>
                      </a:cubicBezTo>
                      <a:cubicBezTo>
                        <a:pt x="23915" y="63066"/>
                        <a:pt x="24197" y="63258"/>
                        <a:pt x="24508" y="63258"/>
                      </a:cubicBezTo>
                      <a:cubicBezTo>
                        <a:pt x="24660" y="63258"/>
                        <a:pt x="24820" y="63212"/>
                        <a:pt x="24990" y="63110"/>
                      </a:cubicBezTo>
                      <a:cubicBezTo>
                        <a:pt x="25508" y="62816"/>
                        <a:pt x="25526" y="62246"/>
                        <a:pt x="25197" y="61831"/>
                      </a:cubicBezTo>
                      <a:cubicBezTo>
                        <a:pt x="23607" y="59671"/>
                        <a:pt x="23746" y="56888"/>
                        <a:pt x="22536" y="54590"/>
                      </a:cubicBezTo>
                      <a:cubicBezTo>
                        <a:pt x="22415" y="54348"/>
                        <a:pt x="22605" y="53933"/>
                        <a:pt x="22692" y="53605"/>
                      </a:cubicBezTo>
                      <a:cubicBezTo>
                        <a:pt x="22704" y="53568"/>
                        <a:pt x="22878" y="53539"/>
                        <a:pt x="22981" y="53539"/>
                      </a:cubicBezTo>
                      <a:cubicBezTo>
                        <a:pt x="23021" y="53539"/>
                        <a:pt x="23050" y="53543"/>
                        <a:pt x="23054" y="53553"/>
                      </a:cubicBezTo>
                      <a:cubicBezTo>
                        <a:pt x="23175" y="53812"/>
                        <a:pt x="23366" y="54106"/>
                        <a:pt x="23366" y="54400"/>
                      </a:cubicBezTo>
                      <a:cubicBezTo>
                        <a:pt x="23383" y="56819"/>
                        <a:pt x="24973" y="58617"/>
                        <a:pt x="26027" y="60569"/>
                      </a:cubicBezTo>
                      <a:cubicBezTo>
                        <a:pt x="26977" y="62297"/>
                        <a:pt x="28654" y="63663"/>
                        <a:pt x="27720" y="65978"/>
                      </a:cubicBezTo>
                      <a:cubicBezTo>
                        <a:pt x="27530" y="66445"/>
                        <a:pt x="27928" y="66791"/>
                        <a:pt x="28273" y="67136"/>
                      </a:cubicBezTo>
                      <a:cubicBezTo>
                        <a:pt x="29138" y="68000"/>
                        <a:pt x="30226" y="68536"/>
                        <a:pt x="31246" y="69193"/>
                      </a:cubicBezTo>
                      <a:cubicBezTo>
                        <a:pt x="32910" y="70222"/>
                        <a:pt x="34447" y="71516"/>
                        <a:pt x="36422" y="71516"/>
                      </a:cubicBezTo>
                      <a:cubicBezTo>
                        <a:pt x="36867" y="71516"/>
                        <a:pt x="37334" y="71451"/>
                        <a:pt x="37830" y="71301"/>
                      </a:cubicBezTo>
                      <a:cubicBezTo>
                        <a:pt x="37930" y="71272"/>
                        <a:pt x="38022" y="71258"/>
                        <a:pt x="38107" y="71258"/>
                      </a:cubicBezTo>
                      <a:cubicBezTo>
                        <a:pt x="38527" y="71258"/>
                        <a:pt x="38793" y="71582"/>
                        <a:pt x="39023" y="71941"/>
                      </a:cubicBezTo>
                      <a:cubicBezTo>
                        <a:pt x="39748" y="73098"/>
                        <a:pt x="40768" y="73721"/>
                        <a:pt x="42116" y="74032"/>
                      </a:cubicBezTo>
                      <a:cubicBezTo>
                        <a:pt x="43585" y="74360"/>
                        <a:pt x="45296" y="74775"/>
                        <a:pt x="45745" y="76399"/>
                      </a:cubicBezTo>
                      <a:cubicBezTo>
                        <a:pt x="46194" y="78110"/>
                        <a:pt x="47439" y="79112"/>
                        <a:pt x="48648" y="79907"/>
                      </a:cubicBezTo>
                      <a:cubicBezTo>
                        <a:pt x="49237" y="80296"/>
                        <a:pt x="50039" y="81326"/>
                        <a:pt x="50895" y="81326"/>
                      </a:cubicBezTo>
                      <a:cubicBezTo>
                        <a:pt x="51372" y="81326"/>
                        <a:pt x="51865" y="81007"/>
                        <a:pt x="52347" y="80080"/>
                      </a:cubicBezTo>
                      <a:cubicBezTo>
                        <a:pt x="52462" y="79850"/>
                        <a:pt x="52631" y="79714"/>
                        <a:pt x="52813" y="79714"/>
                      </a:cubicBezTo>
                      <a:cubicBezTo>
                        <a:pt x="53013" y="79714"/>
                        <a:pt x="53228" y="79880"/>
                        <a:pt x="53401" y="80270"/>
                      </a:cubicBezTo>
                      <a:cubicBezTo>
                        <a:pt x="54593" y="83156"/>
                        <a:pt x="53919" y="85697"/>
                        <a:pt x="51621" y="87943"/>
                      </a:cubicBezTo>
                      <a:cubicBezTo>
                        <a:pt x="50498" y="89049"/>
                        <a:pt x="49806" y="90604"/>
                        <a:pt x="50774" y="92194"/>
                      </a:cubicBezTo>
                      <a:cubicBezTo>
                        <a:pt x="51085" y="92730"/>
                        <a:pt x="51068" y="92886"/>
                        <a:pt x="50688" y="93283"/>
                      </a:cubicBezTo>
                      <a:cubicBezTo>
                        <a:pt x="49685" y="94337"/>
                        <a:pt x="49703" y="95875"/>
                        <a:pt x="50567" y="96636"/>
                      </a:cubicBezTo>
                      <a:cubicBezTo>
                        <a:pt x="52208" y="98087"/>
                        <a:pt x="52986" y="99971"/>
                        <a:pt x="53971" y="101803"/>
                      </a:cubicBezTo>
                      <a:cubicBezTo>
                        <a:pt x="55440" y="104516"/>
                        <a:pt x="56771" y="107281"/>
                        <a:pt x="59933" y="108629"/>
                      </a:cubicBezTo>
                      <a:cubicBezTo>
                        <a:pt x="61661" y="109372"/>
                        <a:pt x="62629" y="111014"/>
                        <a:pt x="62664" y="113122"/>
                      </a:cubicBezTo>
                      <a:cubicBezTo>
                        <a:pt x="62716" y="116319"/>
                        <a:pt x="62871" y="119516"/>
                        <a:pt x="63096" y="122713"/>
                      </a:cubicBezTo>
                      <a:cubicBezTo>
                        <a:pt x="63251" y="125115"/>
                        <a:pt x="64426" y="127431"/>
                        <a:pt x="63631" y="129920"/>
                      </a:cubicBezTo>
                      <a:cubicBezTo>
                        <a:pt x="63303" y="130922"/>
                        <a:pt x="63459" y="131907"/>
                        <a:pt x="63839" y="132875"/>
                      </a:cubicBezTo>
                      <a:cubicBezTo>
                        <a:pt x="64323" y="134067"/>
                        <a:pt x="64461" y="135363"/>
                        <a:pt x="64288" y="136642"/>
                      </a:cubicBezTo>
                      <a:cubicBezTo>
                        <a:pt x="64184" y="137593"/>
                        <a:pt x="64582" y="138664"/>
                        <a:pt x="65653" y="139148"/>
                      </a:cubicBezTo>
                      <a:cubicBezTo>
                        <a:pt x="65680" y="139159"/>
                        <a:pt x="65711" y="139163"/>
                        <a:pt x="65743" y="139163"/>
                      </a:cubicBezTo>
                      <a:cubicBezTo>
                        <a:pt x="65886" y="139163"/>
                        <a:pt x="66069" y="139076"/>
                        <a:pt x="66205" y="139076"/>
                      </a:cubicBezTo>
                      <a:cubicBezTo>
                        <a:pt x="66332" y="139076"/>
                        <a:pt x="66419" y="139151"/>
                        <a:pt x="66397" y="139442"/>
                      </a:cubicBezTo>
                      <a:cubicBezTo>
                        <a:pt x="66362" y="139995"/>
                        <a:pt x="67071" y="140565"/>
                        <a:pt x="66293" y="141135"/>
                      </a:cubicBezTo>
                      <a:cubicBezTo>
                        <a:pt x="65895" y="141412"/>
                        <a:pt x="65360" y="142259"/>
                        <a:pt x="65774" y="142414"/>
                      </a:cubicBezTo>
                      <a:cubicBezTo>
                        <a:pt x="66898" y="142846"/>
                        <a:pt x="66500" y="143797"/>
                        <a:pt x="66777" y="144488"/>
                      </a:cubicBezTo>
                      <a:cubicBezTo>
                        <a:pt x="67468" y="146164"/>
                        <a:pt x="68505" y="147668"/>
                        <a:pt x="69801" y="148929"/>
                      </a:cubicBezTo>
                      <a:cubicBezTo>
                        <a:pt x="71823" y="150906"/>
                        <a:pt x="74091" y="152091"/>
                        <a:pt x="76808" y="152091"/>
                      </a:cubicBezTo>
                      <a:cubicBezTo>
                        <a:pt x="77226" y="152091"/>
                        <a:pt x="77656" y="152063"/>
                        <a:pt x="78096" y="152005"/>
                      </a:cubicBezTo>
                      <a:cubicBezTo>
                        <a:pt x="78355" y="151953"/>
                        <a:pt x="78580" y="151781"/>
                        <a:pt x="78718" y="151556"/>
                      </a:cubicBezTo>
                      <a:cubicBezTo>
                        <a:pt x="78874" y="151262"/>
                        <a:pt x="78615" y="151038"/>
                        <a:pt x="78355" y="150882"/>
                      </a:cubicBezTo>
                      <a:cubicBezTo>
                        <a:pt x="77595" y="150415"/>
                        <a:pt x="76835" y="149914"/>
                        <a:pt x="76040" y="149482"/>
                      </a:cubicBezTo>
                      <a:cubicBezTo>
                        <a:pt x="73914" y="148342"/>
                        <a:pt x="73551" y="146648"/>
                        <a:pt x="74899" y="144695"/>
                      </a:cubicBezTo>
                      <a:cubicBezTo>
                        <a:pt x="75608" y="143658"/>
                        <a:pt x="75694" y="142570"/>
                        <a:pt x="74173" y="142017"/>
                      </a:cubicBezTo>
                      <a:cubicBezTo>
                        <a:pt x="73707" y="141861"/>
                        <a:pt x="72929" y="141550"/>
                        <a:pt x="73551" y="140997"/>
                      </a:cubicBezTo>
                      <a:cubicBezTo>
                        <a:pt x="74260" y="140340"/>
                        <a:pt x="74260" y="139597"/>
                        <a:pt x="74415" y="138837"/>
                      </a:cubicBezTo>
                      <a:cubicBezTo>
                        <a:pt x="74605" y="137783"/>
                        <a:pt x="73534" y="136193"/>
                        <a:pt x="75677" y="135985"/>
                      </a:cubicBezTo>
                      <a:cubicBezTo>
                        <a:pt x="75746" y="135985"/>
                        <a:pt x="75850" y="135588"/>
                        <a:pt x="75798" y="135432"/>
                      </a:cubicBezTo>
                      <a:cubicBezTo>
                        <a:pt x="75444" y="134260"/>
                        <a:pt x="75867" y="133923"/>
                        <a:pt x="76900" y="133923"/>
                      </a:cubicBezTo>
                      <a:cubicBezTo>
                        <a:pt x="76978" y="133923"/>
                        <a:pt x="77060" y="133925"/>
                        <a:pt x="77146" y="133929"/>
                      </a:cubicBezTo>
                      <a:cubicBezTo>
                        <a:pt x="77188" y="133931"/>
                        <a:pt x="77231" y="133932"/>
                        <a:pt x="77272" y="133932"/>
                      </a:cubicBezTo>
                      <a:cubicBezTo>
                        <a:pt x="78202" y="133932"/>
                        <a:pt x="78980" y="133388"/>
                        <a:pt x="79427" y="132512"/>
                      </a:cubicBezTo>
                      <a:cubicBezTo>
                        <a:pt x="79859" y="131648"/>
                        <a:pt x="79738" y="130836"/>
                        <a:pt x="79047" y="130110"/>
                      </a:cubicBezTo>
                      <a:cubicBezTo>
                        <a:pt x="78857" y="129902"/>
                        <a:pt x="78822" y="129557"/>
                        <a:pt x="78701" y="129280"/>
                      </a:cubicBezTo>
                      <a:lnTo>
                        <a:pt x="78701" y="129280"/>
                      </a:lnTo>
                      <a:cubicBezTo>
                        <a:pt x="78977" y="129298"/>
                        <a:pt x="79237" y="129332"/>
                        <a:pt x="79513" y="129384"/>
                      </a:cubicBezTo>
                      <a:cubicBezTo>
                        <a:pt x="79669" y="129427"/>
                        <a:pt x="79830" y="129448"/>
                        <a:pt x="79991" y="129448"/>
                      </a:cubicBezTo>
                      <a:cubicBezTo>
                        <a:pt x="80347" y="129448"/>
                        <a:pt x="80702" y="129344"/>
                        <a:pt x="80999" y="129142"/>
                      </a:cubicBezTo>
                      <a:cubicBezTo>
                        <a:pt x="82900" y="128001"/>
                        <a:pt x="83350" y="125841"/>
                        <a:pt x="84473" y="124148"/>
                      </a:cubicBezTo>
                      <a:cubicBezTo>
                        <a:pt x="85216" y="123024"/>
                        <a:pt x="86149" y="121815"/>
                        <a:pt x="85544" y="120225"/>
                      </a:cubicBezTo>
                      <a:cubicBezTo>
                        <a:pt x="85026" y="118808"/>
                        <a:pt x="85959" y="118186"/>
                        <a:pt x="86927" y="117356"/>
                      </a:cubicBezTo>
                      <a:cubicBezTo>
                        <a:pt x="88258" y="116233"/>
                        <a:pt x="90314" y="116371"/>
                        <a:pt x="91230" y="115213"/>
                      </a:cubicBezTo>
                      <a:cubicBezTo>
                        <a:pt x="93096" y="112846"/>
                        <a:pt x="93788" y="109908"/>
                        <a:pt x="93874" y="106866"/>
                      </a:cubicBezTo>
                      <a:cubicBezTo>
                        <a:pt x="93909" y="105743"/>
                        <a:pt x="93563" y="104637"/>
                        <a:pt x="94635" y="103635"/>
                      </a:cubicBezTo>
                      <a:cubicBezTo>
                        <a:pt x="95637" y="102650"/>
                        <a:pt x="96432" y="101492"/>
                        <a:pt x="97002" y="100213"/>
                      </a:cubicBezTo>
                      <a:cubicBezTo>
                        <a:pt x="98350" y="97189"/>
                        <a:pt x="97555" y="95668"/>
                        <a:pt x="93770" y="93404"/>
                      </a:cubicBezTo>
                      <a:cubicBezTo>
                        <a:pt x="92864" y="92866"/>
                        <a:pt x="92012" y="92178"/>
                        <a:pt x="90923" y="92178"/>
                      </a:cubicBezTo>
                      <a:cubicBezTo>
                        <a:pt x="90787" y="92178"/>
                        <a:pt x="90648" y="92189"/>
                        <a:pt x="90504" y="92212"/>
                      </a:cubicBezTo>
                      <a:cubicBezTo>
                        <a:pt x="90375" y="92232"/>
                        <a:pt x="90250" y="92241"/>
                        <a:pt x="90128" y="92241"/>
                      </a:cubicBezTo>
                      <a:cubicBezTo>
                        <a:pt x="89316" y="92241"/>
                        <a:pt x="88640" y="91827"/>
                        <a:pt x="87964" y="91451"/>
                      </a:cubicBezTo>
                      <a:cubicBezTo>
                        <a:pt x="86720" y="90760"/>
                        <a:pt x="85423" y="90190"/>
                        <a:pt x="84076" y="89740"/>
                      </a:cubicBezTo>
                      <a:cubicBezTo>
                        <a:pt x="83419" y="89533"/>
                        <a:pt x="82365" y="89412"/>
                        <a:pt x="82226" y="88306"/>
                      </a:cubicBezTo>
                      <a:cubicBezTo>
                        <a:pt x="81898" y="85511"/>
                        <a:pt x="80349" y="82231"/>
                        <a:pt x="77208" y="82231"/>
                      </a:cubicBezTo>
                      <a:cubicBezTo>
                        <a:pt x="77047" y="82231"/>
                        <a:pt x="76883" y="82240"/>
                        <a:pt x="76714" y="82258"/>
                      </a:cubicBezTo>
                      <a:cubicBezTo>
                        <a:pt x="76610" y="82274"/>
                        <a:pt x="76507" y="82282"/>
                        <a:pt x="76405" y="82282"/>
                      </a:cubicBezTo>
                      <a:cubicBezTo>
                        <a:pt x="75873" y="82282"/>
                        <a:pt x="75365" y="82061"/>
                        <a:pt x="75003" y="81670"/>
                      </a:cubicBezTo>
                      <a:cubicBezTo>
                        <a:pt x="73810" y="80478"/>
                        <a:pt x="72722" y="79147"/>
                        <a:pt x="71356" y="78179"/>
                      </a:cubicBezTo>
                      <a:cubicBezTo>
                        <a:pt x="70652" y="77672"/>
                        <a:pt x="69937" y="76844"/>
                        <a:pt x="68958" y="76844"/>
                      </a:cubicBezTo>
                      <a:cubicBezTo>
                        <a:pt x="68735" y="76844"/>
                        <a:pt x="68499" y="76887"/>
                        <a:pt x="68246" y="76987"/>
                      </a:cubicBezTo>
                      <a:cubicBezTo>
                        <a:pt x="68013" y="77081"/>
                        <a:pt x="67785" y="77113"/>
                        <a:pt x="67562" y="77113"/>
                      </a:cubicBezTo>
                      <a:cubicBezTo>
                        <a:pt x="67089" y="77113"/>
                        <a:pt x="66635" y="76969"/>
                        <a:pt x="66189" y="76969"/>
                      </a:cubicBezTo>
                      <a:cubicBezTo>
                        <a:pt x="64783" y="76969"/>
                        <a:pt x="63941" y="75706"/>
                        <a:pt x="62605" y="75706"/>
                      </a:cubicBezTo>
                      <a:cubicBezTo>
                        <a:pt x="62579" y="75706"/>
                        <a:pt x="62552" y="75707"/>
                        <a:pt x="62525" y="75708"/>
                      </a:cubicBezTo>
                      <a:cubicBezTo>
                        <a:pt x="62280" y="75708"/>
                        <a:pt x="61828" y="76012"/>
                        <a:pt x="61511" y="76012"/>
                      </a:cubicBezTo>
                      <a:cubicBezTo>
                        <a:pt x="61248" y="76012"/>
                        <a:pt x="61077" y="75802"/>
                        <a:pt x="61195" y="75034"/>
                      </a:cubicBezTo>
                      <a:cubicBezTo>
                        <a:pt x="61232" y="74788"/>
                        <a:pt x="60883" y="74612"/>
                        <a:pt x="60617" y="74612"/>
                      </a:cubicBezTo>
                      <a:cubicBezTo>
                        <a:pt x="60509" y="74612"/>
                        <a:pt x="60415" y="74641"/>
                        <a:pt x="60365" y="74706"/>
                      </a:cubicBezTo>
                      <a:cubicBezTo>
                        <a:pt x="59225" y="76088"/>
                        <a:pt x="57099" y="76071"/>
                        <a:pt x="56166" y="77747"/>
                      </a:cubicBezTo>
                      <a:cubicBezTo>
                        <a:pt x="55842" y="78325"/>
                        <a:pt x="55457" y="78771"/>
                        <a:pt x="54917" y="78771"/>
                      </a:cubicBezTo>
                      <a:cubicBezTo>
                        <a:pt x="54649" y="78771"/>
                        <a:pt x="54343" y="78661"/>
                        <a:pt x="53988" y="78404"/>
                      </a:cubicBezTo>
                      <a:cubicBezTo>
                        <a:pt x="53637" y="78125"/>
                        <a:pt x="53206" y="77982"/>
                        <a:pt x="52772" y="77982"/>
                      </a:cubicBezTo>
                      <a:cubicBezTo>
                        <a:pt x="52480" y="77982"/>
                        <a:pt x="52186" y="78047"/>
                        <a:pt x="51915" y="78179"/>
                      </a:cubicBezTo>
                      <a:cubicBezTo>
                        <a:pt x="51373" y="78410"/>
                        <a:pt x="50918" y="78527"/>
                        <a:pt x="50541" y="78527"/>
                      </a:cubicBezTo>
                      <a:cubicBezTo>
                        <a:pt x="49618" y="78527"/>
                        <a:pt x="49166" y="77825"/>
                        <a:pt x="49080" y="76365"/>
                      </a:cubicBezTo>
                      <a:cubicBezTo>
                        <a:pt x="49046" y="75397"/>
                        <a:pt x="49184" y="74446"/>
                        <a:pt x="49478" y="73530"/>
                      </a:cubicBezTo>
                      <a:cubicBezTo>
                        <a:pt x="50012" y="71861"/>
                        <a:pt x="49095" y="70692"/>
                        <a:pt x="47366" y="70692"/>
                      </a:cubicBezTo>
                      <a:cubicBezTo>
                        <a:pt x="47305" y="70692"/>
                        <a:pt x="47243" y="70693"/>
                        <a:pt x="47179" y="70696"/>
                      </a:cubicBezTo>
                      <a:cubicBezTo>
                        <a:pt x="46730" y="70714"/>
                        <a:pt x="46281" y="70765"/>
                        <a:pt x="45814" y="70783"/>
                      </a:cubicBezTo>
                      <a:cubicBezTo>
                        <a:pt x="45755" y="70784"/>
                        <a:pt x="45699" y="70786"/>
                        <a:pt x="45645" y="70786"/>
                      </a:cubicBezTo>
                      <a:cubicBezTo>
                        <a:pt x="45148" y="70786"/>
                        <a:pt x="44886" y="70683"/>
                        <a:pt x="45088" y="69919"/>
                      </a:cubicBezTo>
                      <a:cubicBezTo>
                        <a:pt x="45469" y="68484"/>
                        <a:pt x="46143" y="67240"/>
                        <a:pt x="46886" y="65996"/>
                      </a:cubicBezTo>
                      <a:cubicBezTo>
                        <a:pt x="47214" y="65443"/>
                        <a:pt x="47231" y="64993"/>
                        <a:pt x="46747" y="64613"/>
                      </a:cubicBezTo>
                      <a:cubicBezTo>
                        <a:pt x="46406" y="64334"/>
                        <a:pt x="45929" y="64209"/>
                        <a:pt x="45417" y="64209"/>
                      </a:cubicBezTo>
                      <a:cubicBezTo>
                        <a:pt x="44221" y="64209"/>
                        <a:pt x="42833" y="64889"/>
                        <a:pt x="42531" y="65857"/>
                      </a:cubicBezTo>
                      <a:cubicBezTo>
                        <a:pt x="42161" y="67044"/>
                        <a:pt x="40793" y="67929"/>
                        <a:pt x="39553" y="67929"/>
                      </a:cubicBezTo>
                      <a:cubicBezTo>
                        <a:pt x="39113" y="67929"/>
                        <a:pt x="38689" y="67817"/>
                        <a:pt x="38331" y="67568"/>
                      </a:cubicBezTo>
                      <a:cubicBezTo>
                        <a:pt x="36966" y="66601"/>
                        <a:pt x="35998" y="64872"/>
                        <a:pt x="36517" y="63455"/>
                      </a:cubicBezTo>
                      <a:cubicBezTo>
                        <a:pt x="37571" y="60569"/>
                        <a:pt x="37986" y="56802"/>
                        <a:pt x="41822" y="56093"/>
                      </a:cubicBezTo>
                      <a:cubicBezTo>
                        <a:pt x="44259" y="55627"/>
                        <a:pt x="46696" y="55299"/>
                        <a:pt x="49167" y="55126"/>
                      </a:cubicBezTo>
                      <a:cubicBezTo>
                        <a:pt x="49252" y="55120"/>
                        <a:pt x="49338" y="55117"/>
                        <a:pt x="49425" y="55117"/>
                      </a:cubicBezTo>
                      <a:cubicBezTo>
                        <a:pt x="50819" y="55117"/>
                        <a:pt x="52364" y="55920"/>
                        <a:pt x="51811" y="58133"/>
                      </a:cubicBezTo>
                      <a:cubicBezTo>
                        <a:pt x="51707" y="58582"/>
                        <a:pt x="52087" y="59204"/>
                        <a:pt x="52329" y="59688"/>
                      </a:cubicBezTo>
                      <a:cubicBezTo>
                        <a:pt x="52602" y="60250"/>
                        <a:pt x="52992" y="60846"/>
                        <a:pt x="53666" y="60846"/>
                      </a:cubicBezTo>
                      <a:cubicBezTo>
                        <a:pt x="53675" y="60846"/>
                        <a:pt x="53685" y="60846"/>
                        <a:pt x="53695" y="60846"/>
                      </a:cubicBezTo>
                      <a:cubicBezTo>
                        <a:pt x="54455" y="60811"/>
                        <a:pt x="54628" y="60085"/>
                        <a:pt x="54852" y="59498"/>
                      </a:cubicBezTo>
                      <a:cubicBezTo>
                        <a:pt x="55146" y="58703"/>
                        <a:pt x="55146" y="57822"/>
                        <a:pt x="54887" y="57027"/>
                      </a:cubicBezTo>
                      <a:cubicBezTo>
                        <a:pt x="54127" y="54642"/>
                        <a:pt x="54922" y="53017"/>
                        <a:pt x="57116" y="51894"/>
                      </a:cubicBezTo>
                      <a:cubicBezTo>
                        <a:pt x="58291" y="51307"/>
                        <a:pt x="59328" y="50442"/>
                        <a:pt x="60469" y="49786"/>
                      </a:cubicBezTo>
                      <a:cubicBezTo>
                        <a:pt x="62128" y="48818"/>
                        <a:pt x="61575" y="46641"/>
                        <a:pt x="63096" y="45448"/>
                      </a:cubicBezTo>
                      <a:cubicBezTo>
                        <a:pt x="64720" y="44169"/>
                        <a:pt x="65757" y="42113"/>
                        <a:pt x="68194" y="42061"/>
                      </a:cubicBezTo>
                      <a:cubicBezTo>
                        <a:pt x="68574" y="42044"/>
                        <a:pt x="69006" y="41888"/>
                        <a:pt x="69075" y="41456"/>
                      </a:cubicBezTo>
                      <a:cubicBezTo>
                        <a:pt x="69369" y="39711"/>
                        <a:pt x="70924" y="39417"/>
                        <a:pt x="72151" y="38760"/>
                      </a:cubicBezTo>
                      <a:cubicBezTo>
                        <a:pt x="72321" y="38667"/>
                        <a:pt x="72565" y="38512"/>
                        <a:pt x="72753" y="38512"/>
                      </a:cubicBezTo>
                      <a:cubicBezTo>
                        <a:pt x="72950" y="38512"/>
                        <a:pt x="73086" y="38680"/>
                        <a:pt x="73015" y="39261"/>
                      </a:cubicBezTo>
                      <a:cubicBezTo>
                        <a:pt x="72956" y="39796"/>
                        <a:pt x="73330" y="40078"/>
                        <a:pt x="73743" y="40078"/>
                      </a:cubicBezTo>
                      <a:cubicBezTo>
                        <a:pt x="73931" y="40078"/>
                        <a:pt x="74127" y="40020"/>
                        <a:pt x="74294" y="39901"/>
                      </a:cubicBezTo>
                      <a:cubicBezTo>
                        <a:pt x="75746" y="38898"/>
                        <a:pt x="77457" y="38501"/>
                        <a:pt x="78995" y="37723"/>
                      </a:cubicBezTo>
                      <a:cubicBezTo>
                        <a:pt x="79738" y="37326"/>
                        <a:pt x="80291" y="36773"/>
                        <a:pt x="79790" y="35995"/>
                      </a:cubicBezTo>
                      <a:cubicBezTo>
                        <a:pt x="79597" y="35708"/>
                        <a:pt x="79414" y="35603"/>
                        <a:pt x="79239" y="35603"/>
                      </a:cubicBezTo>
                      <a:cubicBezTo>
                        <a:pt x="78865" y="35603"/>
                        <a:pt x="78524" y="36083"/>
                        <a:pt x="78183" y="36306"/>
                      </a:cubicBezTo>
                      <a:cubicBezTo>
                        <a:pt x="77820" y="36545"/>
                        <a:pt x="77447" y="36741"/>
                        <a:pt x="77083" y="36741"/>
                      </a:cubicBezTo>
                      <a:cubicBezTo>
                        <a:pt x="76789" y="36741"/>
                        <a:pt x="76501" y="36612"/>
                        <a:pt x="76230" y="36272"/>
                      </a:cubicBezTo>
                      <a:cubicBezTo>
                        <a:pt x="75677" y="35563"/>
                        <a:pt x="76126" y="35148"/>
                        <a:pt x="76731" y="34751"/>
                      </a:cubicBezTo>
                      <a:cubicBezTo>
                        <a:pt x="77318" y="34371"/>
                        <a:pt x="77284" y="33818"/>
                        <a:pt x="77025" y="33196"/>
                      </a:cubicBezTo>
                      <a:cubicBezTo>
                        <a:pt x="76921" y="32919"/>
                        <a:pt x="76161" y="33023"/>
                        <a:pt x="76593" y="32643"/>
                      </a:cubicBezTo>
                      <a:cubicBezTo>
                        <a:pt x="76708" y="32536"/>
                        <a:pt x="76805" y="32492"/>
                        <a:pt x="76888" y="32492"/>
                      </a:cubicBezTo>
                      <a:cubicBezTo>
                        <a:pt x="77143" y="32492"/>
                        <a:pt x="77279" y="32892"/>
                        <a:pt x="77474" y="33126"/>
                      </a:cubicBezTo>
                      <a:cubicBezTo>
                        <a:pt x="77830" y="33563"/>
                        <a:pt x="78559" y="33892"/>
                        <a:pt x="79019" y="33892"/>
                      </a:cubicBezTo>
                      <a:cubicBezTo>
                        <a:pt x="79251" y="33892"/>
                        <a:pt x="79415" y="33808"/>
                        <a:pt x="79427" y="33610"/>
                      </a:cubicBezTo>
                      <a:cubicBezTo>
                        <a:pt x="79485" y="32639"/>
                        <a:pt x="79866" y="32465"/>
                        <a:pt x="80317" y="32465"/>
                      </a:cubicBezTo>
                      <a:cubicBezTo>
                        <a:pt x="80569" y="32465"/>
                        <a:pt x="80843" y="32519"/>
                        <a:pt x="81095" y="32519"/>
                      </a:cubicBezTo>
                      <a:cubicBezTo>
                        <a:pt x="81194" y="32519"/>
                        <a:pt x="81290" y="32511"/>
                        <a:pt x="81380" y="32487"/>
                      </a:cubicBezTo>
                      <a:cubicBezTo>
                        <a:pt x="81894" y="32340"/>
                        <a:pt x="82271" y="31830"/>
                        <a:pt x="82830" y="31830"/>
                      </a:cubicBezTo>
                      <a:cubicBezTo>
                        <a:pt x="82928" y="31830"/>
                        <a:pt x="83031" y="31846"/>
                        <a:pt x="83142" y="31882"/>
                      </a:cubicBezTo>
                      <a:cubicBezTo>
                        <a:pt x="82658" y="32470"/>
                        <a:pt x="82192" y="33075"/>
                        <a:pt x="81708" y="33679"/>
                      </a:cubicBezTo>
                      <a:cubicBezTo>
                        <a:pt x="81604" y="33766"/>
                        <a:pt x="81483" y="33835"/>
                        <a:pt x="81362" y="33904"/>
                      </a:cubicBezTo>
                      <a:cubicBezTo>
                        <a:pt x="81034" y="34129"/>
                        <a:pt x="80775" y="34423"/>
                        <a:pt x="80878" y="34872"/>
                      </a:cubicBezTo>
                      <a:cubicBezTo>
                        <a:pt x="80999" y="35304"/>
                        <a:pt x="81380" y="35252"/>
                        <a:pt x="81673" y="35425"/>
                      </a:cubicBezTo>
                      <a:cubicBezTo>
                        <a:pt x="81973" y="35596"/>
                        <a:pt x="82292" y="35648"/>
                        <a:pt x="82615" y="35648"/>
                      </a:cubicBezTo>
                      <a:cubicBezTo>
                        <a:pt x="83130" y="35648"/>
                        <a:pt x="83658" y="35514"/>
                        <a:pt x="84141" y="35514"/>
                      </a:cubicBezTo>
                      <a:cubicBezTo>
                        <a:pt x="84489" y="35514"/>
                        <a:pt x="84814" y="35584"/>
                        <a:pt x="85095" y="35822"/>
                      </a:cubicBezTo>
                      <a:cubicBezTo>
                        <a:pt x="85535" y="36187"/>
                        <a:pt x="85875" y="36332"/>
                        <a:pt x="86134" y="36332"/>
                      </a:cubicBezTo>
                      <a:cubicBezTo>
                        <a:pt x="86710" y="36332"/>
                        <a:pt x="86887" y="35618"/>
                        <a:pt x="86875" y="35010"/>
                      </a:cubicBezTo>
                      <a:cubicBezTo>
                        <a:pt x="86858" y="34215"/>
                        <a:pt x="87601" y="32729"/>
                        <a:pt x="85665" y="32625"/>
                      </a:cubicBezTo>
                      <a:cubicBezTo>
                        <a:pt x="84991" y="32591"/>
                        <a:pt x="85130" y="31986"/>
                        <a:pt x="85596" y="31485"/>
                      </a:cubicBezTo>
                      <a:cubicBezTo>
                        <a:pt x="87186" y="29791"/>
                        <a:pt x="86650" y="27527"/>
                        <a:pt x="84508" y="26767"/>
                      </a:cubicBezTo>
                      <a:cubicBezTo>
                        <a:pt x="84006" y="26594"/>
                        <a:pt x="83557" y="26214"/>
                        <a:pt x="83661" y="25834"/>
                      </a:cubicBezTo>
                      <a:cubicBezTo>
                        <a:pt x="83972" y="24503"/>
                        <a:pt x="83039" y="23432"/>
                        <a:pt x="83090" y="22170"/>
                      </a:cubicBezTo>
                      <a:cubicBezTo>
                        <a:pt x="83108" y="21773"/>
                        <a:pt x="83073" y="21375"/>
                        <a:pt x="82624" y="21220"/>
                      </a:cubicBezTo>
                      <a:cubicBezTo>
                        <a:pt x="82529" y="21188"/>
                        <a:pt x="82437" y="21174"/>
                        <a:pt x="82348" y="21174"/>
                      </a:cubicBezTo>
                      <a:cubicBezTo>
                        <a:pt x="82049" y="21174"/>
                        <a:pt x="81787" y="21339"/>
                        <a:pt x="81587" y="21565"/>
                      </a:cubicBezTo>
                      <a:cubicBezTo>
                        <a:pt x="81086" y="22135"/>
                        <a:pt x="80464" y="22602"/>
                        <a:pt x="79755" y="22913"/>
                      </a:cubicBezTo>
                      <a:cubicBezTo>
                        <a:pt x="79583" y="22995"/>
                        <a:pt x="79411" y="23071"/>
                        <a:pt x="79247" y="23071"/>
                      </a:cubicBezTo>
                      <a:cubicBezTo>
                        <a:pt x="79097" y="23071"/>
                        <a:pt x="78954" y="23008"/>
                        <a:pt x="78822" y="22827"/>
                      </a:cubicBezTo>
                      <a:cubicBezTo>
                        <a:pt x="78563" y="22498"/>
                        <a:pt x="78753" y="22274"/>
                        <a:pt x="78960" y="22015"/>
                      </a:cubicBezTo>
                      <a:cubicBezTo>
                        <a:pt x="79496" y="21254"/>
                        <a:pt x="79254" y="20736"/>
                        <a:pt x="78459" y="20338"/>
                      </a:cubicBezTo>
                      <a:cubicBezTo>
                        <a:pt x="78131" y="20165"/>
                        <a:pt x="77837" y="19941"/>
                        <a:pt x="77578" y="19664"/>
                      </a:cubicBezTo>
                      <a:cubicBezTo>
                        <a:pt x="77168" y="19146"/>
                        <a:pt x="76356" y="18913"/>
                        <a:pt x="75491" y="18913"/>
                      </a:cubicBezTo>
                      <a:cubicBezTo>
                        <a:pt x="74278" y="18913"/>
                        <a:pt x="72961" y="19371"/>
                        <a:pt x="72497" y="20148"/>
                      </a:cubicBezTo>
                      <a:cubicBezTo>
                        <a:pt x="72065" y="20874"/>
                        <a:pt x="71788" y="21824"/>
                        <a:pt x="70803" y="22170"/>
                      </a:cubicBezTo>
                      <a:cubicBezTo>
                        <a:pt x="70354" y="22326"/>
                        <a:pt x="70043" y="22792"/>
                        <a:pt x="70337" y="23276"/>
                      </a:cubicBezTo>
                      <a:cubicBezTo>
                        <a:pt x="71356" y="25004"/>
                        <a:pt x="70043" y="25488"/>
                        <a:pt x="68902" y="26024"/>
                      </a:cubicBezTo>
                      <a:cubicBezTo>
                        <a:pt x="67693" y="26577"/>
                        <a:pt x="66241" y="26801"/>
                        <a:pt x="66345" y="28685"/>
                      </a:cubicBezTo>
                      <a:cubicBezTo>
                        <a:pt x="66379" y="29117"/>
                        <a:pt x="65895" y="29601"/>
                        <a:pt x="65584" y="30016"/>
                      </a:cubicBezTo>
                      <a:cubicBezTo>
                        <a:pt x="65442" y="30197"/>
                        <a:pt x="65232" y="30465"/>
                        <a:pt x="64983" y="30465"/>
                      </a:cubicBezTo>
                      <a:cubicBezTo>
                        <a:pt x="64899" y="30465"/>
                        <a:pt x="64811" y="30435"/>
                        <a:pt x="64720" y="30361"/>
                      </a:cubicBezTo>
                      <a:cubicBezTo>
                        <a:pt x="64409" y="30120"/>
                        <a:pt x="64288" y="29705"/>
                        <a:pt x="64409" y="29342"/>
                      </a:cubicBezTo>
                      <a:cubicBezTo>
                        <a:pt x="64893" y="27596"/>
                        <a:pt x="65083" y="25989"/>
                        <a:pt x="62508" y="25903"/>
                      </a:cubicBezTo>
                      <a:cubicBezTo>
                        <a:pt x="62249" y="25903"/>
                        <a:pt x="61938" y="25644"/>
                        <a:pt x="61748" y="25436"/>
                      </a:cubicBezTo>
                      <a:cubicBezTo>
                        <a:pt x="61084" y="24759"/>
                        <a:pt x="60400" y="24243"/>
                        <a:pt x="59552" y="24243"/>
                      </a:cubicBezTo>
                      <a:cubicBezTo>
                        <a:pt x="59252" y="24243"/>
                        <a:pt x="58932" y="24307"/>
                        <a:pt x="58585" y="24451"/>
                      </a:cubicBezTo>
                      <a:cubicBezTo>
                        <a:pt x="58566" y="24457"/>
                        <a:pt x="58545" y="24459"/>
                        <a:pt x="58523" y="24459"/>
                      </a:cubicBezTo>
                      <a:cubicBezTo>
                        <a:pt x="58409" y="24459"/>
                        <a:pt x="58269" y="24394"/>
                        <a:pt x="58153" y="24365"/>
                      </a:cubicBezTo>
                      <a:cubicBezTo>
                        <a:pt x="58758" y="23501"/>
                        <a:pt x="57687" y="22429"/>
                        <a:pt x="58827" y="21462"/>
                      </a:cubicBezTo>
                      <a:cubicBezTo>
                        <a:pt x="61800" y="18990"/>
                        <a:pt x="65757" y="18558"/>
                        <a:pt x="68781" y="16294"/>
                      </a:cubicBezTo>
                      <a:lnTo>
                        <a:pt x="69455" y="15828"/>
                      </a:lnTo>
                      <a:cubicBezTo>
                        <a:pt x="70337" y="15586"/>
                        <a:pt x="71218" y="15206"/>
                        <a:pt x="72117" y="15119"/>
                      </a:cubicBezTo>
                      <a:cubicBezTo>
                        <a:pt x="74346" y="14912"/>
                        <a:pt x="75331" y="13910"/>
                        <a:pt x="75262" y="11767"/>
                      </a:cubicBezTo>
                      <a:cubicBezTo>
                        <a:pt x="75262" y="11596"/>
                        <a:pt x="75299" y="11543"/>
                        <a:pt x="75353" y="11543"/>
                      </a:cubicBezTo>
                      <a:cubicBezTo>
                        <a:pt x="75441" y="11543"/>
                        <a:pt x="75574" y="11687"/>
                        <a:pt x="75659" y="11698"/>
                      </a:cubicBezTo>
                      <a:cubicBezTo>
                        <a:pt x="76835" y="11749"/>
                        <a:pt x="77733" y="12683"/>
                        <a:pt x="78943" y="12752"/>
                      </a:cubicBezTo>
                      <a:cubicBezTo>
                        <a:pt x="79461" y="12769"/>
                        <a:pt x="79945" y="13391"/>
                        <a:pt x="80412" y="13789"/>
                      </a:cubicBezTo>
                      <a:cubicBezTo>
                        <a:pt x="80395" y="13944"/>
                        <a:pt x="80325" y="14082"/>
                        <a:pt x="80204" y="14203"/>
                      </a:cubicBezTo>
                      <a:cubicBezTo>
                        <a:pt x="79099" y="14649"/>
                        <a:pt x="78211" y="15599"/>
                        <a:pt x="76924" y="15599"/>
                      </a:cubicBezTo>
                      <a:cubicBezTo>
                        <a:pt x="76763" y="15599"/>
                        <a:pt x="76595" y="15584"/>
                        <a:pt x="76420" y="15551"/>
                      </a:cubicBezTo>
                      <a:cubicBezTo>
                        <a:pt x="76325" y="15534"/>
                        <a:pt x="76229" y="15525"/>
                        <a:pt x="76135" y="15525"/>
                      </a:cubicBezTo>
                      <a:cubicBezTo>
                        <a:pt x="75478" y="15525"/>
                        <a:pt x="74895" y="15947"/>
                        <a:pt x="74985" y="16778"/>
                      </a:cubicBezTo>
                      <a:cubicBezTo>
                        <a:pt x="75041" y="17437"/>
                        <a:pt x="75422" y="17620"/>
                        <a:pt x="75866" y="17620"/>
                      </a:cubicBezTo>
                      <a:cubicBezTo>
                        <a:pt x="76109" y="17620"/>
                        <a:pt x="76372" y="17565"/>
                        <a:pt x="76610" y="17504"/>
                      </a:cubicBezTo>
                      <a:cubicBezTo>
                        <a:pt x="76822" y="17451"/>
                        <a:pt x="77015" y="17425"/>
                        <a:pt x="77193" y="17425"/>
                      </a:cubicBezTo>
                      <a:cubicBezTo>
                        <a:pt x="77828" y="17425"/>
                        <a:pt x="78286" y="17750"/>
                        <a:pt x="78839" y="18316"/>
                      </a:cubicBezTo>
                      <a:cubicBezTo>
                        <a:pt x="79617" y="19094"/>
                        <a:pt x="80723" y="19612"/>
                        <a:pt x="81794" y="19993"/>
                      </a:cubicBezTo>
                      <a:cubicBezTo>
                        <a:pt x="81906" y="20034"/>
                        <a:pt x="82005" y="20053"/>
                        <a:pt x="82094" y="20053"/>
                      </a:cubicBezTo>
                      <a:cubicBezTo>
                        <a:pt x="82595" y="20053"/>
                        <a:pt x="82747" y="19445"/>
                        <a:pt x="82762" y="18887"/>
                      </a:cubicBezTo>
                      <a:cubicBezTo>
                        <a:pt x="82805" y="18878"/>
                        <a:pt x="82849" y="18874"/>
                        <a:pt x="82892" y="18874"/>
                      </a:cubicBezTo>
                      <a:cubicBezTo>
                        <a:pt x="82935" y="18874"/>
                        <a:pt x="82978" y="18878"/>
                        <a:pt x="83021" y="18887"/>
                      </a:cubicBezTo>
                      <a:cubicBezTo>
                        <a:pt x="83375" y="18985"/>
                        <a:pt x="83662" y="19030"/>
                        <a:pt x="83892" y="19030"/>
                      </a:cubicBezTo>
                      <a:cubicBezTo>
                        <a:pt x="85038" y="19030"/>
                        <a:pt x="84816" y="17932"/>
                        <a:pt x="84629" y="16882"/>
                      </a:cubicBezTo>
                      <a:cubicBezTo>
                        <a:pt x="84577" y="16588"/>
                        <a:pt x="84404" y="16122"/>
                        <a:pt x="84525" y="16018"/>
                      </a:cubicBezTo>
                      <a:cubicBezTo>
                        <a:pt x="84606" y="15948"/>
                        <a:pt x="84680" y="15920"/>
                        <a:pt x="84749" y="15920"/>
                      </a:cubicBezTo>
                      <a:cubicBezTo>
                        <a:pt x="84985" y="15920"/>
                        <a:pt x="85161" y="16252"/>
                        <a:pt x="85389" y="16346"/>
                      </a:cubicBezTo>
                      <a:cubicBezTo>
                        <a:pt x="85637" y="16436"/>
                        <a:pt x="85876" y="16474"/>
                        <a:pt x="86110" y="16474"/>
                      </a:cubicBezTo>
                      <a:cubicBezTo>
                        <a:pt x="86771" y="16474"/>
                        <a:pt x="87381" y="16174"/>
                        <a:pt x="87981" y="15931"/>
                      </a:cubicBezTo>
                      <a:cubicBezTo>
                        <a:pt x="88344" y="15793"/>
                        <a:pt x="88500" y="15275"/>
                        <a:pt x="88258" y="15033"/>
                      </a:cubicBezTo>
                      <a:cubicBezTo>
                        <a:pt x="87065" y="13754"/>
                        <a:pt x="85976" y="12406"/>
                        <a:pt x="84819" y="11110"/>
                      </a:cubicBezTo>
                      <a:cubicBezTo>
                        <a:pt x="84162" y="10350"/>
                        <a:pt x="83160" y="9779"/>
                        <a:pt x="82537" y="8915"/>
                      </a:cubicBezTo>
                      <a:cubicBezTo>
                        <a:pt x="82209" y="8379"/>
                        <a:pt x="81639" y="8034"/>
                        <a:pt x="81017" y="7999"/>
                      </a:cubicBezTo>
                      <a:cubicBezTo>
                        <a:pt x="80983" y="7995"/>
                        <a:pt x="80950" y="7994"/>
                        <a:pt x="80916" y="7994"/>
                      </a:cubicBezTo>
                      <a:cubicBezTo>
                        <a:pt x="80688" y="7994"/>
                        <a:pt x="80453" y="8074"/>
                        <a:pt x="80228" y="8074"/>
                      </a:cubicBezTo>
                      <a:cubicBezTo>
                        <a:pt x="80056" y="8074"/>
                        <a:pt x="79890" y="8027"/>
                        <a:pt x="79738" y="7861"/>
                      </a:cubicBezTo>
                      <a:cubicBezTo>
                        <a:pt x="80170" y="7757"/>
                        <a:pt x="80602" y="7654"/>
                        <a:pt x="81017" y="7585"/>
                      </a:cubicBezTo>
                      <a:cubicBezTo>
                        <a:pt x="81518" y="7481"/>
                        <a:pt x="82192" y="7567"/>
                        <a:pt x="82226" y="6859"/>
                      </a:cubicBezTo>
                      <a:cubicBezTo>
                        <a:pt x="82278" y="6202"/>
                        <a:pt x="81673" y="6167"/>
                        <a:pt x="81207" y="6046"/>
                      </a:cubicBezTo>
                      <a:cubicBezTo>
                        <a:pt x="81086" y="6012"/>
                        <a:pt x="80948" y="5960"/>
                        <a:pt x="80844" y="5891"/>
                      </a:cubicBezTo>
                      <a:cubicBezTo>
                        <a:pt x="80958" y="5878"/>
                        <a:pt x="81101" y="5837"/>
                        <a:pt x="81223" y="5837"/>
                      </a:cubicBezTo>
                      <a:cubicBezTo>
                        <a:pt x="81267" y="5837"/>
                        <a:pt x="81309" y="5843"/>
                        <a:pt x="81345" y="5856"/>
                      </a:cubicBezTo>
                      <a:cubicBezTo>
                        <a:pt x="81816" y="6065"/>
                        <a:pt x="82272" y="6151"/>
                        <a:pt x="82714" y="6151"/>
                      </a:cubicBezTo>
                      <a:cubicBezTo>
                        <a:pt x="83993" y="6151"/>
                        <a:pt x="85157" y="5437"/>
                        <a:pt x="86236" y="4923"/>
                      </a:cubicBezTo>
                      <a:cubicBezTo>
                        <a:pt x="89182" y="3528"/>
                        <a:pt x="92334" y="3094"/>
                        <a:pt x="95401" y="2235"/>
                      </a:cubicBezTo>
                      <a:lnTo>
                        <a:pt x="95401" y="2235"/>
                      </a:lnTo>
                      <a:cubicBezTo>
                        <a:pt x="93986" y="3267"/>
                        <a:pt x="92263" y="3834"/>
                        <a:pt x="90504" y="3834"/>
                      </a:cubicBezTo>
                      <a:cubicBezTo>
                        <a:pt x="90401" y="3834"/>
                        <a:pt x="90295" y="3831"/>
                        <a:pt x="90191" y="3831"/>
                      </a:cubicBezTo>
                      <a:cubicBezTo>
                        <a:pt x="89827" y="3831"/>
                        <a:pt x="89479" y="3873"/>
                        <a:pt x="89277" y="4249"/>
                      </a:cubicBezTo>
                      <a:cubicBezTo>
                        <a:pt x="89018" y="4802"/>
                        <a:pt x="89467" y="5113"/>
                        <a:pt x="89744" y="5528"/>
                      </a:cubicBezTo>
                      <a:cubicBezTo>
                        <a:pt x="90251" y="6307"/>
                        <a:pt x="90887" y="6586"/>
                        <a:pt x="91608" y="6586"/>
                      </a:cubicBezTo>
                      <a:cubicBezTo>
                        <a:pt x="91943" y="6586"/>
                        <a:pt x="92297" y="6525"/>
                        <a:pt x="92664" y="6427"/>
                      </a:cubicBezTo>
                      <a:cubicBezTo>
                        <a:pt x="93037" y="6322"/>
                        <a:pt x="93404" y="6272"/>
                        <a:pt x="93755" y="6272"/>
                      </a:cubicBezTo>
                      <a:cubicBezTo>
                        <a:pt x="95314" y="6272"/>
                        <a:pt x="96561" y="7243"/>
                        <a:pt x="96518" y="8639"/>
                      </a:cubicBezTo>
                      <a:cubicBezTo>
                        <a:pt x="96501" y="9123"/>
                        <a:pt x="96000" y="9710"/>
                        <a:pt x="96155" y="10073"/>
                      </a:cubicBezTo>
                      <a:cubicBezTo>
                        <a:pt x="96656" y="11300"/>
                        <a:pt x="95758" y="12302"/>
                        <a:pt x="95378" y="13045"/>
                      </a:cubicBezTo>
                      <a:cubicBezTo>
                        <a:pt x="94393" y="15016"/>
                        <a:pt x="93649" y="16709"/>
                        <a:pt x="95412" y="18541"/>
                      </a:cubicBezTo>
                      <a:cubicBezTo>
                        <a:pt x="95602" y="18714"/>
                        <a:pt x="95723" y="18938"/>
                        <a:pt x="95758" y="19180"/>
                      </a:cubicBezTo>
                      <a:cubicBezTo>
                        <a:pt x="95810" y="21358"/>
                        <a:pt x="97901" y="20788"/>
                        <a:pt x="99007" y="21479"/>
                      </a:cubicBezTo>
                      <a:cubicBezTo>
                        <a:pt x="99192" y="21597"/>
                        <a:pt x="99367" y="21648"/>
                        <a:pt x="99531" y="21648"/>
                      </a:cubicBezTo>
                      <a:cubicBezTo>
                        <a:pt x="100207" y="21648"/>
                        <a:pt x="100708" y="20784"/>
                        <a:pt x="101098" y="20200"/>
                      </a:cubicBezTo>
                      <a:cubicBezTo>
                        <a:pt x="102256" y="18472"/>
                        <a:pt x="104088" y="17055"/>
                        <a:pt x="105729" y="16536"/>
                      </a:cubicBezTo>
                      <a:cubicBezTo>
                        <a:pt x="109220" y="15396"/>
                        <a:pt x="112486" y="13547"/>
                        <a:pt x="116254" y="13115"/>
                      </a:cubicBezTo>
                      <a:cubicBezTo>
                        <a:pt x="117965" y="12907"/>
                        <a:pt x="119935" y="12320"/>
                        <a:pt x="120021" y="9883"/>
                      </a:cubicBezTo>
                      <a:cubicBezTo>
                        <a:pt x="120021" y="9693"/>
                        <a:pt x="120349" y="9485"/>
                        <a:pt x="120557" y="9330"/>
                      </a:cubicBezTo>
                      <a:cubicBezTo>
                        <a:pt x="121663" y="8552"/>
                        <a:pt x="123132" y="8034"/>
                        <a:pt x="122631" y="6202"/>
                      </a:cubicBezTo>
                      <a:cubicBezTo>
                        <a:pt x="122594" y="6055"/>
                        <a:pt x="122626" y="6020"/>
                        <a:pt x="122682" y="6020"/>
                      </a:cubicBezTo>
                      <a:cubicBezTo>
                        <a:pt x="122731" y="6020"/>
                        <a:pt x="122799" y="6046"/>
                        <a:pt x="122855" y="6046"/>
                      </a:cubicBezTo>
                      <a:cubicBezTo>
                        <a:pt x="122928" y="6051"/>
                        <a:pt x="122998" y="6053"/>
                        <a:pt x="123064" y="6053"/>
                      </a:cubicBezTo>
                      <a:cubicBezTo>
                        <a:pt x="124269" y="6053"/>
                        <a:pt x="124381" y="5321"/>
                        <a:pt x="123840" y="4387"/>
                      </a:cubicBezTo>
                      <a:cubicBezTo>
                        <a:pt x="123581" y="3921"/>
                        <a:pt x="123875" y="3955"/>
                        <a:pt x="124048" y="3817"/>
                      </a:cubicBezTo>
                      <a:cubicBezTo>
                        <a:pt x="125240" y="2867"/>
                        <a:pt x="126640" y="2728"/>
                        <a:pt x="128092" y="2659"/>
                      </a:cubicBezTo>
                      <a:cubicBezTo>
                        <a:pt x="128575" y="2625"/>
                        <a:pt x="129180" y="2521"/>
                        <a:pt x="129249" y="1934"/>
                      </a:cubicBezTo>
                      <a:cubicBezTo>
                        <a:pt x="129301" y="1363"/>
                        <a:pt x="128714" y="1242"/>
                        <a:pt x="128299" y="1190"/>
                      </a:cubicBezTo>
                      <a:cubicBezTo>
                        <a:pt x="125707" y="948"/>
                        <a:pt x="123132" y="430"/>
                        <a:pt x="120557" y="171"/>
                      </a:cubicBezTo>
                      <a:cubicBezTo>
                        <a:pt x="119360" y="50"/>
                        <a:pt x="118163" y="0"/>
                        <a:pt x="11696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33"/>
                <p:cNvSpPr/>
                <p:nvPr/>
              </p:nvSpPr>
              <p:spPr>
                <a:xfrm>
                  <a:off x="1581325" y="1051125"/>
                  <a:ext cx="283000" cy="91675"/>
                </a:xfrm>
                <a:custGeom>
                  <a:rect b="b" l="l" r="r" t="t"/>
                  <a:pathLst>
                    <a:path extrusionOk="0" h="3667" w="11320">
                      <a:moveTo>
                        <a:pt x="6214" y="0"/>
                      </a:moveTo>
                      <a:cubicBezTo>
                        <a:pt x="5926" y="0"/>
                        <a:pt x="5584" y="48"/>
                        <a:pt x="5219" y="71"/>
                      </a:cubicBezTo>
                      <a:cubicBezTo>
                        <a:pt x="5082" y="56"/>
                        <a:pt x="4943" y="49"/>
                        <a:pt x="4804" y="49"/>
                      </a:cubicBezTo>
                      <a:cubicBezTo>
                        <a:pt x="3493" y="49"/>
                        <a:pt x="2115" y="667"/>
                        <a:pt x="709" y="1073"/>
                      </a:cubicBezTo>
                      <a:cubicBezTo>
                        <a:pt x="432" y="1177"/>
                        <a:pt x="208" y="1401"/>
                        <a:pt x="69" y="1678"/>
                      </a:cubicBezTo>
                      <a:cubicBezTo>
                        <a:pt x="0" y="1781"/>
                        <a:pt x="242" y="2213"/>
                        <a:pt x="363" y="2231"/>
                      </a:cubicBezTo>
                      <a:cubicBezTo>
                        <a:pt x="2163" y="2438"/>
                        <a:pt x="3786" y="3667"/>
                        <a:pt x="5640" y="3667"/>
                      </a:cubicBezTo>
                      <a:cubicBezTo>
                        <a:pt x="6100" y="3667"/>
                        <a:pt x="6574" y="3591"/>
                        <a:pt x="7068" y="3406"/>
                      </a:cubicBezTo>
                      <a:cubicBezTo>
                        <a:pt x="7396" y="3281"/>
                        <a:pt x="7767" y="3236"/>
                        <a:pt x="8142" y="3236"/>
                      </a:cubicBezTo>
                      <a:cubicBezTo>
                        <a:pt x="8439" y="3236"/>
                        <a:pt x="8738" y="3264"/>
                        <a:pt x="9021" y="3302"/>
                      </a:cubicBezTo>
                      <a:cubicBezTo>
                        <a:pt x="9277" y="3340"/>
                        <a:pt x="9523" y="3370"/>
                        <a:pt x="9759" y="3370"/>
                      </a:cubicBezTo>
                      <a:cubicBezTo>
                        <a:pt x="10271" y="3370"/>
                        <a:pt x="10728" y="3229"/>
                        <a:pt x="11095" y="2732"/>
                      </a:cubicBezTo>
                      <a:cubicBezTo>
                        <a:pt x="11320" y="2473"/>
                        <a:pt x="11268" y="2075"/>
                        <a:pt x="10991" y="1885"/>
                      </a:cubicBezTo>
                      <a:cubicBezTo>
                        <a:pt x="10479" y="1524"/>
                        <a:pt x="10006" y="1077"/>
                        <a:pt x="9430" y="1077"/>
                      </a:cubicBezTo>
                      <a:cubicBezTo>
                        <a:pt x="9151" y="1077"/>
                        <a:pt x="8847" y="1182"/>
                        <a:pt x="8503" y="1453"/>
                      </a:cubicBezTo>
                      <a:cubicBezTo>
                        <a:pt x="8280" y="1626"/>
                        <a:pt x="7919" y="1737"/>
                        <a:pt x="7612" y="1737"/>
                      </a:cubicBezTo>
                      <a:cubicBezTo>
                        <a:pt x="7277" y="1737"/>
                        <a:pt x="7006" y="1605"/>
                        <a:pt x="7051" y="1280"/>
                      </a:cubicBezTo>
                      <a:cubicBezTo>
                        <a:pt x="7179" y="207"/>
                        <a:pt x="6812" y="0"/>
                        <a:pt x="6214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33"/>
                <p:cNvSpPr/>
                <p:nvPr/>
              </p:nvSpPr>
              <p:spPr>
                <a:xfrm>
                  <a:off x="3144425" y="1319375"/>
                  <a:ext cx="213450" cy="95575"/>
                </a:xfrm>
                <a:custGeom>
                  <a:rect b="b" l="l" r="r" t="t"/>
                  <a:pathLst>
                    <a:path extrusionOk="0" h="3823" w="8538">
                      <a:moveTo>
                        <a:pt x="6155" y="1"/>
                      </a:moveTo>
                      <a:cubicBezTo>
                        <a:pt x="6054" y="1"/>
                        <a:pt x="5950" y="7"/>
                        <a:pt x="5842" y="20"/>
                      </a:cubicBezTo>
                      <a:cubicBezTo>
                        <a:pt x="4846" y="139"/>
                        <a:pt x="3874" y="469"/>
                        <a:pt x="2859" y="469"/>
                      </a:cubicBezTo>
                      <a:cubicBezTo>
                        <a:pt x="2396" y="469"/>
                        <a:pt x="1923" y="400"/>
                        <a:pt x="1435" y="211"/>
                      </a:cubicBezTo>
                      <a:cubicBezTo>
                        <a:pt x="1292" y="150"/>
                        <a:pt x="1133" y="113"/>
                        <a:pt x="974" y="113"/>
                      </a:cubicBezTo>
                      <a:cubicBezTo>
                        <a:pt x="501" y="113"/>
                        <a:pt x="35" y="441"/>
                        <a:pt x="35" y="1438"/>
                      </a:cubicBezTo>
                      <a:cubicBezTo>
                        <a:pt x="1" y="3771"/>
                        <a:pt x="1573" y="3580"/>
                        <a:pt x="3025" y="3822"/>
                      </a:cubicBezTo>
                      <a:cubicBezTo>
                        <a:pt x="4338" y="3753"/>
                        <a:pt x="5617" y="3408"/>
                        <a:pt x="6792" y="2837"/>
                      </a:cubicBezTo>
                      <a:cubicBezTo>
                        <a:pt x="7415" y="2526"/>
                        <a:pt x="8538" y="2474"/>
                        <a:pt x="8192" y="1541"/>
                      </a:cubicBezTo>
                      <a:cubicBezTo>
                        <a:pt x="7892" y="720"/>
                        <a:pt x="7218" y="1"/>
                        <a:pt x="615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33"/>
                <p:cNvSpPr/>
                <p:nvPr/>
              </p:nvSpPr>
              <p:spPr>
                <a:xfrm>
                  <a:off x="1453000" y="2509000"/>
                  <a:ext cx="263575" cy="113100"/>
                </a:xfrm>
                <a:custGeom>
                  <a:rect b="b" l="l" r="r" t="t"/>
                  <a:pathLst>
                    <a:path extrusionOk="0" h="4524" w="10543">
                      <a:moveTo>
                        <a:pt x="3451" y="1"/>
                      </a:moveTo>
                      <a:cubicBezTo>
                        <a:pt x="2445" y="1"/>
                        <a:pt x="1486" y="228"/>
                        <a:pt x="761" y="702"/>
                      </a:cubicBezTo>
                      <a:cubicBezTo>
                        <a:pt x="398" y="927"/>
                        <a:pt x="1" y="1186"/>
                        <a:pt x="243" y="1687"/>
                      </a:cubicBezTo>
                      <a:cubicBezTo>
                        <a:pt x="390" y="1972"/>
                        <a:pt x="609" y="2083"/>
                        <a:pt x="855" y="2083"/>
                      </a:cubicBezTo>
                      <a:cubicBezTo>
                        <a:pt x="1012" y="2083"/>
                        <a:pt x="1180" y="2038"/>
                        <a:pt x="1349" y="1964"/>
                      </a:cubicBezTo>
                      <a:cubicBezTo>
                        <a:pt x="1677" y="1828"/>
                        <a:pt x="1990" y="1776"/>
                        <a:pt x="2298" y="1776"/>
                      </a:cubicBezTo>
                      <a:cubicBezTo>
                        <a:pt x="2932" y="1776"/>
                        <a:pt x="3543" y="1997"/>
                        <a:pt x="4217" y="2171"/>
                      </a:cubicBezTo>
                      <a:cubicBezTo>
                        <a:pt x="5708" y="2540"/>
                        <a:pt x="6405" y="4523"/>
                        <a:pt x="7868" y="4523"/>
                      </a:cubicBezTo>
                      <a:cubicBezTo>
                        <a:pt x="8118" y="4523"/>
                        <a:pt x="8391" y="4465"/>
                        <a:pt x="8693" y="4332"/>
                      </a:cubicBezTo>
                      <a:cubicBezTo>
                        <a:pt x="8824" y="4337"/>
                        <a:pt x="8947" y="4340"/>
                        <a:pt x="9062" y="4340"/>
                      </a:cubicBezTo>
                      <a:cubicBezTo>
                        <a:pt x="10032" y="4340"/>
                        <a:pt x="10475" y="4144"/>
                        <a:pt x="10491" y="3727"/>
                      </a:cubicBezTo>
                      <a:cubicBezTo>
                        <a:pt x="10542" y="2897"/>
                        <a:pt x="9817" y="2724"/>
                        <a:pt x="9264" y="2517"/>
                      </a:cubicBezTo>
                      <a:cubicBezTo>
                        <a:pt x="8711" y="2292"/>
                        <a:pt x="8209" y="1964"/>
                        <a:pt x="7777" y="1567"/>
                      </a:cubicBezTo>
                      <a:cubicBezTo>
                        <a:pt x="6685" y="547"/>
                        <a:pt x="5011" y="1"/>
                        <a:pt x="345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33"/>
                <p:cNvSpPr/>
                <p:nvPr/>
              </p:nvSpPr>
              <p:spPr>
                <a:xfrm>
                  <a:off x="1880725" y="1020350"/>
                  <a:ext cx="162025" cy="112025"/>
                </a:xfrm>
                <a:custGeom>
                  <a:rect b="b" l="l" r="r" t="t"/>
                  <a:pathLst>
                    <a:path extrusionOk="0" h="4481" w="6481">
                      <a:moveTo>
                        <a:pt x="4294" y="0"/>
                      </a:moveTo>
                      <a:cubicBezTo>
                        <a:pt x="4062" y="0"/>
                        <a:pt x="3818" y="44"/>
                        <a:pt x="3560" y="144"/>
                      </a:cubicBezTo>
                      <a:cubicBezTo>
                        <a:pt x="3094" y="317"/>
                        <a:pt x="2593" y="541"/>
                        <a:pt x="2886" y="1198"/>
                      </a:cubicBezTo>
                      <a:cubicBezTo>
                        <a:pt x="3042" y="1509"/>
                        <a:pt x="3232" y="1820"/>
                        <a:pt x="3457" y="2114"/>
                      </a:cubicBezTo>
                      <a:cubicBezTo>
                        <a:pt x="3147" y="2260"/>
                        <a:pt x="2851" y="2348"/>
                        <a:pt x="2545" y="2348"/>
                      </a:cubicBezTo>
                      <a:cubicBezTo>
                        <a:pt x="2270" y="2348"/>
                        <a:pt x="1987" y="2277"/>
                        <a:pt x="1677" y="2114"/>
                      </a:cubicBezTo>
                      <a:cubicBezTo>
                        <a:pt x="1531" y="2037"/>
                        <a:pt x="1393" y="2002"/>
                        <a:pt x="1262" y="2002"/>
                      </a:cubicBezTo>
                      <a:cubicBezTo>
                        <a:pt x="867" y="2002"/>
                        <a:pt x="545" y="2320"/>
                        <a:pt x="311" y="2736"/>
                      </a:cubicBezTo>
                      <a:cubicBezTo>
                        <a:pt x="0" y="3289"/>
                        <a:pt x="467" y="3479"/>
                        <a:pt x="813" y="3807"/>
                      </a:cubicBezTo>
                      <a:cubicBezTo>
                        <a:pt x="1327" y="4309"/>
                        <a:pt x="1837" y="4480"/>
                        <a:pt x="2344" y="4480"/>
                      </a:cubicBezTo>
                      <a:cubicBezTo>
                        <a:pt x="3164" y="4480"/>
                        <a:pt x="3976" y="4032"/>
                        <a:pt x="4787" y="3807"/>
                      </a:cubicBezTo>
                      <a:lnTo>
                        <a:pt x="5081" y="3514"/>
                      </a:lnTo>
                      <a:cubicBezTo>
                        <a:pt x="5237" y="2788"/>
                        <a:pt x="5098" y="1924"/>
                        <a:pt x="6204" y="1734"/>
                      </a:cubicBezTo>
                      <a:cubicBezTo>
                        <a:pt x="6464" y="1699"/>
                        <a:pt x="6481" y="1129"/>
                        <a:pt x="6222" y="921"/>
                      </a:cubicBezTo>
                      <a:cubicBezTo>
                        <a:pt x="5644" y="436"/>
                        <a:pt x="5027" y="0"/>
                        <a:pt x="4294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33"/>
                <p:cNvSpPr/>
                <p:nvPr/>
              </p:nvSpPr>
              <p:spPr>
                <a:xfrm>
                  <a:off x="1688900" y="2603450"/>
                  <a:ext cx="165050" cy="73950"/>
                </a:xfrm>
                <a:custGeom>
                  <a:rect b="b" l="l" r="r" t="t"/>
                  <a:pathLst>
                    <a:path extrusionOk="0" h="2958" w="6602">
                      <a:moveTo>
                        <a:pt x="2842" y="0"/>
                      </a:moveTo>
                      <a:cubicBezTo>
                        <a:pt x="2588" y="0"/>
                        <a:pt x="2332" y="28"/>
                        <a:pt x="2074" y="87"/>
                      </a:cubicBezTo>
                      <a:cubicBezTo>
                        <a:pt x="1452" y="225"/>
                        <a:pt x="1055" y="1331"/>
                        <a:pt x="225" y="1694"/>
                      </a:cubicBezTo>
                      <a:cubicBezTo>
                        <a:pt x="0" y="1798"/>
                        <a:pt x="277" y="2247"/>
                        <a:pt x="536" y="2454"/>
                      </a:cubicBezTo>
                      <a:cubicBezTo>
                        <a:pt x="957" y="2789"/>
                        <a:pt x="2162" y="2958"/>
                        <a:pt x="3373" y="2958"/>
                      </a:cubicBezTo>
                      <a:cubicBezTo>
                        <a:pt x="4599" y="2958"/>
                        <a:pt x="5830" y="2785"/>
                        <a:pt x="6256" y="2437"/>
                      </a:cubicBezTo>
                      <a:cubicBezTo>
                        <a:pt x="6395" y="2282"/>
                        <a:pt x="6515" y="2109"/>
                        <a:pt x="6602" y="1919"/>
                      </a:cubicBezTo>
                      <a:cubicBezTo>
                        <a:pt x="6481" y="1711"/>
                        <a:pt x="6429" y="1469"/>
                        <a:pt x="6291" y="1366"/>
                      </a:cubicBezTo>
                      <a:cubicBezTo>
                        <a:pt x="5231" y="636"/>
                        <a:pt x="4065" y="0"/>
                        <a:pt x="284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33"/>
                <p:cNvSpPr/>
                <p:nvPr/>
              </p:nvSpPr>
              <p:spPr>
                <a:xfrm>
                  <a:off x="1922200" y="1344925"/>
                  <a:ext cx="129625" cy="64525"/>
                </a:xfrm>
                <a:custGeom>
                  <a:rect b="b" l="l" r="r" t="t"/>
                  <a:pathLst>
                    <a:path extrusionOk="0" h="2581" w="5185">
                      <a:moveTo>
                        <a:pt x="1901" y="1"/>
                      </a:moveTo>
                      <a:lnTo>
                        <a:pt x="1227" y="467"/>
                      </a:lnTo>
                      <a:cubicBezTo>
                        <a:pt x="934" y="1020"/>
                        <a:pt x="0" y="1383"/>
                        <a:pt x="415" y="2144"/>
                      </a:cubicBezTo>
                      <a:cubicBezTo>
                        <a:pt x="602" y="2475"/>
                        <a:pt x="838" y="2581"/>
                        <a:pt x="1096" y="2581"/>
                      </a:cubicBezTo>
                      <a:cubicBezTo>
                        <a:pt x="1482" y="2581"/>
                        <a:pt x="1915" y="2344"/>
                        <a:pt x="2299" y="2282"/>
                      </a:cubicBezTo>
                      <a:cubicBezTo>
                        <a:pt x="2552" y="2236"/>
                        <a:pt x="2806" y="2213"/>
                        <a:pt x="3064" y="2213"/>
                      </a:cubicBezTo>
                      <a:cubicBezTo>
                        <a:pt x="3194" y="2213"/>
                        <a:pt x="3324" y="2219"/>
                        <a:pt x="3457" y="2230"/>
                      </a:cubicBezTo>
                      <a:cubicBezTo>
                        <a:pt x="3730" y="2245"/>
                        <a:pt x="4039" y="2324"/>
                        <a:pt x="4314" y="2324"/>
                      </a:cubicBezTo>
                      <a:cubicBezTo>
                        <a:pt x="4665" y="2324"/>
                        <a:pt x="4959" y="2195"/>
                        <a:pt x="5047" y="1643"/>
                      </a:cubicBezTo>
                      <a:cubicBezTo>
                        <a:pt x="5185" y="744"/>
                        <a:pt x="4563" y="277"/>
                        <a:pt x="3768" y="122"/>
                      </a:cubicBezTo>
                      <a:cubicBezTo>
                        <a:pt x="3146" y="35"/>
                        <a:pt x="2523" y="1"/>
                        <a:pt x="190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33"/>
                <p:cNvSpPr/>
                <p:nvPr/>
              </p:nvSpPr>
              <p:spPr>
                <a:xfrm>
                  <a:off x="1787825" y="1030550"/>
                  <a:ext cx="94250" cy="44825"/>
                </a:xfrm>
                <a:custGeom>
                  <a:rect b="b" l="l" r="r" t="t"/>
                  <a:pathLst>
                    <a:path extrusionOk="0" h="1793" w="3770">
                      <a:moveTo>
                        <a:pt x="2929" y="0"/>
                      </a:moveTo>
                      <a:cubicBezTo>
                        <a:pt x="2800" y="0"/>
                        <a:pt x="2676" y="17"/>
                        <a:pt x="2576" y="47"/>
                      </a:cubicBezTo>
                      <a:cubicBezTo>
                        <a:pt x="2412" y="93"/>
                        <a:pt x="2229" y="105"/>
                        <a:pt x="2039" y="105"/>
                      </a:cubicBezTo>
                      <a:cubicBezTo>
                        <a:pt x="1817" y="105"/>
                        <a:pt x="1584" y="88"/>
                        <a:pt x="1360" y="88"/>
                      </a:cubicBezTo>
                      <a:cubicBezTo>
                        <a:pt x="763" y="88"/>
                        <a:pt x="227" y="208"/>
                        <a:pt x="105" y="1084"/>
                      </a:cubicBezTo>
                      <a:cubicBezTo>
                        <a:pt x="1" y="1792"/>
                        <a:pt x="865" y="1688"/>
                        <a:pt x="1504" y="1740"/>
                      </a:cubicBezTo>
                      <a:cubicBezTo>
                        <a:pt x="2265" y="1568"/>
                        <a:pt x="3405" y="1792"/>
                        <a:pt x="3665" y="652"/>
                      </a:cubicBezTo>
                      <a:cubicBezTo>
                        <a:pt x="3769" y="167"/>
                        <a:pt x="3329" y="0"/>
                        <a:pt x="2929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33"/>
                <p:cNvSpPr/>
                <p:nvPr/>
              </p:nvSpPr>
              <p:spPr>
                <a:xfrm>
                  <a:off x="1870350" y="2639275"/>
                  <a:ext cx="59225" cy="44325"/>
                </a:xfrm>
                <a:custGeom>
                  <a:rect b="b" l="l" r="r" t="t"/>
                  <a:pathLst>
                    <a:path extrusionOk="0" h="1773" w="2369">
                      <a:moveTo>
                        <a:pt x="922" y="1"/>
                      </a:moveTo>
                      <a:cubicBezTo>
                        <a:pt x="435" y="1"/>
                        <a:pt x="1" y="156"/>
                        <a:pt x="1" y="762"/>
                      </a:cubicBezTo>
                      <a:cubicBezTo>
                        <a:pt x="1" y="1414"/>
                        <a:pt x="337" y="1773"/>
                        <a:pt x="982" y="1773"/>
                      </a:cubicBezTo>
                      <a:cubicBezTo>
                        <a:pt x="1038" y="1773"/>
                        <a:pt x="1097" y="1770"/>
                        <a:pt x="1158" y="1765"/>
                      </a:cubicBezTo>
                      <a:cubicBezTo>
                        <a:pt x="1711" y="1730"/>
                        <a:pt x="2368" y="1678"/>
                        <a:pt x="2299" y="901"/>
                      </a:cubicBezTo>
                      <a:cubicBezTo>
                        <a:pt x="2264" y="175"/>
                        <a:pt x="1642" y="2"/>
                        <a:pt x="1003" y="2"/>
                      </a:cubicBezTo>
                      <a:cubicBezTo>
                        <a:pt x="976" y="1"/>
                        <a:pt x="949" y="1"/>
                        <a:pt x="92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33"/>
                <p:cNvSpPr/>
                <p:nvPr/>
              </p:nvSpPr>
              <p:spPr>
                <a:xfrm>
                  <a:off x="2264800" y="4630125"/>
                  <a:ext cx="62675" cy="39225"/>
                </a:xfrm>
                <a:custGeom>
                  <a:rect b="b" l="l" r="r" t="t"/>
                  <a:pathLst>
                    <a:path extrusionOk="0" h="1569" w="2507">
                      <a:moveTo>
                        <a:pt x="1176" y="52"/>
                      </a:moveTo>
                      <a:cubicBezTo>
                        <a:pt x="675" y="87"/>
                        <a:pt x="1" y="1"/>
                        <a:pt x="1" y="813"/>
                      </a:cubicBezTo>
                      <a:cubicBezTo>
                        <a:pt x="1" y="1241"/>
                        <a:pt x="341" y="1568"/>
                        <a:pt x="742" y="1568"/>
                      </a:cubicBezTo>
                      <a:cubicBezTo>
                        <a:pt x="811" y="1568"/>
                        <a:pt x="881" y="1559"/>
                        <a:pt x="951" y="1539"/>
                      </a:cubicBezTo>
                      <a:cubicBezTo>
                        <a:pt x="1077" y="1515"/>
                        <a:pt x="1221" y="1513"/>
                        <a:pt x="1369" y="1513"/>
                      </a:cubicBezTo>
                      <a:cubicBezTo>
                        <a:pt x="1403" y="1513"/>
                        <a:pt x="1437" y="1513"/>
                        <a:pt x="1471" y="1513"/>
                      </a:cubicBezTo>
                      <a:cubicBezTo>
                        <a:pt x="1947" y="1513"/>
                        <a:pt x="2434" y="1491"/>
                        <a:pt x="2472" y="830"/>
                      </a:cubicBezTo>
                      <a:cubicBezTo>
                        <a:pt x="2506" y="52"/>
                        <a:pt x="1781" y="87"/>
                        <a:pt x="1176" y="5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33"/>
                <p:cNvSpPr/>
                <p:nvPr/>
              </p:nvSpPr>
              <p:spPr>
                <a:xfrm>
                  <a:off x="1604225" y="2645350"/>
                  <a:ext cx="56175" cy="38275"/>
                </a:xfrm>
                <a:custGeom>
                  <a:rect b="b" l="l" r="r" t="t"/>
                  <a:pathLst>
                    <a:path extrusionOk="0" h="1531" w="2247">
                      <a:moveTo>
                        <a:pt x="1003" y="1"/>
                      </a:moveTo>
                      <a:cubicBezTo>
                        <a:pt x="536" y="35"/>
                        <a:pt x="0" y="1"/>
                        <a:pt x="17" y="554"/>
                      </a:cubicBezTo>
                      <a:cubicBezTo>
                        <a:pt x="17" y="1297"/>
                        <a:pt x="640" y="1452"/>
                        <a:pt x="1262" y="1522"/>
                      </a:cubicBezTo>
                      <a:cubicBezTo>
                        <a:pt x="1319" y="1528"/>
                        <a:pt x="1377" y="1531"/>
                        <a:pt x="1434" y="1531"/>
                      </a:cubicBezTo>
                      <a:cubicBezTo>
                        <a:pt x="1857" y="1531"/>
                        <a:pt x="2247" y="1352"/>
                        <a:pt x="2247" y="865"/>
                      </a:cubicBezTo>
                      <a:cubicBezTo>
                        <a:pt x="2247" y="18"/>
                        <a:pt x="1504" y="139"/>
                        <a:pt x="1003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33"/>
                <p:cNvSpPr/>
                <p:nvPr/>
              </p:nvSpPr>
              <p:spPr>
                <a:xfrm>
                  <a:off x="7045475" y="3384250"/>
                  <a:ext cx="47375" cy="53550"/>
                </a:xfrm>
                <a:custGeom>
                  <a:rect b="b" l="l" r="r" t="t"/>
                  <a:pathLst>
                    <a:path extrusionOk="0" h="2142" w="1895">
                      <a:moveTo>
                        <a:pt x="416" y="1"/>
                      </a:moveTo>
                      <a:cubicBezTo>
                        <a:pt x="93" y="1"/>
                        <a:pt x="0" y="338"/>
                        <a:pt x="63" y="618"/>
                      </a:cubicBezTo>
                      <a:cubicBezTo>
                        <a:pt x="201" y="1292"/>
                        <a:pt x="339" y="2035"/>
                        <a:pt x="1203" y="2139"/>
                      </a:cubicBezTo>
                      <a:cubicBezTo>
                        <a:pt x="1224" y="2141"/>
                        <a:pt x="1245" y="2142"/>
                        <a:pt x="1265" y="2142"/>
                      </a:cubicBezTo>
                      <a:cubicBezTo>
                        <a:pt x="1645" y="2142"/>
                        <a:pt x="1895" y="1835"/>
                        <a:pt x="1895" y="1327"/>
                      </a:cubicBezTo>
                      <a:cubicBezTo>
                        <a:pt x="1670" y="705"/>
                        <a:pt x="1273" y="169"/>
                        <a:pt x="529" y="13"/>
                      </a:cubicBezTo>
                      <a:cubicBezTo>
                        <a:pt x="489" y="5"/>
                        <a:pt x="451" y="1"/>
                        <a:pt x="41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33"/>
                <p:cNvSpPr/>
                <p:nvPr/>
              </p:nvSpPr>
              <p:spPr>
                <a:xfrm>
                  <a:off x="4291500" y="1250400"/>
                  <a:ext cx="54900" cy="37900"/>
                </a:xfrm>
                <a:custGeom>
                  <a:rect b="b" l="l" r="r" t="t"/>
                  <a:pathLst>
                    <a:path extrusionOk="0" h="1516" w="2196">
                      <a:moveTo>
                        <a:pt x="1013" y="0"/>
                      </a:moveTo>
                      <a:cubicBezTo>
                        <a:pt x="676" y="0"/>
                        <a:pt x="369" y="181"/>
                        <a:pt x="190" y="464"/>
                      </a:cubicBezTo>
                      <a:cubicBezTo>
                        <a:pt x="0" y="706"/>
                        <a:pt x="35" y="1034"/>
                        <a:pt x="259" y="1224"/>
                      </a:cubicBezTo>
                      <a:cubicBezTo>
                        <a:pt x="466" y="1444"/>
                        <a:pt x="678" y="1515"/>
                        <a:pt x="892" y="1515"/>
                      </a:cubicBezTo>
                      <a:cubicBezTo>
                        <a:pt x="1233" y="1515"/>
                        <a:pt x="1579" y="1336"/>
                        <a:pt x="1919" y="1293"/>
                      </a:cubicBezTo>
                      <a:cubicBezTo>
                        <a:pt x="2195" y="567"/>
                        <a:pt x="1901" y="153"/>
                        <a:pt x="1175" y="14"/>
                      </a:cubicBezTo>
                      <a:cubicBezTo>
                        <a:pt x="1121" y="5"/>
                        <a:pt x="1066" y="0"/>
                        <a:pt x="1013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33"/>
                <p:cNvSpPr/>
                <p:nvPr/>
              </p:nvSpPr>
              <p:spPr>
                <a:xfrm>
                  <a:off x="6323375" y="3314875"/>
                  <a:ext cx="50125" cy="37325"/>
                </a:xfrm>
                <a:custGeom>
                  <a:rect b="b" l="l" r="r" t="t"/>
                  <a:pathLst>
                    <a:path extrusionOk="0" h="1493" w="2005">
                      <a:moveTo>
                        <a:pt x="754" y="1"/>
                      </a:moveTo>
                      <a:cubicBezTo>
                        <a:pt x="409" y="1"/>
                        <a:pt x="93" y="129"/>
                        <a:pt x="52" y="542"/>
                      </a:cubicBezTo>
                      <a:cubicBezTo>
                        <a:pt x="0" y="1198"/>
                        <a:pt x="536" y="1371"/>
                        <a:pt x="1106" y="1492"/>
                      </a:cubicBezTo>
                      <a:cubicBezTo>
                        <a:pt x="1504" y="1475"/>
                        <a:pt x="1988" y="1440"/>
                        <a:pt x="1988" y="905"/>
                      </a:cubicBezTo>
                      <a:cubicBezTo>
                        <a:pt x="2005" y="317"/>
                        <a:pt x="1504" y="110"/>
                        <a:pt x="1020" y="23"/>
                      </a:cubicBezTo>
                      <a:cubicBezTo>
                        <a:pt x="932" y="9"/>
                        <a:pt x="842" y="1"/>
                        <a:pt x="754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33"/>
                <p:cNvSpPr/>
                <p:nvPr/>
              </p:nvSpPr>
              <p:spPr>
                <a:xfrm>
                  <a:off x="6680225" y="1890750"/>
                  <a:ext cx="46075" cy="42200"/>
                </a:xfrm>
                <a:custGeom>
                  <a:rect b="b" l="l" r="r" t="t"/>
                  <a:pathLst>
                    <a:path extrusionOk="0" h="1688" w="1843">
                      <a:moveTo>
                        <a:pt x="1376" y="1"/>
                      </a:moveTo>
                      <a:cubicBezTo>
                        <a:pt x="1345" y="1"/>
                        <a:pt x="1312" y="4"/>
                        <a:pt x="1280" y="11"/>
                      </a:cubicBezTo>
                      <a:cubicBezTo>
                        <a:pt x="675" y="29"/>
                        <a:pt x="156" y="478"/>
                        <a:pt x="70" y="1083"/>
                      </a:cubicBezTo>
                      <a:cubicBezTo>
                        <a:pt x="1" y="1446"/>
                        <a:pt x="208" y="1670"/>
                        <a:pt x="675" y="1688"/>
                      </a:cubicBezTo>
                      <a:cubicBezTo>
                        <a:pt x="1193" y="1480"/>
                        <a:pt x="1643" y="1135"/>
                        <a:pt x="1781" y="513"/>
                      </a:cubicBezTo>
                      <a:cubicBezTo>
                        <a:pt x="1843" y="250"/>
                        <a:pt x="1642" y="1"/>
                        <a:pt x="137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33"/>
                <p:cNvSpPr/>
                <p:nvPr/>
              </p:nvSpPr>
              <p:spPr>
                <a:xfrm>
                  <a:off x="3550975" y="1955400"/>
                  <a:ext cx="53600" cy="126175"/>
                </a:xfrm>
                <a:custGeom>
                  <a:rect b="b" l="l" r="r" t="t"/>
                  <a:pathLst>
                    <a:path extrusionOk="0" h="5047" w="2144">
                      <a:moveTo>
                        <a:pt x="1297" y="0"/>
                      </a:moveTo>
                      <a:cubicBezTo>
                        <a:pt x="778" y="0"/>
                        <a:pt x="260" y="363"/>
                        <a:pt x="364" y="795"/>
                      </a:cubicBezTo>
                      <a:cubicBezTo>
                        <a:pt x="640" y="1850"/>
                        <a:pt x="122" y="2731"/>
                        <a:pt x="1" y="3491"/>
                      </a:cubicBezTo>
                      <a:cubicBezTo>
                        <a:pt x="70" y="4338"/>
                        <a:pt x="1" y="5047"/>
                        <a:pt x="951" y="5047"/>
                      </a:cubicBezTo>
                      <a:cubicBezTo>
                        <a:pt x="1781" y="5047"/>
                        <a:pt x="1971" y="4476"/>
                        <a:pt x="2040" y="3785"/>
                      </a:cubicBezTo>
                      <a:cubicBezTo>
                        <a:pt x="2144" y="2748"/>
                        <a:pt x="1642" y="1746"/>
                        <a:pt x="1936" y="692"/>
                      </a:cubicBezTo>
                      <a:cubicBezTo>
                        <a:pt x="2023" y="381"/>
                        <a:pt x="1712" y="0"/>
                        <a:pt x="129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33"/>
                <p:cNvSpPr/>
                <p:nvPr/>
              </p:nvSpPr>
              <p:spPr>
                <a:xfrm>
                  <a:off x="3910000" y="2161475"/>
                  <a:ext cx="93775" cy="45400"/>
                </a:xfrm>
                <a:custGeom>
                  <a:rect b="b" l="l" r="r" t="t"/>
                  <a:pathLst>
                    <a:path extrusionOk="0" h="1816" w="3751">
                      <a:moveTo>
                        <a:pt x="1383" y="1"/>
                      </a:moveTo>
                      <a:cubicBezTo>
                        <a:pt x="778" y="87"/>
                        <a:pt x="1" y="18"/>
                        <a:pt x="122" y="640"/>
                      </a:cubicBezTo>
                      <a:cubicBezTo>
                        <a:pt x="329" y="1625"/>
                        <a:pt x="1297" y="1815"/>
                        <a:pt x="2195" y="1815"/>
                      </a:cubicBezTo>
                      <a:cubicBezTo>
                        <a:pt x="2835" y="1815"/>
                        <a:pt x="3751" y="1712"/>
                        <a:pt x="3613" y="951"/>
                      </a:cubicBezTo>
                      <a:cubicBezTo>
                        <a:pt x="3466" y="240"/>
                        <a:pt x="2970" y="188"/>
                        <a:pt x="2455" y="188"/>
                      </a:cubicBezTo>
                      <a:cubicBezTo>
                        <a:pt x="2366" y="188"/>
                        <a:pt x="2276" y="189"/>
                        <a:pt x="2187" y="189"/>
                      </a:cubicBezTo>
                      <a:cubicBezTo>
                        <a:pt x="1880" y="189"/>
                        <a:pt x="1588" y="170"/>
                        <a:pt x="1383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33"/>
                <p:cNvSpPr/>
                <p:nvPr/>
              </p:nvSpPr>
              <p:spPr>
                <a:xfrm>
                  <a:off x="4125600" y="2173875"/>
                  <a:ext cx="50575" cy="37600"/>
                </a:xfrm>
                <a:custGeom>
                  <a:rect b="b" l="l" r="r" t="t"/>
                  <a:pathLst>
                    <a:path extrusionOk="0" h="1504" w="2023">
                      <a:moveTo>
                        <a:pt x="1294" y="1"/>
                      </a:moveTo>
                      <a:cubicBezTo>
                        <a:pt x="1249" y="1"/>
                        <a:pt x="1204" y="3"/>
                        <a:pt x="1158" y="6"/>
                      </a:cubicBezTo>
                      <a:cubicBezTo>
                        <a:pt x="691" y="144"/>
                        <a:pt x="0" y="109"/>
                        <a:pt x="17" y="904"/>
                      </a:cubicBezTo>
                      <a:cubicBezTo>
                        <a:pt x="17" y="1352"/>
                        <a:pt x="364" y="1503"/>
                        <a:pt x="748" y="1503"/>
                      </a:cubicBezTo>
                      <a:cubicBezTo>
                        <a:pt x="809" y="1503"/>
                        <a:pt x="872" y="1499"/>
                        <a:pt x="933" y="1492"/>
                      </a:cubicBezTo>
                      <a:cubicBezTo>
                        <a:pt x="1486" y="1440"/>
                        <a:pt x="2022" y="1233"/>
                        <a:pt x="2022" y="593"/>
                      </a:cubicBezTo>
                      <a:cubicBezTo>
                        <a:pt x="2022" y="156"/>
                        <a:pt x="1711" y="1"/>
                        <a:pt x="1294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33"/>
                <p:cNvSpPr/>
                <p:nvPr/>
              </p:nvSpPr>
              <p:spPr>
                <a:xfrm>
                  <a:off x="3415775" y="2038325"/>
                  <a:ext cx="44925" cy="38175"/>
                </a:xfrm>
                <a:custGeom>
                  <a:rect b="b" l="l" r="r" t="t"/>
                  <a:pathLst>
                    <a:path extrusionOk="0" h="1527" w="1797">
                      <a:moveTo>
                        <a:pt x="812" y="0"/>
                      </a:moveTo>
                      <a:cubicBezTo>
                        <a:pt x="383" y="0"/>
                        <a:pt x="1" y="211"/>
                        <a:pt x="34" y="710"/>
                      </a:cubicBezTo>
                      <a:cubicBezTo>
                        <a:pt x="34" y="1164"/>
                        <a:pt x="400" y="1527"/>
                        <a:pt x="845" y="1527"/>
                      </a:cubicBezTo>
                      <a:cubicBezTo>
                        <a:pt x="874" y="1527"/>
                        <a:pt x="903" y="1525"/>
                        <a:pt x="933" y="1522"/>
                      </a:cubicBezTo>
                      <a:cubicBezTo>
                        <a:pt x="1382" y="1522"/>
                        <a:pt x="1745" y="1315"/>
                        <a:pt x="1797" y="796"/>
                      </a:cubicBezTo>
                      <a:cubicBezTo>
                        <a:pt x="1745" y="226"/>
                        <a:pt x="1330" y="19"/>
                        <a:pt x="864" y="1"/>
                      </a:cubicBezTo>
                      <a:cubicBezTo>
                        <a:pt x="847" y="1"/>
                        <a:pt x="829" y="0"/>
                        <a:pt x="812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9" name="Google Shape;349;p33"/>
              <p:cNvSpPr/>
              <p:nvPr/>
            </p:nvSpPr>
            <p:spPr>
              <a:xfrm>
                <a:off x="3345022" y="282443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4175372" y="293138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3816472" y="351893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4912022" y="267638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5395872" y="371743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3951172" y="2641084"/>
                <a:ext cx="105001" cy="107350"/>
              </a:xfrm>
              <a:custGeom>
                <a:rect b="b" l="l" r="r" t="t"/>
                <a:pathLst>
                  <a:path extrusionOk="0" h="1369" w="1339">
                    <a:moveTo>
                      <a:pt x="761" y="31"/>
                    </a:moveTo>
                    <a:cubicBezTo>
                      <a:pt x="244" y="31"/>
                      <a:pt x="1" y="639"/>
                      <a:pt x="365" y="1003"/>
                    </a:cubicBezTo>
                    <a:cubicBezTo>
                      <a:pt x="730" y="1368"/>
                      <a:pt x="1338" y="1125"/>
                      <a:pt x="1338" y="608"/>
                    </a:cubicBezTo>
                    <a:cubicBezTo>
                      <a:pt x="1338" y="274"/>
                      <a:pt x="1095" y="0"/>
                      <a:pt x="761" y="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5" name="Google Shape;355;p33"/>
          <p:cNvGrpSpPr/>
          <p:nvPr/>
        </p:nvGrpSpPr>
        <p:grpSpPr>
          <a:xfrm>
            <a:off x="5101103" y="1655202"/>
            <a:ext cx="961470" cy="429290"/>
            <a:chOff x="2804900" y="1152550"/>
            <a:chExt cx="1424400" cy="666600"/>
          </a:xfrm>
        </p:grpSpPr>
        <p:sp>
          <p:nvSpPr>
            <p:cNvPr id="356" name="Google Shape;356;p33"/>
            <p:cNvSpPr/>
            <p:nvPr/>
          </p:nvSpPr>
          <p:spPr>
            <a:xfrm>
              <a:off x="2804900" y="1152550"/>
              <a:ext cx="1424400" cy="666600"/>
            </a:xfrm>
            <a:prstGeom prst="roundRect">
              <a:avLst>
                <a:gd fmla="val 9290" name="adj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7" name="Google Shape;357;p33"/>
            <p:cNvGrpSpPr/>
            <p:nvPr/>
          </p:nvGrpSpPr>
          <p:grpSpPr>
            <a:xfrm>
              <a:off x="2912334" y="1228763"/>
              <a:ext cx="1208535" cy="512850"/>
              <a:chOff x="2912334" y="1228763"/>
              <a:chExt cx="1208535" cy="512850"/>
            </a:xfrm>
          </p:grpSpPr>
          <p:grpSp>
            <p:nvGrpSpPr>
              <p:cNvPr id="358" name="Google Shape;358;p33"/>
              <p:cNvGrpSpPr/>
              <p:nvPr/>
            </p:nvGrpSpPr>
            <p:grpSpPr>
              <a:xfrm>
                <a:off x="3382551" y="1228763"/>
                <a:ext cx="738318" cy="512850"/>
                <a:chOff x="3338498" y="1214475"/>
                <a:chExt cx="738318" cy="512850"/>
              </a:xfrm>
            </p:grpSpPr>
            <p:sp>
              <p:nvSpPr>
                <p:cNvPr id="359" name="Google Shape;359;p33"/>
                <p:cNvSpPr txBox="1"/>
                <p:nvPr/>
              </p:nvSpPr>
              <p:spPr>
                <a:xfrm>
                  <a:off x="3338498" y="121447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chemeClr val="accent6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Sales</a:t>
                  </a:r>
                  <a:endParaRPr b="0" i="0" sz="10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360" name="Google Shape;360;p33"/>
                <p:cNvSpPr txBox="1"/>
                <p:nvPr/>
              </p:nvSpPr>
              <p:spPr>
                <a:xfrm>
                  <a:off x="3339416" y="149962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900" u="none" cap="none" strike="noStrike">
                      <a:solidFill>
                        <a:schemeClr val="accent6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$125,500</a:t>
                  </a:r>
                  <a:endParaRPr b="0" i="0" sz="900" u="none" cap="none" strike="noStrike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361" name="Google Shape;361;p33"/>
              <p:cNvGrpSpPr/>
              <p:nvPr/>
            </p:nvGrpSpPr>
            <p:grpSpPr>
              <a:xfrm>
                <a:off x="2912334" y="1326410"/>
                <a:ext cx="353954" cy="318880"/>
                <a:chOff x="3988156" y="3380210"/>
                <a:chExt cx="353954" cy="318880"/>
              </a:xfrm>
            </p:grpSpPr>
            <p:sp>
              <p:nvSpPr>
                <p:cNvPr id="362" name="Google Shape;362;p33"/>
                <p:cNvSpPr/>
                <p:nvPr/>
              </p:nvSpPr>
              <p:spPr>
                <a:xfrm>
                  <a:off x="4134053" y="3446156"/>
                  <a:ext cx="28454" cy="49269"/>
                </a:xfrm>
                <a:custGeom>
                  <a:rect b="b" l="l" r="r" t="t"/>
                  <a:pathLst>
                    <a:path extrusionOk="0" h="1548" w="894">
                      <a:moveTo>
                        <a:pt x="417" y="286"/>
                      </a:moveTo>
                      <a:lnTo>
                        <a:pt x="417" y="572"/>
                      </a:lnTo>
                      <a:cubicBezTo>
                        <a:pt x="298" y="524"/>
                        <a:pt x="274" y="500"/>
                        <a:pt x="274" y="417"/>
                      </a:cubicBezTo>
                      <a:cubicBezTo>
                        <a:pt x="274" y="345"/>
                        <a:pt x="346" y="298"/>
                        <a:pt x="417" y="286"/>
                      </a:cubicBezTo>
                      <a:close/>
                      <a:moveTo>
                        <a:pt x="524" y="869"/>
                      </a:moveTo>
                      <a:cubicBezTo>
                        <a:pt x="643" y="917"/>
                        <a:pt x="655" y="976"/>
                        <a:pt x="655" y="1048"/>
                      </a:cubicBezTo>
                      <a:cubicBezTo>
                        <a:pt x="655" y="1119"/>
                        <a:pt x="596" y="1179"/>
                        <a:pt x="524" y="1191"/>
                      </a:cubicBezTo>
                      <a:lnTo>
                        <a:pt x="524" y="869"/>
                      </a:lnTo>
                      <a:close/>
                      <a:moveTo>
                        <a:pt x="477" y="0"/>
                      </a:moveTo>
                      <a:cubicBezTo>
                        <a:pt x="453" y="0"/>
                        <a:pt x="417" y="24"/>
                        <a:pt x="417" y="48"/>
                      </a:cubicBezTo>
                      <a:lnTo>
                        <a:pt x="417" y="107"/>
                      </a:lnTo>
                      <a:cubicBezTo>
                        <a:pt x="191" y="131"/>
                        <a:pt x="60" y="250"/>
                        <a:pt x="60" y="476"/>
                      </a:cubicBezTo>
                      <a:cubicBezTo>
                        <a:pt x="60" y="703"/>
                        <a:pt x="227" y="774"/>
                        <a:pt x="417" y="845"/>
                      </a:cubicBezTo>
                      <a:lnTo>
                        <a:pt x="417" y="1226"/>
                      </a:lnTo>
                      <a:cubicBezTo>
                        <a:pt x="310" y="1203"/>
                        <a:pt x="274" y="1179"/>
                        <a:pt x="179" y="1107"/>
                      </a:cubicBezTo>
                      <a:cubicBezTo>
                        <a:pt x="160" y="1093"/>
                        <a:pt x="143" y="1087"/>
                        <a:pt x="127" y="1087"/>
                      </a:cubicBezTo>
                      <a:cubicBezTo>
                        <a:pt x="101" y="1087"/>
                        <a:pt x="77" y="1102"/>
                        <a:pt x="48" y="1131"/>
                      </a:cubicBezTo>
                      <a:cubicBezTo>
                        <a:pt x="0" y="1191"/>
                        <a:pt x="0" y="1250"/>
                        <a:pt x="48" y="1298"/>
                      </a:cubicBezTo>
                      <a:cubicBezTo>
                        <a:pt x="120" y="1405"/>
                        <a:pt x="274" y="1453"/>
                        <a:pt x="417" y="1453"/>
                      </a:cubicBezTo>
                      <a:lnTo>
                        <a:pt x="417" y="1512"/>
                      </a:lnTo>
                      <a:cubicBezTo>
                        <a:pt x="417" y="1536"/>
                        <a:pt x="453" y="1548"/>
                        <a:pt x="477" y="1548"/>
                      </a:cubicBezTo>
                      <a:cubicBezTo>
                        <a:pt x="512" y="1548"/>
                        <a:pt x="536" y="1536"/>
                        <a:pt x="536" y="1512"/>
                      </a:cubicBezTo>
                      <a:lnTo>
                        <a:pt x="536" y="1453"/>
                      </a:lnTo>
                      <a:cubicBezTo>
                        <a:pt x="727" y="1417"/>
                        <a:pt x="893" y="1298"/>
                        <a:pt x="893" y="1048"/>
                      </a:cubicBezTo>
                      <a:cubicBezTo>
                        <a:pt x="893" y="798"/>
                        <a:pt x="751" y="691"/>
                        <a:pt x="536" y="619"/>
                      </a:cubicBezTo>
                      <a:lnTo>
                        <a:pt x="536" y="286"/>
                      </a:lnTo>
                      <a:cubicBezTo>
                        <a:pt x="584" y="286"/>
                        <a:pt x="631" y="298"/>
                        <a:pt x="667" y="333"/>
                      </a:cubicBezTo>
                      <a:cubicBezTo>
                        <a:pt x="694" y="340"/>
                        <a:pt x="726" y="363"/>
                        <a:pt x="759" y="363"/>
                      </a:cubicBezTo>
                      <a:cubicBezTo>
                        <a:pt x="783" y="363"/>
                        <a:pt x="808" y="350"/>
                        <a:pt x="834" y="310"/>
                      </a:cubicBezTo>
                      <a:cubicBezTo>
                        <a:pt x="870" y="274"/>
                        <a:pt x="882" y="214"/>
                        <a:pt x="822" y="167"/>
                      </a:cubicBezTo>
                      <a:cubicBezTo>
                        <a:pt x="751" y="107"/>
                        <a:pt x="631" y="95"/>
                        <a:pt x="536" y="95"/>
                      </a:cubicBezTo>
                      <a:lnTo>
                        <a:pt x="536" y="48"/>
                      </a:lnTo>
                      <a:cubicBezTo>
                        <a:pt x="536" y="12"/>
                        <a:pt x="501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3"/>
                <p:cNvSpPr/>
                <p:nvPr/>
              </p:nvSpPr>
              <p:spPr>
                <a:xfrm>
                  <a:off x="4188988" y="3398001"/>
                  <a:ext cx="81510" cy="81510"/>
                </a:xfrm>
                <a:custGeom>
                  <a:rect b="b" l="l" r="r" t="t"/>
                  <a:pathLst>
                    <a:path extrusionOk="0" h="2561" w="2561">
                      <a:moveTo>
                        <a:pt x="1287" y="311"/>
                      </a:moveTo>
                      <a:cubicBezTo>
                        <a:pt x="1823" y="311"/>
                        <a:pt x="2251" y="739"/>
                        <a:pt x="2251" y="1275"/>
                      </a:cubicBezTo>
                      <a:cubicBezTo>
                        <a:pt x="2251" y="1811"/>
                        <a:pt x="1823" y="2251"/>
                        <a:pt x="1287" y="2251"/>
                      </a:cubicBezTo>
                      <a:cubicBezTo>
                        <a:pt x="751" y="2251"/>
                        <a:pt x="310" y="1811"/>
                        <a:pt x="310" y="1275"/>
                      </a:cubicBezTo>
                      <a:cubicBezTo>
                        <a:pt x="310" y="739"/>
                        <a:pt x="751" y="311"/>
                        <a:pt x="1287" y="311"/>
                      </a:cubicBezTo>
                      <a:close/>
                      <a:moveTo>
                        <a:pt x="1287" y="1"/>
                      </a:moveTo>
                      <a:cubicBezTo>
                        <a:pt x="572" y="1"/>
                        <a:pt x="1" y="584"/>
                        <a:pt x="1" y="1275"/>
                      </a:cubicBezTo>
                      <a:cubicBezTo>
                        <a:pt x="1" y="1989"/>
                        <a:pt x="584" y="2561"/>
                        <a:pt x="1287" y="2561"/>
                      </a:cubicBezTo>
                      <a:cubicBezTo>
                        <a:pt x="2001" y="2561"/>
                        <a:pt x="2561" y="1977"/>
                        <a:pt x="2561" y="1275"/>
                      </a:cubicBezTo>
                      <a:cubicBezTo>
                        <a:pt x="2561" y="584"/>
                        <a:pt x="2001" y="1"/>
                        <a:pt x="12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3"/>
                <p:cNvSpPr/>
                <p:nvPr/>
              </p:nvSpPr>
              <p:spPr>
                <a:xfrm>
                  <a:off x="4090863" y="3380210"/>
                  <a:ext cx="195930" cy="146311"/>
                </a:xfrm>
                <a:custGeom>
                  <a:rect b="b" l="l" r="r" t="t"/>
                  <a:pathLst>
                    <a:path extrusionOk="0" h="4597" w="6156">
                      <a:moveTo>
                        <a:pt x="1810" y="1834"/>
                      </a:moveTo>
                      <a:cubicBezTo>
                        <a:pt x="2131" y="1834"/>
                        <a:pt x="2429" y="2001"/>
                        <a:pt x="2608" y="2274"/>
                      </a:cubicBezTo>
                      <a:cubicBezTo>
                        <a:pt x="2643" y="2405"/>
                        <a:pt x="2703" y="2536"/>
                        <a:pt x="2762" y="2667"/>
                      </a:cubicBezTo>
                      <a:cubicBezTo>
                        <a:pt x="2762" y="2715"/>
                        <a:pt x="2774" y="2763"/>
                        <a:pt x="2774" y="2810"/>
                      </a:cubicBezTo>
                      <a:cubicBezTo>
                        <a:pt x="2774" y="3346"/>
                        <a:pt x="2346" y="3775"/>
                        <a:pt x="1810" y="3775"/>
                      </a:cubicBezTo>
                      <a:cubicBezTo>
                        <a:pt x="1274" y="3775"/>
                        <a:pt x="834" y="3346"/>
                        <a:pt x="834" y="2810"/>
                      </a:cubicBezTo>
                      <a:cubicBezTo>
                        <a:pt x="834" y="2274"/>
                        <a:pt x="1274" y="1834"/>
                        <a:pt x="1810" y="1834"/>
                      </a:cubicBezTo>
                      <a:close/>
                      <a:moveTo>
                        <a:pt x="1810" y="1322"/>
                      </a:moveTo>
                      <a:cubicBezTo>
                        <a:pt x="2084" y="1322"/>
                        <a:pt x="2346" y="1393"/>
                        <a:pt x="2584" y="1536"/>
                      </a:cubicBezTo>
                      <a:cubicBezTo>
                        <a:pt x="2560" y="1620"/>
                        <a:pt x="2560" y="1703"/>
                        <a:pt x="2548" y="1774"/>
                      </a:cubicBezTo>
                      <a:cubicBezTo>
                        <a:pt x="2346" y="1632"/>
                        <a:pt x="2072" y="1536"/>
                        <a:pt x="1810" y="1536"/>
                      </a:cubicBezTo>
                      <a:cubicBezTo>
                        <a:pt x="1096" y="1536"/>
                        <a:pt x="524" y="2120"/>
                        <a:pt x="524" y="2822"/>
                      </a:cubicBezTo>
                      <a:cubicBezTo>
                        <a:pt x="524" y="3537"/>
                        <a:pt x="1107" y="4096"/>
                        <a:pt x="1810" y="4096"/>
                      </a:cubicBezTo>
                      <a:cubicBezTo>
                        <a:pt x="2417" y="4096"/>
                        <a:pt x="2917" y="3668"/>
                        <a:pt x="3060" y="3108"/>
                      </a:cubicBezTo>
                      <a:cubicBezTo>
                        <a:pt x="3120" y="3167"/>
                        <a:pt x="3155" y="3203"/>
                        <a:pt x="3239" y="3263"/>
                      </a:cubicBezTo>
                      <a:cubicBezTo>
                        <a:pt x="3036" y="3882"/>
                        <a:pt x="2477" y="4299"/>
                        <a:pt x="1810" y="4299"/>
                      </a:cubicBezTo>
                      <a:cubicBezTo>
                        <a:pt x="988" y="4299"/>
                        <a:pt x="322" y="3620"/>
                        <a:pt x="322" y="2810"/>
                      </a:cubicBezTo>
                      <a:cubicBezTo>
                        <a:pt x="322" y="1989"/>
                        <a:pt x="988" y="1322"/>
                        <a:pt x="1810" y="1322"/>
                      </a:cubicBezTo>
                      <a:close/>
                      <a:moveTo>
                        <a:pt x="4382" y="0"/>
                      </a:moveTo>
                      <a:cubicBezTo>
                        <a:pt x="3608" y="0"/>
                        <a:pt x="2929" y="500"/>
                        <a:pt x="2679" y="1179"/>
                      </a:cubicBezTo>
                      <a:cubicBezTo>
                        <a:pt x="2417" y="1036"/>
                        <a:pt x="2131" y="953"/>
                        <a:pt x="1822" y="953"/>
                      </a:cubicBezTo>
                      <a:cubicBezTo>
                        <a:pt x="822" y="953"/>
                        <a:pt x="0" y="1774"/>
                        <a:pt x="0" y="2775"/>
                      </a:cubicBezTo>
                      <a:cubicBezTo>
                        <a:pt x="0" y="3775"/>
                        <a:pt x="822" y="4596"/>
                        <a:pt x="1822" y="4596"/>
                      </a:cubicBezTo>
                      <a:cubicBezTo>
                        <a:pt x="2596" y="4596"/>
                        <a:pt x="3262" y="4120"/>
                        <a:pt x="3512" y="3417"/>
                      </a:cubicBezTo>
                      <a:cubicBezTo>
                        <a:pt x="3763" y="3548"/>
                        <a:pt x="4060" y="3644"/>
                        <a:pt x="4382" y="3644"/>
                      </a:cubicBezTo>
                      <a:cubicBezTo>
                        <a:pt x="4798" y="3644"/>
                        <a:pt x="5191" y="3489"/>
                        <a:pt x="5513" y="3239"/>
                      </a:cubicBezTo>
                      <a:cubicBezTo>
                        <a:pt x="5822" y="2989"/>
                        <a:pt x="6049" y="2632"/>
                        <a:pt x="6132" y="2239"/>
                      </a:cubicBezTo>
                      <a:cubicBezTo>
                        <a:pt x="6156" y="2167"/>
                        <a:pt x="6096" y="2072"/>
                        <a:pt x="6013" y="2060"/>
                      </a:cubicBezTo>
                      <a:cubicBezTo>
                        <a:pt x="6004" y="2059"/>
                        <a:pt x="5996" y="2058"/>
                        <a:pt x="5987" y="2058"/>
                      </a:cubicBezTo>
                      <a:cubicBezTo>
                        <a:pt x="5911" y="2058"/>
                        <a:pt x="5833" y="2104"/>
                        <a:pt x="5822" y="2179"/>
                      </a:cubicBezTo>
                      <a:cubicBezTo>
                        <a:pt x="5656" y="2870"/>
                        <a:pt x="5060" y="3322"/>
                        <a:pt x="4370" y="3322"/>
                      </a:cubicBezTo>
                      <a:cubicBezTo>
                        <a:pt x="3834" y="3322"/>
                        <a:pt x="3334" y="3048"/>
                        <a:pt x="3072" y="2572"/>
                      </a:cubicBezTo>
                      <a:cubicBezTo>
                        <a:pt x="3036" y="2417"/>
                        <a:pt x="2977" y="2274"/>
                        <a:pt x="2905" y="2132"/>
                      </a:cubicBezTo>
                      <a:cubicBezTo>
                        <a:pt x="2715" y="1215"/>
                        <a:pt x="3429" y="334"/>
                        <a:pt x="4370" y="334"/>
                      </a:cubicBezTo>
                      <a:cubicBezTo>
                        <a:pt x="5060" y="334"/>
                        <a:pt x="5656" y="810"/>
                        <a:pt x="5822" y="1477"/>
                      </a:cubicBezTo>
                      <a:cubicBezTo>
                        <a:pt x="5832" y="1556"/>
                        <a:pt x="5899" y="1602"/>
                        <a:pt x="5969" y="1602"/>
                      </a:cubicBezTo>
                      <a:cubicBezTo>
                        <a:pt x="5984" y="1602"/>
                        <a:pt x="5998" y="1600"/>
                        <a:pt x="6013" y="1596"/>
                      </a:cubicBezTo>
                      <a:cubicBezTo>
                        <a:pt x="6108" y="1584"/>
                        <a:pt x="6144" y="1489"/>
                        <a:pt x="6132" y="1405"/>
                      </a:cubicBezTo>
                      <a:cubicBezTo>
                        <a:pt x="6049" y="1024"/>
                        <a:pt x="5822" y="667"/>
                        <a:pt x="5513" y="405"/>
                      </a:cubicBezTo>
                      <a:cubicBezTo>
                        <a:pt x="5191" y="155"/>
                        <a:pt x="4775" y="0"/>
                        <a:pt x="438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3"/>
                <p:cNvSpPr/>
                <p:nvPr/>
              </p:nvSpPr>
              <p:spPr>
                <a:xfrm>
                  <a:off x="4215914" y="3415061"/>
                  <a:ext cx="28072" cy="49301"/>
                </a:xfrm>
                <a:custGeom>
                  <a:rect b="b" l="l" r="r" t="t"/>
                  <a:pathLst>
                    <a:path extrusionOk="0" h="1549" w="882">
                      <a:moveTo>
                        <a:pt x="405" y="298"/>
                      </a:moveTo>
                      <a:lnTo>
                        <a:pt x="405" y="584"/>
                      </a:lnTo>
                      <a:cubicBezTo>
                        <a:pt x="286" y="537"/>
                        <a:pt x="262" y="501"/>
                        <a:pt x="262" y="429"/>
                      </a:cubicBezTo>
                      <a:cubicBezTo>
                        <a:pt x="262" y="358"/>
                        <a:pt x="334" y="310"/>
                        <a:pt x="405" y="298"/>
                      </a:cubicBezTo>
                      <a:close/>
                      <a:moveTo>
                        <a:pt x="512" y="882"/>
                      </a:moveTo>
                      <a:cubicBezTo>
                        <a:pt x="631" y="918"/>
                        <a:pt x="643" y="977"/>
                        <a:pt x="643" y="1060"/>
                      </a:cubicBezTo>
                      <a:cubicBezTo>
                        <a:pt x="643" y="1144"/>
                        <a:pt x="584" y="1191"/>
                        <a:pt x="512" y="1203"/>
                      </a:cubicBezTo>
                      <a:lnTo>
                        <a:pt x="512" y="882"/>
                      </a:lnTo>
                      <a:close/>
                      <a:moveTo>
                        <a:pt x="465" y="1"/>
                      </a:moveTo>
                      <a:cubicBezTo>
                        <a:pt x="441" y="1"/>
                        <a:pt x="405" y="13"/>
                        <a:pt x="405" y="48"/>
                      </a:cubicBezTo>
                      <a:lnTo>
                        <a:pt x="405" y="96"/>
                      </a:lnTo>
                      <a:cubicBezTo>
                        <a:pt x="179" y="132"/>
                        <a:pt x="48" y="251"/>
                        <a:pt x="48" y="477"/>
                      </a:cubicBezTo>
                      <a:cubicBezTo>
                        <a:pt x="48" y="715"/>
                        <a:pt x="226" y="787"/>
                        <a:pt x="405" y="846"/>
                      </a:cubicBezTo>
                      <a:lnTo>
                        <a:pt x="405" y="1215"/>
                      </a:lnTo>
                      <a:cubicBezTo>
                        <a:pt x="298" y="1203"/>
                        <a:pt x="262" y="1156"/>
                        <a:pt x="167" y="1096"/>
                      </a:cubicBezTo>
                      <a:cubicBezTo>
                        <a:pt x="150" y="1084"/>
                        <a:pt x="133" y="1079"/>
                        <a:pt x="117" y="1079"/>
                      </a:cubicBezTo>
                      <a:cubicBezTo>
                        <a:pt x="53" y="1079"/>
                        <a:pt x="0" y="1158"/>
                        <a:pt x="0" y="1215"/>
                      </a:cubicBezTo>
                      <a:cubicBezTo>
                        <a:pt x="0" y="1251"/>
                        <a:pt x="24" y="1275"/>
                        <a:pt x="36" y="1299"/>
                      </a:cubicBezTo>
                      <a:cubicBezTo>
                        <a:pt x="107" y="1394"/>
                        <a:pt x="274" y="1441"/>
                        <a:pt x="405" y="1441"/>
                      </a:cubicBezTo>
                      <a:lnTo>
                        <a:pt x="405" y="1501"/>
                      </a:lnTo>
                      <a:cubicBezTo>
                        <a:pt x="405" y="1537"/>
                        <a:pt x="441" y="1549"/>
                        <a:pt x="465" y="1549"/>
                      </a:cubicBezTo>
                      <a:cubicBezTo>
                        <a:pt x="500" y="1549"/>
                        <a:pt x="524" y="1525"/>
                        <a:pt x="524" y="1501"/>
                      </a:cubicBezTo>
                      <a:lnTo>
                        <a:pt x="524" y="1441"/>
                      </a:lnTo>
                      <a:cubicBezTo>
                        <a:pt x="715" y="1406"/>
                        <a:pt x="881" y="1299"/>
                        <a:pt x="881" y="1037"/>
                      </a:cubicBezTo>
                      <a:cubicBezTo>
                        <a:pt x="881" y="787"/>
                        <a:pt x="715" y="703"/>
                        <a:pt x="524" y="620"/>
                      </a:cubicBezTo>
                      <a:lnTo>
                        <a:pt x="524" y="298"/>
                      </a:lnTo>
                      <a:cubicBezTo>
                        <a:pt x="596" y="298"/>
                        <a:pt x="631" y="310"/>
                        <a:pt x="703" y="358"/>
                      </a:cubicBezTo>
                      <a:cubicBezTo>
                        <a:pt x="717" y="362"/>
                        <a:pt x="732" y="364"/>
                        <a:pt x="746" y="364"/>
                      </a:cubicBezTo>
                      <a:cubicBezTo>
                        <a:pt x="777" y="364"/>
                        <a:pt x="805" y="351"/>
                        <a:pt x="822" y="310"/>
                      </a:cubicBezTo>
                      <a:cubicBezTo>
                        <a:pt x="857" y="263"/>
                        <a:pt x="869" y="203"/>
                        <a:pt x="810" y="156"/>
                      </a:cubicBezTo>
                      <a:cubicBezTo>
                        <a:pt x="738" y="96"/>
                        <a:pt x="619" y="84"/>
                        <a:pt x="524" y="84"/>
                      </a:cubicBezTo>
                      <a:lnTo>
                        <a:pt x="524" y="48"/>
                      </a:lnTo>
                      <a:cubicBezTo>
                        <a:pt x="524" y="13"/>
                        <a:pt x="500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3"/>
                <p:cNvSpPr/>
                <p:nvPr/>
              </p:nvSpPr>
              <p:spPr>
                <a:xfrm>
                  <a:off x="3988156" y="3495935"/>
                  <a:ext cx="353954" cy="203155"/>
                </a:xfrm>
                <a:custGeom>
                  <a:rect b="b" l="l" r="r" t="t"/>
                  <a:pathLst>
                    <a:path extrusionOk="0" h="6383" w="11121">
                      <a:moveTo>
                        <a:pt x="3525" y="1884"/>
                      </a:moveTo>
                      <a:cubicBezTo>
                        <a:pt x="3540" y="1884"/>
                        <a:pt x="3561" y="1898"/>
                        <a:pt x="3561" y="1925"/>
                      </a:cubicBezTo>
                      <a:cubicBezTo>
                        <a:pt x="3632" y="2103"/>
                        <a:pt x="4632" y="4770"/>
                        <a:pt x="4680" y="4854"/>
                      </a:cubicBezTo>
                      <a:cubicBezTo>
                        <a:pt x="4692" y="4865"/>
                        <a:pt x="4680" y="4901"/>
                        <a:pt x="4644" y="4901"/>
                      </a:cubicBezTo>
                      <a:lnTo>
                        <a:pt x="3930" y="5163"/>
                      </a:lnTo>
                      <a:cubicBezTo>
                        <a:pt x="3882" y="5032"/>
                        <a:pt x="2870" y="2341"/>
                        <a:pt x="2799" y="2163"/>
                      </a:cubicBezTo>
                      <a:lnTo>
                        <a:pt x="3513" y="1889"/>
                      </a:lnTo>
                      <a:cubicBezTo>
                        <a:pt x="3516" y="1886"/>
                        <a:pt x="3520" y="1884"/>
                        <a:pt x="3525" y="1884"/>
                      </a:cubicBezTo>
                      <a:close/>
                      <a:moveTo>
                        <a:pt x="2501" y="2294"/>
                      </a:moveTo>
                      <a:lnTo>
                        <a:pt x="3632" y="5306"/>
                      </a:lnTo>
                      <a:cubicBezTo>
                        <a:pt x="3096" y="5496"/>
                        <a:pt x="1763" y="5997"/>
                        <a:pt x="1536" y="6092"/>
                      </a:cubicBezTo>
                      <a:cubicBezTo>
                        <a:pt x="1528" y="6095"/>
                        <a:pt x="1520" y="6096"/>
                        <a:pt x="1511" y="6096"/>
                      </a:cubicBezTo>
                      <a:cubicBezTo>
                        <a:pt x="1485" y="6096"/>
                        <a:pt x="1459" y="6081"/>
                        <a:pt x="1441" y="6044"/>
                      </a:cubicBezTo>
                      <a:lnTo>
                        <a:pt x="358" y="3175"/>
                      </a:lnTo>
                      <a:cubicBezTo>
                        <a:pt x="346" y="3139"/>
                        <a:pt x="358" y="3103"/>
                        <a:pt x="405" y="3080"/>
                      </a:cubicBezTo>
                      <a:cubicBezTo>
                        <a:pt x="1084" y="2829"/>
                        <a:pt x="2025" y="2472"/>
                        <a:pt x="2501" y="2294"/>
                      </a:cubicBezTo>
                      <a:close/>
                      <a:moveTo>
                        <a:pt x="10195" y="0"/>
                      </a:moveTo>
                      <a:cubicBezTo>
                        <a:pt x="9949" y="0"/>
                        <a:pt x="9714" y="126"/>
                        <a:pt x="9537" y="282"/>
                      </a:cubicBezTo>
                      <a:lnTo>
                        <a:pt x="7835" y="1698"/>
                      </a:lnTo>
                      <a:cubicBezTo>
                        <a:pt x="7740" y="1496"/>
                        <a:pt x="7537" y="1282"/>
                        <a:pt x="7144" y="1282"/>
                      </a:cubicBezTo>
                      <a:cubicBezTo>
                        <a:pt x="6745" y="1282"/>
                        <a:pt x="6434" y="1280"/>
                        <a:pt x="6185" y="1280"/>
                      </a:cubicBezTo>
                      <a:cubicBezTo>
                        <a:pt x="5437" y="1280"/>
                        <a:pt x="5254" y="1294"/>
                        <a:pt x="4977" y="1401"/>
                      </a:cubicBezTo>
                      <a:lnTo>
                        <a:pt x="3882" y="1853"/>
                      </a:lnTo>
                      <a:lnTo>
                        <a:pt x="3870" y="1806"/>
                      </a:lnTo>
                      <a:cubicBezTo>
                        <a:pt x="3814" y="1665"/>
                        <a:pt x="3669" y="1569"/>
                        <a:pt x="3523" y="1569"/>
                      </a:cubicBezTo>
                      <a:cubicBezTo>
                        <a:pt x="3484" y="1569"/>
                        <a:pt x="3444" y="1576"/>
                        <a:pt x="3406" y="1591"/>
                      </a:cubicBezTo>
                      <a:lnTo>
                        <a:pt x="2596" y="1913"/>
                      </a:lnTo>
                      <a:cubicBezTo>
                        <a:pt x="2239" y="2044"/>
                        <a:pt x="1084" y="2472"/>
                        <a:pt x="298" y="2770"/>
                      </a:cubicBezTo>
                      <a:cubicBezTo>
                        <a:pt x="108" y="2841"/>
                        <a:pt x="1" y="3068"/>
                        <a:pt x="72" y="3258"/>
                      </a:cubicBezTo>
                      <a:lnTo>
                        <a:pt x="1167" y="6139"/>
                      </a:lnTo>
                      <a:cubicBezTo>
                        <a:pt x="1222" y="6285"/>
                        <a:pt x="1368" y="6382"/>
                        <a:pt x="1518" y="6382"/>
                      </a:cubicBezTo>
                      <a:cubicBezTo>
                        <a:pt x="1564" y="6382"/>
                        <a:pt x="1611" y="6373"/>
                        <a:pt x="1656" y="6354"/>
                      </a:cubicBezTo>
                      <a:cubicBezTo>
                        <a:pt x="1906" y="6270"/>
                        <a:pt x="3549" y="5639"/>
                        <a:pt x="3894" y="5508"/>
                      </a:cubicBezTo>
                      <a:lnTo>
                        <a:pt x="4763" y="5175"/>
                      </a:lnTo>
                      <a:cubicBezTo>
                        <a:pt x="4942" y="5104"/>
                        <a:pt x="5049" y="4901"/>
                        <a:pt x="4965" y="4723"/>
                      </a:cubicBezTo>
                      <a:lnTo>
                        <a:pt x="4954" y="4675"/>
                      </a:lnTo>
                      <a:cubicBezTo>
                        <a:pt x="5525" y="4437"/>
                        <a:pt x="5537" y="4413"/>
                        <a:pt x="6120" y="4413"/>
                      </a:cubicBezTo>
                      <a:cubicBezTo>
                        <a:pt x="6204" y="4413"/>
                        <a:pt x="6275" y="4330"/>
                        <a:pt x="6275" y="4246"/>
                      </a:cubicBezTo>
                      <a:cubicBezTo>
                        <a:pt x="6275" y="4151"/>
                        <a:pt x="6204" y="4080"/>
                        <a:pt x="6120" y="4080"/>
                      </a:cubicBezTo>
                      <a:cubicBezTo>
                        <a:pt x="5477" y="4080"/>
                        <a:pt x="5418" y="4127"/>
                        <a:pt x="4834" y="4377"/>
                      </a:cubicBezTo>
                      <a:lnTo>
                        <a:pt x="3989" y="2127"/>
                      </a:lnTo>
                      <a:lnTo>
                        <a:pt x="5073" y="1686"/>
                      </a:lnTo>
                      <a:cubicBezTo>
                        <a:pt x="5294" y="1601"/>
                        <a:pt x="5460" y="1589"/>
                        <a:pt x="6106" y="1589"/>
                      </a:cubicBezTo>
                      <a:cubicBezTo>
                        <a:pt x="6364" y="1589"/>
                        <a:pt x="6699" y="1591"/>
                        <a:pt x="7144" y="1591"/>
                      </a:cubicBezTo>
                      <a:cubicBezTo>
                        <a:pt x="7323" y="1591"/>
                        <a:pt x="7442" y="1651"/>
                        <a:pt x="7513" y="1770"/>
                      </a:cubicBezTo>
                      <a:cubicBezTo>
                        <a:pt x="7573" y="1865"/>
                        <a:pt x="7573" y="1948"/>
                        <a:pt x="7585" y="1984"/>
                      </a:cubicBezTo>
                      <a:cubicBezTo>
                        <a:pt x="7585" y="2044"/>
                        <a:pt x="7549" y="2341"/>
                        <a:pt x="7263" y="2389"/>
                      </a:cubicBezTo>
                      <a:cubicBezTo>
                        <a:pt x="6835" y="2460"/>
                        <a:pt x="5882" y="2591"/>
                        <a:pt x="5882" y="2591"/>
                      </a:cubicBezTo>
                      <a:cubicBezTo>
                        <a:pt x="5787" y="2603"/>
                        <a:pt x="5727" y="2687"/>
                        <a:pt x="5739" y="2770"/>
                      </a:cubicBezTo>
                      <a:cubicBezTo>
                        <a:pt x="5763" y="2841"/>
                        <a:pt x="5823" y="2901"/>
                        <a:pt x="5906" y="2901"/>
                      </a:cubicBezTo>
                      <a:lnTo>
                        <a:pt x="5942" y="2901"/>
                      </a:lnTo>
                      <a:cubicBezTo>
                        <a:pt x="5954" y="2901"/>
                        <a:pt x="6894" y="2770"/>
                        <a:pt x="7335" y="2699"/>
                      </a:cubicBezTo>
                      <a:cubicBezTo>
                        <a:pt x="7740" y="2627"/>
                        <a:pt x="7882" y="2282"/>
                        <a:pt x="7918" y="2056"/>
                      </a:cubicBezTo>
                      <a:lnTo>
                        <a:pt x="9764" y="520"/>
                      </a:lnTo>
                      <a:cubicBezTo>
                        <a:pt x="9875" y="408"/>
                        <a:pt x="10028" y="311"/>
                        <a:pt x="10188" y="311"/>
                      </a:cubicBezTo>
                      <a:cubicBezTo>
                        <a:pt x="10285" y="311"/>
                        <a:pt x="10384" y="347"/>
                        <a:pt x="10478" y="436"/>
                      </a:cubicBezTo>
                      <a:cubicBezTo>
                        <a:pt x="10776" y="734"/>
                        <a:pt x="10502" y="1091"/>
                        <a:pt x="10430" y="1151"/>
                      </a:cubicBezTo>
                      <a:cubicBezTo>
                        <a:pt x="10359" y="1222"/>
                        <a:pt x="8097" y="3651"/>
                        <a:pt x="8097" y="3651"/>
                      </a:cubicBezTo>
                      <a:cubicBezTo>
                        <a:pt x="7763" y="4020"/>
                        <a:pt x="7323" y="4080"/>
                        <a:pt x="7144" y="4092"/>
                      </a:cubicBezTo>
                      <a:lnTo>
                        <a:pt x="6847" y="4092"/>
                      </a:lnTo>
                      <a:cubicBezTo>
                        <a:pt x="6751" y="4092"/>
                        <a:pt x="6680" y="4175"/>
                        <a:pt x="6680" y="4258"/>
                      </a:cubicBezTo>
                      <a:cubicBezTo>
                        <a:pt x="6680" y="4353"/>
                        <a:pt x="6751" y="4425"/>
                        <a:pt x="6847" y="4425"/>
                      </a:cubicBezTo>
                      <a:lnTo>
                        <a:pt x="7156" y="4425"/>
                      </a:lnTo>
                      <a:cubicBezTo>
                        <a:pt x="7382" y="4413"/>
                        <a:pt x="7918" y="4330"/>
                        <a:pt x="8335" y="3877"/>
                      </a:cubicBezTo>
                      <a:cubicBezTo>
                        <a:pt x="10669" y="1377"/>
                        <a:pt x="10669" y="1377"/>
                        <a:pt x="10669" y="1353"/>
                      </a:cubicBezTo>
                      <a:cubicBezTo>
                        <a:pt x="10883" y="1151"/>
                        <a:pt x="11121" y="627"/>
                        <a:pt x="10704" y="210"/>
                      </a:cubicBezTo>
                      <a:cubicBezTo>
                        <a:pt x="10539" y="60"/>
                        <a:pt x="10365" y="0"/>
                        <a:pt x="1019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67" name="Google Shape;367;p33"/>
          <p:cNvGrpSpPr/>
          <p:nvPr/>
        </p:nvGrpSpPr>
        <p:grpSpPr>
          <a:xfrm>
            <a:off x="6409511" y="1655202"/>
            <a:ext cx="961470" cy="429290"/>
            <a:chOff x="4743281" y="1152550"/>
            <a:chExt cx="1424400" cy="666600"/>
          </a:xfrm>
        </p:grpSpPr>
        <p:sp>
          <p:nvSpPr>
            <p:cNvPr id="368" name="Google Shape;368;p33"/>
            <p:cNvSpPr/>
            <p:nvPr/>
          </p:nvSpPr>
          <p:spPr>
            <a:xfrm>
              <a:off x="4743281" y="1152550"/>
              <a:ext cx="1424400" cy="666600"/>
            </a:xfrm>
            <a:prstGeom prst="roundRect">
              <a:avLst>
                <a:gd fmla="val 929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33"/>
            <p:cNvGrpSpPr/>
            <p:nvPr/>
          </p:nvGrpSpPr>
          <p:grpSpPr>
            <a:xfrm>
              <a:off x="4851336" y="1228763"/>
              <a:ext cx="1209105" cy="512850"/>
              <a:chOff x="4847764" y="1228763"/>
              <a:chExt cx="1209105" cy="512850"/>
            </a:xfrm>
          </p:grpSpPr>
          <p:grpSp>
            <p:nvGrpSpPr>
              <p:cNvPr id="370" name="Google Shape;370;p33"/>
              <p:cNvGrpSpPr/>
              <p:nvPr/>
            </p:nvGrpSpPr>
            <p:grpSpPr>
              <a:xfrm>
                <a:off x="4847764" y="1307462"/>
                <a:ext cx="355099" cy="355481"/>
                <a:chOff x="3539102" y="2427549"/>
                <a:chExt cx="355099" cy="355481"/>
              </a:xfrm>
            </p:grpSpPr>
            <p:sp>
              <p:nvSpPr>
                <p:cNvPr id="371" name="Google Shape;371;p33"/>
                <p:cNvSpPr/>
                <p:nvPr/>
              </p:nvSpPr>
              <p:spPr>
                <a:xfrm>
                  <a:off x="3539102" y="2561320"/>
                  <a:ext cx="355099" cy="221710"/>
                </a:xfrm>
                <a:custGeom>
                  <a:rect b="b" l="l" r="r" t="t"/>
                  <a:pathLst>
                    <a:path extrusionOk="0" h="6966" w="11157">
                      <a:moveTo>
                        <a:pt x="2953" y="3131"/>
                      </a:moveTo>
                      <a:lnTo>
                        <a:pt x="2953" y="6644"/>
                      </a:lnTo>
                      <a:lnTo>
                        <a:pt x="1537" y="6644"/>
                      </a:lnTo>
                      <a:lnTo>
                        <a:pt x="1537" y="3131"/>
                      </a:lnTo>
                      <a:close/>
                      <a:moveTo>
                        <a:pt x="6263" y="2250"/>
                      </a:moveTo>
                      <a:lnTo>
                        <a:pt x="6263" y="6644"/>
                      </a:lnTo>
                      <a:lnTo>
                        <a:pt x="4858" y="6644"/>
                      </a:lnTo>
                      <a:lnTo>
                        <a:pt x="4858" y="2250"/>
                      </a:lnTo>
                      <a:close/>
                      <a:moveTo>
                        <a:pt x="9585" y="333"/>
                      </a:moveTo>
                      <a:lnTo>
                        <a:pt x="9585" y="6644"/>
                      </a:lnTo>
                      <a:lnTo>
                        <a:pt x="8168" y="6644"/>
                      </a:lnTo>
                      <a:lnTo>
                        <a:pt x="8168" y="333"/>
                      </a:lnTo>
                      <a:close/>
                      <a:moveTo>
                        <a:pt x="8025" y="0"/>
                      </a:moveTo>
                      <a:cubicBezTo>
                        <a:pt x="7930" y="0"/>
                        <a:pt x="7859" y="83"/>
                        <a:pt x="7859" y="167"/>
                      </a:cubicBezTo>
                      <a:lnTo>
                        <a:pt x="7859" y="6644"/>
                      </a:lnTo>
                      <a:lnTo>
                        <a:pt x="6609" y="6644"/>
                      </a:lnTo>
                      <a:lnTo>
                        <a:pt x="6609" y="2084"/>
                      </a:lnTo>
                      <a:cubicBezTo>
                        <a:pt x="6609" y="2000"/>
                        <a:pt x="6537" y="1917"/>
                        <a:pt x="6442" y="1917"/>
                      </a:cubicBezTo>
                      <a:lnTo>
                        <a:pt x="4704" y="1917"/>
                      </a:lnTo>
                      <a:cubicBezTo>
                        <a:pt x="4608" y="1917"/>
                        <a:pt x="4537" y="2000"/>
                        <a:pt x="4537" y="2084"/>
                      </a:cubicBezTo>
                      <a:lnTo>
                        <a:pt x="4537" y="6644"/>
                      </a:lnTo>
                      <a:lnTo>
                        <a:pt x="3287" y="6644"/>
                      </a:lnTo>
                      <a:lnTo>
                        <a:pt x="3287" y="2965"/>
                      </a:lnTo>
                      <a:cubicBezTo>
                        <a:pt x="3287" y="2881"/>
                        <a:pt x="3215" y="2798"/>
                        <a:pt x="3120" y="2798"/>
                      </a:cubicBezTo>
                      <a:lnTo>
                        <a:pt x="1382" y="2798"/>
                      </a:lnTo>
                      <a:cubicBezTo>
                        <a:pt x="1298" y="2798"/>
                        <a:pt x="1215" y="2881"/>
                        <a:pt x="1215" y="2965"/>
                      </a:cubicBezTo>
                      <a:lnTo>
                        <a:pt x="1215" y="6644"/>
                      </a:lnTo>
                      <a:lnTo>
                        <a:pt x="167" y="6644"/>
                      </a:lnTo>
                      <a:cubicBezTo>
                        <a:pt x="72" y="6644"/>
                        <a:pt x="1" y="6715"/>
                        <a:pt x="1" y="6810"/>
                      </a:cubicBezTo>
                      <a:cubicBezTo>
                        <a:pt x="1" y="6894"/>
                        <a:pt x="72" y="6965"/>
                        <a:pt x="167" y="6965"/>
                      </a:cubicBezTo>
                      <a:lnTo>
                        <a:pt x="11002" y="6965"/>
                      </a:lnTo>
                      <a:cubicBezTo>
                        <a:pt x="11085" y="6965"/>
                        <a:pt x="11157" y="6894"/>
                        <a:pt x="11157" y="6810"/>
                      </a:cubicBezTo>
                      <a:cubicBezTo>
                        <a:pt x="11145" y="6715"/>
                        <a:pt x="11073" y="6644"/>
                        <a:pt x="10990" y="6644"/>
                      </a:cubicBezTo>
                      <a:lnTo>
                        <a:pt x="9930" y="6644"/>
                      </a:lnTo>
                      <a:lnTo>
                        <a:pt x="9930" y="167"/>
                      </a:lnTo>
                      <a:cubicBezTo>
                        <a:pt x="9930" y="83"/>
                        <a:pt x="9859" y="0"/>
                        <a:pt x="97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3"/>
                <p:cNvSpPr/>
                <p:nvPr/>
              </p:nvSpPr>
              <p:spPr>
                <a:xfrm>
                  <a:off x="3544417" y="2427549"/>
                  <a:ext cx="339568" cy="205415"/>
                </a:xfrm>
                <a:custGeom>
                  <a:rect b="b" l="l" r="r" t="t"/>
                  <a:pathLst>
                    <a:path extrusionOk="0" h="6454" w="10669">
                      <a:moveTo>
                        <a:pt x="10157" y="0"/>
                      </a:moveTo>
                      <a:cubicBezTo>
                        <a:pt x="10125" y="0"/>
                        <a:pt x="10093" y="4"/>
                        <a:pt x="10061" y="12"/>
                      </a:cubicBezTo>
                      <a:lnTo>
                        <a:pt x="8656" y="191"/>
                      </a:lnTo>
                      <a:cubicBezTo>
                        <a:pt x="8382" y="214"/>
                        <a:pt x="8180" y="488"/>
                        <a:pt x="8216" y="762"/>
                      </a:cubicBezTo>
                      <a:cubicBezTo>
                        <a:pt x="8238" y="1032"/>
                        <a:pt x="8483" y="1217"/>
                        <a:pt x="8751" y="1217"/>
                      </a:cubicBezTo>
                      <a:cubicBezTo>
                        <a:pt x="8767" y="1217"/>
                        <a:pt x="8783" y="1216"/>
                        <a:pt x="8799" y="1215"/>
                      </a:cubicBezTo>
                      <a:lnTo>
                        <a:pt x="8906" y="1203"/>
                      </a:lnTo>
                      <a:lnTo>
                        <a:pt x="8906" y="1203"/>
                      </a:lnTo>
                      <a:cubicBezTo>
                        <a:pt x="7204" y="3191"/>
                        <a:pt x="5156" y="4215"/>
                        <a:pt x="3715" y="4727"/>
                      </a:cubicBezTo>
                      <a:cubicBezTo>
                        <a:pt x="1917" y="5370"/>
                        <a:pt x="524" y="5429"/>
                        <a:pt x="500" y="5429"/>
                      </a:cubicBezTo>
                      <a:cubicBezTo>
                        <a:pt x="227" y="5441"/>
                        <a:pt x="0" y="5679"/>
                        <a:pt x="12" y="5965"/>
                      </a:cubicBezTo>
                      <a:cubicBezTo>
                        <a:pt x="24" y="6239"/>
                        <a:pt x="250" y="6453"/>
                        <a:pt x="524" y="6453"/>
                      </a:cubicBezTo>
                      <a:lnTo>
                        <a:pt x="536" y="6453"/>
                      </a:lnTo>
                      <a:cubicBezTo>
                        <a:pt x="596" y="6453"/>
                        <a:pt x="2084" y="6394"/>
                        <a:pt x="4037" y="5703"/>
                      </a:cubicBezTo>
                      <a:cubicBezTo>
                        <a:pt x="5132" y="5322"/>
                        <a:pt x="6156" y="4798"/>
                        <a:pt x="7096" y="4167"/>
                      </a:cubicBezTo>
                      <a:cubicBezTo>
                        <a:pt x="7168" y="4120"/>
                        <a:pt x="7192" y="4013"/>
                        <a:pt x="7144" y="3941"/>
                      </a:cubicBezTo>
                      <a:cubicBezTo>
                        <a:pt x="7113" y="3895"/>
                        <a:pt x="7058" y="3869"/>
                        <a:pt x="7003" y="3869"/>
                      </a:cubicBezTo>
                      <a:cubicBezTo>
                        <a:pt x="6973" y="3869"/>
                        <a:pt x="6943" y="3877"/>
                        <a:pt x="6918" y="3893"/>
                      </a:cubicBezTo>
                      <a:cubicBezTo>
                        <a:pt x="5989" y="4513"/>
                        <a:pt x="5001" y="5025"/>
                        <a:pt x="3929" y="5394"/>
                      </a:cubicBezTo>
                      <a:cubicBezTo>
                        <a:pt x="2024" y="6084"/>
                        <a:pt x="596" y="6120"/>
                        <a:pt x="536" y="6120"/>
                      </a:cubicBezTo>
                      <a:cubicBezTo>
                        <a:pt x="429" y="6120"/>
                        <a:pt x="358" y="6049"/>
                        <a:pt x="358" y="5953"/>
                      </a:cubicBezTo>
                      <a:cubicBezTo>
                        <a:pt x="358" y="5846"/>
                        <a:pt x="429" y="5751"/>
                        <a:pt x="536" y="5751"/>
                      </a:cubicBezTo>
                      <a:cubicBezTo>
                        <a:pt x="548" y="5751"/>
                        <a:pt x="1989" y="5691"/>
                        <a:pt x="3834" y="5036"/>
                      </a:cubicBezTo>
                      <a:cubicBezTo>
                        <a:pt x="5406" y="4489"/>
                        <a:pt x="7632" y="3346"/>
                        <a:pt x="9454" y="1084"/>
                      </a:cubicBezTo>
                      <a:cubicBezTo>
                        <a:pt x="9534" y="969"/>
                        <a:pt x="9459" y="809"/>
                        <a:pt x="9315" y="809"/>
                      </a:cubicBezTo>
                      <a:cubicBezTo>
                        <a:pt x="9310" y="809"/>
                        <a:pt x="9304" y="809"/>
                        <a:pt x="9299" y="810"/>
                      </a:cubicBezTo>
                      <a:lnTo>
                        <a:pt x="8775" y="869"/>
                      </a:lnTo>
                      <a:cubicBezTo>
                        <a:pt x="8768" y="870"/>
                        <a:pt x="8761" y="871"/>
                        <a:pt x="8754" y="871"/>
                      </a:cubicBezTo>
                      <a:cubicBezTo>
                        <a:pt x="8676" y="871"/>
                        <a:pt x="8595" y="815"/>
                        <a:pt x="8573" y="738"/>
                      </a:cubicBezTo>
                      <a:cubicBezTo>
                        <a:pt x="8537" y="631"/>
                        <a:pt x="8620" y="512"/>
                        <a:pt x="8740" y="500"/>
                      </a:cubicBezTo>
                      <a:lnTo>
                        <a:pt x="10133" y="322"/>
                      </a:lnTo>
                      <a:cubicBezTo>
                        <a:pt x="10139" y="321"/>
                        <a:pt x="10146" y="320"/>
                        <a:pt x="10153" y="320"/>
                      </a:cubicBezTo>
                      <a:cubicBezTo>
                        <a:pt x="10253" y="320"/>
                        <a:pt x="10347" y="400"/>
                        <a:pt x="10347" y="500"/>
                      </a:cubicBezTo>
                      <a:lnTo>
                        <a:pt x="10347" y="1893"/>
                      </a:lnTo>
                      <a:cubicBezTo>
                        <a:pt x="10347" y="2000"/>
                        <a:pt x="10252" y="2072"/>
                        <a:pt x="10168" y="2072"/>
                      </a:cubicBezTo>
                      <a:cubicBezTo>
                        <a:pt x="10073" y="2072"/>
                        <a:pt x="9990" y="1988"/>
                        <a:pt x="9990" y="1893"/>
                      </a:cubicBezTo>
                      <a:lnTo>
                        <a:pt x="9990" y="1477"/>
                      </a:lnTo>
                      <a:cubicBezTo>
                        <a:pt x="9990" y="1417"/>
                        <a:pt x="9942" y="1346"/>
                        <a:pt x="9883" y="1334"/>
                      </a:cubicBezTo>
                      <a:cubicBezTo>
                        <a:pt x="9866" y="1324"/>
                        <a:pt x="9848" y="1319"/>
                        <a:pt x="9830" y="1319"/>
                      </a:cubicBezTo>
                      <a:cubicBezTo>
                        <a:pt x="9784" y="1319"/>
                        <a:pt x="9738" y="1347"/>
                        <a:pt x="9704" y="1381"/>
                      </a:cubicBezTo>
                      <a:cubicBezTo>
                        <a:pt x="9085" y="2119"/>
                        <a:pt x="8394" y="2810"/>
                        <a:pt x="7632" y="3382"/>
                      </a:cubicBezTo>
                      <a:cubicBezTo>
                        <a:pt x="7561" y="3441"/>
                        <a:pt x="7537" y="3548"/>
                        <a:pt x="7597" y="3608"/>
                      </a:cubicBezTo>
                      <a:cubicBezTo>
                        <a:pt x="7635" y="3646"/>
                        <a:pt x="7692" y="3674"/>
                        <a:pt x="7744" y="3674"/>
                      </a:cubicBezTo>
                      <a:cubicBezTo>
                        <a:pt x="7773" y="3674"/>
                        <a:pt x="7801" y="3665"/>
                        <a:pt x="7823" y="3643"/>
                      </a:cubicBezTo>
                      <a:cubicBezTo>
                        <a:pt x="8489" y="3131"/>
                        <a:pt x="9109" y="2548"/>
                        <a:pt x="9656" y="1917"/>
                      </a:cubicBezTo>
                      <a:cubicBezTo>
                        <a:pt x="9668" y="2179"/>
                        <a:pt x="9894" y="2405"/>
                        <a:pt x="10156" y="2405"/>
                      </a:cubicBezTo>
                      <a:cubicBezTo>
                        <a:pt x="10442" y="2405"/>
                        <a:pt x="10668" y="2179"/>
                        <a:pt x="10668" y="1893"/>
                      </a:cubicBezTo>
                      <a:lnTo>
                        <a:pt x="10668" y="500"/>
                      </a:lnTo>
                      <a:cubicBezTo>
                        <a:pt x="10621" y="369"/>
                        <a:pt x="10561" y="238"/>
                        <a:pt x="10466" y="131"/>
                      </a:cubicBezTo>
                      <a:cubicBezTo>
                        <a:pt x="10382" y="48"/>
                        <a:pt x="10270" y="0"/>
                        <a:pt x="1015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3" name="Google Shape;373;p33"/>
              <p:cNvGrpSpPr/>
              <p:nvPr/>
            </p:nvGrpSpPr>
            <p:grpSpPr>
              <a:xfrm>
                <a:off x="5305454" y="1228763"/>
                <a:ext cx="751415" cy="512850"/>
                <a:chOff x="3325401" y="1214475"/>
                <a:chExt cx="751415" cy="512850"/>
              </a:xfrm>
            </p:grpSpPr>
            <p:sp>
              <p:nvSpPr>
                <p:cNvPr id="374" name="Google Shape;374;p33"/>
                <p:cNvSpPr txBox="1"/>
                <p:nvPr/>
              </p:nvSpPr>
              <p:spPr>
                <a:xfrm>
                  <a:off x="3325401" y="121447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chemeClr val="accent5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Income</a:t>
                  </a:r>
                  <a:endParaRPr b="0" i="0" sz="10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375" name="Google Shape;375;p33"/>
                <p:cNvSpPr txBox="1"/>
                <p:nvPr/>
              </p:nvSpPr>
              <p:spPr>
                <a:xfrm>
                  <a:off x="3339416" y="149962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900" u="none" cap="none" strike="noStrike">
                      <a:solidFill>
                        <a:schemeClr val="accent5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$24</a:t>
                  </a:r>
                  <a:r>
                    <a:rPr b="0" i="0" lang="en-GB" sz="900" u="none" cap="none" strike="noStrike">
                      <a:solidFill>
                        <a:schemeClr val="accent5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6,301</a:t>
                  </a:r>
                  <a:endParaRPr b="0" i="0" sz="900" u="none" cap="none" strike="noStrike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</p:grpSp>
      <p:grpSp>
        <p:nvGrpSpPr>
          <p:cNvPr id="376" name="Google Shape;376;p33"/>
          <p:cNvGrpSpPr/>
          <p:nvPr/>
        </p:nvGrpSpPr>
        <p:grpSpPr>
          <a:xfrm>
            <a:off x="7717918" y="1655202"/>
            <a:ext cx="961470" cy="429290"/>
            <a:chOff x="6681663" y="1152550"/>
            <a:chExt cx="1424400" cy="666600"/>
          </a:xfrm>
        </p:grpSpPr>
        <p:sp>
          <p:nvSpPr>
            <p:cNvPr id="377" name="Google Shape;377;p33"/>
            <p:cNvSpPr/>
            <p:nvPr/>
          </p:nvSpPr>
          <p:spPr>
            <a:xfrm>
              <a:off x="6681663" y="1152550"/>
              <a:ext cx="1424400" cy="666600"/>
            </a:xfrm>
            <a:prstGeom prst="roundRect">
              <a:avLst>
                <a:gd fmla="val 9290" name="adj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8" name="Google Shape;378;p33"/>
            <p:cNvGrpSpPr/>
            <p:nvPr/>
          </p:nvGrpSpPr>
          <p:grpSpPr>
            <a:xfrm>
              <a:off x="6811021" y="1228763"/>
              <a:ext cx="1157371" cy="512850"/>
              <a:chOff x="6811021" y="1228763"/>
              <a:chExt cx="1157371" cy="512850"/>
            </a:xfrm>
          </p:grpSpPr>
          <p:grpSp>
            <p:nvGrpSpPr>
              <p:cNvPr id="379" name="Google Shape;379;p33"/>
              <p:cNvGrpSpPr/>
              <p:nvPr/>
            </p:nvGrpSpPr>
            <p:grpSpPr>
              <a:xfrm>
                <a:off x="7216977" y="1228763"/>
                <a:ext cx="751415" cy="512850"/>
                <a:chOff x="3325401" y="1214475"/>
                <a:chExt cx="751415" cy="512850"/>
              </a:xfrm>
            </p:grpSpPr>
            <p:sp>
              <p:nvSpPr>
                <p:cNvPr id="380" name="Google Shape;380;p33"/>
                <p:cNvSpPr txBox="1"/>
                <p:nvPr/>
              </p:nvSpPr>
              <p:spPr>
                <a:xfrm>
                  <a:off x="3325401" y="121447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10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Damage</a:t>
                  </a:r>
                  <a:endParaRPr b="0" i="0" sz="10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381" name="Google Shape;381;p33"/>
                <p:cNvSpPr txBox="1"/>
                <p:nvPr/>
              </p:nvSpPr>
              <p:spPr>
                <a:xfrm>
                  <a:off x="3339416" y="1499625"/>
                  <a:ext cx="737400" cy="22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GB" sz="900" u="none" cap="none" strike="noStrike">
                      <a:solidFill>
                        <a:schemeClr val="accent4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$50,618</a:t>
                  </a:r>
                  <a:endParaRPr b="0" i="0" sz="900" u="none" cap="none" strike="noStrike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382" name="Google Shape;382;p33"/>
              <p:cNvGrpSpPr/>
              <p:nvPr/>
            </p:nvGrpSpPr>
            <p:grpSpPr>
              <a:xfrm>
                <a:off x="6811021" y="1310774"/>
                <a:ext cx="251660" cy="350166"/>
                <a:chOff x="910723" y="1508212"/>
                <a:chExt cx="251660" cy="350166"/>
              </a:xfrm>
            </p:grpSpPr>
            <p:sp>
              <p:nvSpPr>
                <p:cNvPr id="383" name="Google Shape;383;p33"/>
                <p:cNvSpPr/>
                <p:nvPr/>
              </p:nvSpPr>
              <p:spPr>
                <a:xfrm>
                  <a:off x="910723" y="1508212"/>
                  <a:ext cx="251660" cy="350166"/>
                </a:xfrm>
                <a:custGeom>
                  <a:rect b="b" l="l" r="r" t="t"/>
                  <a:pathLst>
                    <a:path extrusionOk="0" h="11002" w="7907">
                      <a:moveTo>
                        <a:pt x="3942" y="334"/>
                      </a:moveTo>
                      <a:cubicBezTo>
                        <a:pt x="4132" y="334"/>
                        <a:pt x="4299" y="441"/>
                        <a:pt x="4394" y="608"/>
                      </a:cubicBezTo>
                      <a:cubicBezTo>
                        <a:pt x="4418" y="644"/>
                        <a:pt x="4466" y="679"/>
                        <a:pt x="4525" y="679"/>
                      </a:cubicBezTo>
                      <a:lnTo>
                        <a:pt x="5132" y="679"/>
                      </a:lnTo>
                      <a:cubicBezTo>
                        <a:pt x="5240" y="679"/>
                        <a:pt x="5311" y="763"/>
                        <a:pt x="5311" y="858"/>
                      </a:cubicBezTo>
                      <a:lnTo>
                        <a:pt x="5311" y="1382"/>
                      </a:lnTo>
                      <a:lnTo>
                        <a:pt x="2573" y="1382"/>
                      </a:lnTo>
                      <a:lnTo>
                        <a:pt x="2573" y="858"/>
                      </a:lnTo>
                      <a:cubicBezTo>
                        <a:pt x="2573" y="751"/>
                        <a:pt x="2668" y="679"/>
                        <a:pt x="2751" y="679"/>
                      </a:cubicBezTo>
                      <a:lnTo>
                        <a:pt x="3358" y="679"/>
                      </a:lnTo>
                      <a:cubicBezTo>
                        <a:pt x="3418" y="679"/>
                        <a:pt x="3466" y="644"/>
                        <a:pt x="3501" y="608"/>
                      </a:cubicBezTo>
                      <a:cubicBezTo>
                        <a:pt x="3585" y="441"/>
                        <a:pt x="3763" y="334"/>
                        <a:pt x="3942" y="334"/>
                      </a:cubicBezTo>
                      <a:close/>
                      <a:moveTo>
                        <a:pt x="7240" y="1013"/>
                      </a:moveTo>
                      <a:cubicBezTo>
                        <a:pt x="7442" y="1013"/>
                        <a:pt x="7609" y="1179"/>
                        <a:pt x="7609" y="1370"/>
                      </a:cubicBezTo>
                      <a:lnTo>
                        <a:pt x="7609" y="10323"/>
                      </a:lnTo>
                      <a:lnTo>
                        <a:pt x="7585" y="10323"/>
                      </a:lnTo>
                      <a:cubicBezTo>
                        <a:pt x="7585" y="10514"/>
                        <a:pt x="7430" y="10681"/>
                        <a:pt x="7228" y="10681"/>
                      </a:cubicBezTo>
                      <a:lnTo>
                        <a:pt x="691" y="10681"/>
                      </a:lnTo>
                      <a:cubicBezTo>
                        <a:pt x="501" y="10681"/>
                        <a:pt x="334" y="10514"/>
                        <a:pt x="334" y="10323"/>
                      </a:cubicBezTo>
                      <a:lnTo>
                        <a:pt x="334" y="1370"/>
                      </a:lnTo>
                      <a:cubicBezTo>
                        <a:pt x="334" y="1179"/>
                        <a:pt x="501" y="1013"/>
                        <a:pt x="691" y="1013"/>
                      </a:cubicBezTo>
                      <a:lnTo>
                        <a:pt x="2263" y="1013"/>
                      </a:lnTo>
                      <a:lnTo>
                        <a:pt x="2263" y="1537"/>
                      </a:lnTo>
                      <a:cubicBezTo>
                        <a:pt x="2263" y="1632"/>
                        <a:pt x="2335" y="1703"/>
                        <a:pt x="2418" y="1703"/>
                      </a:cubicBezTo>
                      <a:lnTo>
                        <a:pt x="5525" y="1703"/>
                      </a:lnTo>
                      <a:cubicBezTo>
                        <a:pt x="5609" y="1703"/>
                        <a:pt x="5680" y="1632"/>
                        <a:pt x="5680" y="1537"/>
                      </a:cubicBezTo>
                      <a:lnTo>
                        <a:pt x="5680" y="1013"/>
                      </a:lnTo>
                      <a:close/>
                      <a:moveTo>
                        <a:pt x="3954" y="1"/>
                      </a:moveTo>
                      <a:cubicBezTo>
                        <a:pt x="3692" y="1"/>
                        <a:pt x="3442" y="144"/>
                        <a:pt x="3275" y="346"/>
                      </a:cubicBezTo>
                      <a:lnTo>
                        <a:pt x="2751" y="346"/>
                      </a:lnTo>
                      <a:cubicBezTo>
                        <a:pt x="2525" y="346"/>
                        <a:pt x="2335" y="501"/>
                        <a:pt x="2275" y="691"/>
                      </a:cubicBezTo>
                      <a:lnTo>
                        <a:pt x="680" y="691"/>
                      </a:lnTo>
                      <a:cubicBezTo>
                        <a:pt x="310" y="691"/>
                        <a:pt x="1" y="989"/>
                        <a:pt x="1" y="1382"/>
                      </a:cubicBezTo>
                      <a:lnTo>
                        <a:pt x="1" y="10323"/>
                      </a:lnTo>
                      <a:cubicBezTo>
                        <a:pt x="1" y="10692"/>
                        <a:pt x="299" y="11002"/>
                        <a:pt x="680" y="11002"/>
                      </a:cubicBezTo>
                      <a:lnTo>
                        <a:pt x="7216" y="11002"/>
                      </a:lnTo>
                      <a:cubicBezTo>
                        <a:pt x="7585" y="11002"/>
                        <a:pt x="7907" y="10704"/>
                        <a:pt x="7907" y="10323"/>
                      </a:cubicBezTo>
                      <a:lnTo>
                        <a:pt x="7907" y="1382"/>
                      </a:lnTo>
                      <a:cubicBezTo>
                        <a:pt x="7907" y="989"/>
                        <a:pt x="7609" y="691"/>
                        <a:pt x="7228" y="691"/>
                      </a:cubicBezTo>
                      <a:lnTo>
                        <a:pt x="5644" y="691"/>
                      </a:lnTo>
                      <a:cubicBezTo>
                        <a:pt x="5561" y="501"/>
                        <a:pt x="5383" y="346"/>
                        <a:pt x="5168" y="346"/>
                      </a:cubicBezTo>
                      <a:lnTo>
                        <a:pt x="4644" y="346"/>
                      </a:lnTo>
                      <a:cubicBezTo>
                        <a:pt x="4478" y="144"/>
                        <a:pt x="4228" y="1"/>
                        <a:pt x="395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33"/>
                <p:cNvSpPr/>
                <p:nvPr/>
              </p:nvSpPr>
              <p:spPr>
                <a:xfrm>
                  <a:off x="1031604" y="1530205"/>
                  <a:ext cx="10280" cy="10248"/>
                </a:xfrm>
                <a:custGeom>
                  <a:rect b="b" l="l" r="r" t="t"/>
                  <a:pathLst>
                    <a:path extrusionOk="0" h="322" w="323">
                      <a:moveTo>
                        <a:pt x="156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22"/>
                        <a:pt x="156" y="322"/>
                      </a:cubicBezTo>
                      <a:cubicBezTo>
                        <a:pt x="251" y="322"/>
                        <a:pt x="322" y="250"/>
                        <a:pt x="322" y="167"/>
                      </a:cubicBezTo>
                      <a:cubicBezTo>
                        <a:pt x="322" y="72"/>
                        <a:pt x="251" y="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33"/>
                <p:cNvSpPr/>
                <p:nvPr/>
              </p:nvSpPr>
              <p:spPr>
                <a:xfrm>
                  <a:off x="932334" y="1551784"/>
                  <a:ext cx="208088" cy="273653"/>
                </a:xfrm>
                <a:custGeom>
                  <a:rect b="b" l="l" r="r" t="t"/>
                  <a:pathLst>
                    <a:path extrusionOk="0" h="8598" w="6538">
                      <a:moveTo>
                        <a:pt x="167" y="1"/>
                      </a:moveTo>
                      <a:cubicBezTo>
                        <a:pt x="72" y="1"/>
                        <a:pt x="1" y="84"/>
                        <a:pt x="1" y="168"/>
                      </a:cubicBezTo>
                      <a:lnTo>
                        <a:pt x="1" y="8430"/>
                      </a:lnTo>
                      <a:cubicBezTo>
                        <a:pt x="1" y="8526"/>
                        <a:pt x="72" y="8597"/>
                        <a:pt x="167" y="8597"/>
                      </a:cubicBezTo>
                      <a:lnTo>
                        <a:pt x="6358" y="8597"/>
                      </a:lnTo>
                      <a:cubicBezTo>
                        <a:pt x="6442" y="8597"/>
                        <a:pt x="6525" y="8526"/>
                        <a:pt x="6525" y="8430"/>
                      </a:cubicBezTo>
                      <a:lnTo>
                        <a:pt x="6525" y="168"/>
                      </a:lnTo>
                      <a:cubicBezTo>
                        <a:pt x="6537" y="84"/>
                        <a:pt x="6466" y="13"/>
                        <a:pt x="6370" y="13"/>
                      </a:cubicBezTo>
                      <a:lnTo>
                        <a:pt x="5513" y="13"/>
                      </a:lnTo>
                      <a:cubicBezTo>
                        <a:pt x="5418" y="13"/>
                        <a:pt x="5346" y="84"/>
                        <a:pt x="5346" y="168"/>
                      </a:cubicBezTo>
                      <a:cubicBezTo>
                        <a:pt x="5346" y="263"/>
                        <a:pt x="5418" y="334"/>
                        <a:pt x="5513" y="334"/>
                      </a:cubicBezTo>
                      <a:lnTo>
                        <a:pt x="6204" y="334"/>
                      </a:lnTo>
                      <a:lnTo>
                        <a:pt x="6204" y="8264"/>
                      </a:lnTo>
                      <a:lnTo>
                        <a:pt x="334" y="8264"/>
                      </a:lnTo>
                      <a:lnTo>
                        <a:pt x="334" y="334"/>
                      </a:lnTo>
                      <a:lnTo>
                        <a:pt x="1024" y="334"/>
                      </a:lnTo>
                      <a:cubicBezTo>
                        <a:pt x="1120" y="334"/>
                        <a:pt x="1191" y="263"/>
                        <a:pt x="1191" y="168"/>
                      </a:cubicBezTo>
                      <a:cubicBezTo>
                        <a:pt x="1191" y="84"/>
                        <a:pt x="1120" y="1"/>
                        <a:pt x="10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33"/>
                <p:cNvSpPr/>
                <p:nvPr/>
              </p:nvSpPr>
              <p:spPr>
                <a:xfrm>
                  <a:off x="965689" y="1661302"/>
                  <a:ext cx="32241" cy="32241"/>
                </a:xfrm>
                <a:custGeom>
                  <a:rect b="b" l="l" r="r" t="t"/>
                  <a:pathLst>
                    <a:path extrusionOk="0" h="1013" w="1013">
                      <a:moveTo>
                        <a:pt x="500" y="346"/>
                      </a:moveTo>
                      <a:cubicBezTo>
                        <a:pt x="608" y="346"/>
                        <a:pt x="679" y="441"/>
                        <a:pt x="679" y="525"/>
                      </a:cubicBezTo>
                      <a:cubicBezTo>
                        <a:pt x="703" y="620"/>
                        <a:pt x="608" y="703"/>
                        <a:pt x="500" y="703"/>
                      </a:cubicBezTo>
                      <a:cubicBezTo>
                        <a:pt x="405" y="703"/>
                        <a:pt x="322" y="620"/>
                        <a:pt x="322" y="525"/>
                      </a:cubicBezTo>
                      <a:cubicBezTo>
                        <a:pt x="322" y="417"/>
                        <a:pt x="417" y="346"/>
                        <a:pt x="500" y="346"/>
                      </a:cubicBezTo>
                      <a:close/>
                      <a:moveTo>
                        <a:pt x="500" y="1"/>
                      </a:moveTo>
                      <a:cubicBezTo>
                        <a:pt x="227" y="1"/>
                        <a:pt x="0" y="227"/>
                        <a:pt x="0" y="513"/>
                      </a:cubicBezTo>
                      <a:cubicBezTo>
                        <a:pt x="0" y="787"/>
                        <a:pt x="227" y="1013"/>
                        <a:pt x="500" y="1013"/>
                      </a:cubicBezTo>
                      <a:cubicBezTo>
                        <a:pt x="786" y="1013"/>
                        <a:pt x="1012" y="787"/>
                        <a:pt x="1012" y="513"/>
                      </a:cubicBezTo>
                      <a:cubicBezTo>
                        <a:pt x="1012" y="227"/>
                        <a:pt x="786" y="1"/>
                        <a:pt x="5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33"/>
                <p:cNvSpPr/>
                <p:nvPr/>
              </p:nvSpPr>
              <p:spPr>
                <a:xfrm>
                  <a:off x="965689" y="1710571"/>
                  <a:ext cx="32241" cy="32241"/>
                </a:xfrm>
                <a:custGeom>
                  <a:rect b="b" l="l" r="r" t="t"/>
                  <a:pathLst>
                    <a:path extrusionOk="0" h="1013" w="1013">
                      <a:moveTo>
                        <a:pt x="500" y="346"/>
                      </a:moveTo>
                      <a:cubicBezTo>
                        <a:pt x="608" y="346"/>
                        <a:pt x="679" y="441"/>
                        <a:pt x="679" y="524"/>
                      </a:cubicBezTo>
                      <a:cubicBezTo>
                        <a:pt x="679" y="608"/>
                        <a:pt x="608" y="703"/>
                        <a:pt x="500" y="703"/>
                      </a:cubicBezTo>
                      <a:cubicBezTo>
                        <a:pt x="405" y="703"/>
                        <a:pt x="322" y="608"/>
                        <a:pt x="322" y="524"/>
                      </a:cubicBezTo>
                      <a:cubicBezTo>
                        <a:pt x="322" y="441"/>
                        <a:pt x="417" y="346"/>
                        <a:pt x="500" y="346"/>
                      </a:cubicBezTo>
                      <a:close/>
                      <a:moveTo>
                        <a:pt x="500" y="1"/>
                      </a:moveTo>
                      <a:cubicBezTo>
                        <a:pt x="227" y="1"/>
                        <a:pt x="0" y="227"/>
                        <a:pt x="0" y="513"/>
                      </a:cubicBezTo>
                      <a:cubicBezTo>
                        <a:pt x="0" y="786"/>
                        <a:pt x="227" y="1013"/>
                        <a:pt x="500" y="1013"/>
                      </a:cubicBezTo>
                      <a:cubicBezTo>
                        <a:pt x="786" y="1013"/>
                        <a:pt x="1012" y="786"/>
                        <a:pt x="1012" y="513"/>
                      </a:cubicBezTo>
                      <a:cubicBezTo>
                        <a:pt x="1012" y="227"/>
                        <a:pt x="786" y="1"/>
                        <a:pt x="5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33"/>
                <p:cNvSpPr/>
                <p:nvPr/>
              </p:nvSpPr>
              <p:spPr>
                <a:xfrm>
                  <a:off x="965689" y="1760604"/>
                  <a:ext cx="32241" cy="31859"/>
                </a:xfrm>
                <a:custGeom>
                  <a:rect b="b" l="l" r="r" t="t"/>
                  <a:pathLst>
                    <a:path extrusionOk="0" h="1001" w="1013">
                      <a:moveTo>
                        <a:pt x="500" y="322"/>
                      </a:moveTo>
                      <a:cubicBezTo>
                        <a:pt x="608" y="322"/>
                        <a:pt x="679" y="417"/>
                        <a:pt x="679" y="500"/>
                      </a:cubicBezTo>
                      <a:cubicBezTo>
                        <a:pt x="703" y="596"/>
                        <a:pt x="608" y="679"/>
                        <a:pt x="500" y="679"/>
                      </a:cubicBezTo>
                      <a:cubicBezTo>
                        <a:pt x="405" y="679"/>
                        <a:pt x="322" y="584"/>
                        <a:pt x="322" y="500"/>
                      </a:cubicBezTo>
                      <a:cubicBezTo>
                        <a:pt x="322" y="393"/>
                        <a:pt x="417" y="322"/>
                        <a:pt x="500" y="322"/>
                      </a:cubicBezTo>
                      <a:close/>
                      <a:moveTo>
                        <a:pt x="500" y="0"/>
                      </a:moveTo>
                      <a:cubicBezTo>
                        <a:pt x="227" y="0"/>
                        <a:pt x="0" y="215"/>
                        <a:pt x="0" y="500"/>
                      </a:cubicBezTo>
                      <a:cubicBezTo>
                        <a:pt x="0" y="786"/>
                        <a:pt x="227" y="1000"/>
                        <a:pt x="500" y="1000"/>
                      </a:cubicBezTo>
                      <a:cubicBezTo>
                        <a:pt x="786" y="1000"/>
                        <a:pt x="1012" y="786"/>
                        <a:pt x="1012" y="500"/>
                      </a:cubicBezTo>
                      <a:cubicBezTo>
                        <a:pt x="1012" y="215"/>
                        <a:pt x="786" y="0"/>
                        <a:pt x="50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33"/>
                <p:cNvSpPr/>
                <p:nvPr/>
              </p:nvSpPr>
              <p:spPr>
                <a:xfrm>
                  <a:off x="1009643" y="1661302"/>
                  <a:ext cx="59899" cy="10662"/>
                </a:xfrm>
                <a:custGeom>
                  <a:rect b="b" l="l" r="r" t="t"/>
                  <a:pathLst>
                    <a:path extrusionOk="0" h="335" w="1882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67"/>
                      </a:cubicBezTo>
                      <a:cubicBezTo>
                        <a:pt x="0" y="263"/>
                        <a:pt x="72" y="334"/>
                        <a:pt x="167" y="334"/>
                      </a:cubicBezTo>
                      <a:lnTo>
                        <a:pt x="1715" y="334"/>
                      </a:lnTo>
                      <a:cubicBezTo>
                        <a:pt x="1798" y="334"/>
                        <a:pt x="1882" y="263"/>
                        <a:pt x="1882" y="167"/>
                      </a:cubicBezTo>
                      <a:cubicBezTo>
                        <a:pt x="1882" y="72"/>
                        <a:pt x="1798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33"/>
                <p:cNvSpPr/>
                <p:nvPr/>
              </p:nvSpPr>
              <p:spPr>
                <a:xfrm>
                  <a:off x="1009643" y="1683677"/>
                  <a:ext cx="98188" cy="10630"/>
                </a:xfrm>
                <a:custGeom>
                  <a:rect b="b" l="l" r="r" t="t"/>
                  <a:pathLst>
                    <a:path extrusionOk="0" h="334" w="3085">
                      <a:moveTo>
                        <a:pt x="167" y="0"/>
                      </a:moveTo>
                      <a:cubicBezTo>
                        <a:pt x="72" y="0"/>
                        <a:pt x="0" y="72"/>
                        <a:pt x="0" y="167"/>
                      </a:cubicBezTo>
                      <a:cubicBezTo>
                        <a:pt x="0" y="250"/>
                        <a:pt x="72" y="334"/>
                        <a:pt x="167" y="334"/>
                      </a:cubicBezTo>
                      <a:lnTo>
                        <a:pt x="2917" y="334"/>
                      </a:lnTo>
                      <a:cubicBezTo>
                        <a:pt x="3013" y="334"/>
                        <a:pt x="3084" y="250"/>
                        <a:pt x="3084" y="167"/>
                      </a:cubicBezTo>
                      <a:cubicBezTo>
                        <a:pt x="3084" y="72"/>
                        <a:pt x="3013" y="0"/>
                        <a:pt x="29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33"/>
                <p:cNvSpPr/>
                <p:nvPr/>
              </p:nvSpPr>
              <p:spPr>
                <a:xfrm>
                  <a:off x="1009643" y="1710571"/>
                  <a:ext cx="59899" cy="10630"/>
                </a:xfrm>
                <a:custGeom>
                  <a:rect b="b" l="l" r="r" t="t"/>
                  <a:pathLst>
                    <a:path extrusionOk="0" h="334" w="1882">
                      <a:moveTo>
                        <a:pt x="167" y="1"/>
                      </a:moveTo>
                      <a:cubicBezTo>
                        <a:pt x="72" y="1"/>
                        <a:pt x="0" y="84"/>
                        <a:pt x="0" y="167"/>
                      </a:cubicBezTo>
                      <a:cubicBezTo>
                        <a:pt x="0" y="263"/>
                        <a:pt x="72" y="334"/>
                        <a:pt x="167" y="334"/>
                      </a:cubicBezTo>
                      <a:lnTo>
                        <a:pt x="1715" y="334"/>
                      </a:lnTo>
                      <a:cubicBezTo>
                        <a:pt x="1798" y="334"/>
                        <a:pt x="1882" y="263"/>
                        <a:pt x="1882" y="167"/>
                      </a:cubicBezTo>
                      <a:cubicBezTo>
                        <a:pt x="1882" y="84"/>
                        <a:pt x="1798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33"/>
                <p:cNvSpPr/>
                <p:nvPr/>
              </p:nvSpPr>
              <p:spPr>
                <a:xfrm>
                  <a:off x="1009643" y="1732946"/>
                  <a:ext cx="98188" cy="10630"/>
                </a:xfrm>
                <a:custGeom>
                  <a:rect b="b" l="l" r="r" t="t"/>
                  <a:pathLst>
                    <a:path extrusionOk="0" h="334" w="3085">
                      <a:moveTo>
                        <a:pt x="167" y="0"/>
                      </a:moveTo>
                      <a:cubicBezTo>
                        <a:pt x="72" y="0"/>
                        <a:pt x="0" y="71"/>
                        <a:pt x="0" y="167"/>
                      </a:cubicBezTo>
                      <a:cubicBezTo>
                        <a:pt x="0" y="250"/>
                        <a:pt x="72" y="333"/>
                        <a:pt x="167" y="333"/>
                      </a:cubicBezTo>
                      <a:lnTo>
                        <a:pt x="2917" y="333"/>
                      </a:lnTo>
                      <a:cubicBezTo>
                        <a:pt x="3013" y="333"/>
                        <a:pt x="3084" y="250"/>
                        <a:pt x="3084" y="167"/>
                      </a:cubicBezTo>
                      <a:cubicBezTo>
                        <a:pt x="3084" y="71"/>
                        <a:pt x="3013" y="0"/>
                        <a:pt x="29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33"/>
                <p:cNvSpPr/>
                <p:nvPr/>
              </p:nvSpPr>
              <p:spPr>
                <a:xfrm>
                  <a:off x="1009643" y="1760604"/>
                  <a:ext cx="59899" cy="10248"/>
                </a:xfrm>
                <a:custGeom>
                  <a:rect b="b" l="l" r="r" t="t"/>
                  <a:pathLst>
                    <a:path extrusionOk="0" h="322" w="1882">
                      <a:moveTo>
                        <a:pt x="167" y="0"/>
                      </a:moveTo>
                      <a:cubicBezTo>
                        <a:pt x="72" y="0"/>
                        <a:pt x="0" y="72"/>
                        <a:pt x="0" y="155"/>
                      </a:cubicBezTo>
                      <a:cubicBezTo>
                        <a:pt x="0" y="250"/>
                        <a:pt x="72" y="322"/>
                        <a:pt x="167" y="322"/>
                      </a:cubicBezTo>
                      <a:lnTo>
                        <a:pt x="1715" y="322"/>
                      </a:lnTo>
                      <a:cubicBezTo>
                        <a:pt x="1798" y="322"/>
                        <a:pt x="1882" y="250"/>
                        <a:pt x="1882" y="155"/>
                      </a:cubicBezTo>
                      <a:cubicBezTo>
                        <a:pt x="1882" y="72"/>
                        <a:pt x="1798" y="0"/>
                        <a:pt x="17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33"/>
                <p:cNvSpPr/>
                <p:nvPr/>
              </p:nvSpPr>
              <p:spPr>
                <a:xfrm>
                  <a:off x="1009643" y="1782183"/>
                  <a:ext cx="98188" cy="10662"/>
                </a:xfrm>
                <a:custGeom>
                  <a:rect b="b" l="l" r="r" t="t"/>
                  <a:pathLst>
                    <a:path extrusionOk="0" h="335" w="3085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68"/>
                      </a:cubicBezTo>
                      <a:cubicBezTo>
                        <a:pt x="0" y="251"/>
                        <a:pt x="72" y="334"/>
                        <a:pt x="167" y="334"/>
                      </a:cubicBezTo>
                      <a:lnTo>
                        <a:pt x="2917" y="334"/>
                      </a:lnTo>
                      <a:cubicBezTo>
                        <a:pt x="3013" y="334"/>
                        <a:pt x="3084" y="251"/>
                        <a:pt x="3084" y="168"/>
                      </a:cubicBezTo>
                      <a:cubicBezTo>
                        <a:pt x="3084" y="72"/>
                        <a:pt x="3013" y="1"/>
                        <a:pt x="291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33"/>
                <p:cNvSpPr/>
                <p:nvPr/>
              </p:nvSpPr>
              <p:spPr>
                <a:xfrm>
                  <a:off x="1009643" y="1579473"/>
                  <a:ext cx="98188" cy="10630"/>
                </a:xfrm>
                <a:custGeom>
                  <a:rect b="b" l="l" r="r" t="t"/>
                  <a:pathLst>
                    <a:path extrusionOk="0" h="334" w="3085">
                      <a:moveTo>
                        <a:pt x="167" y="0"/>
                      </a:moveTo>
                      <a:cubicBezTo>
                        <a:pt x="72" y="0"/>
                        <a:pt x="0" y="71"/>
                        <a:pt x="0" y="167"/>
                      </a:cubicBezTo>
                      <a:cubicBezTo>
                        <a:pt x="0" y="250"/>
                        <a:pt x="72" y="333"/>
                        <a:pt x="167" y="333"/>
                      </a:cubicBezTo>
                      <a:lnTo>
                        <a:pt x="2917" y="333"/>
                      </a:lnTo>
                      <a:cubicBezTo>
                        <a:pt x="3013" y="333"/>
                        <a:pt x="3084" y="250"/>
                        <a:pt x="3084" y="167"/>
                      </a:cubicBezTo>
                      <a:cubicBezTo>
                        <a:pt x="3084" y="71"/>
                        <a:pt x="3013" y="0"/>
                        <a:pt x="29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33"/>
                <p:cNvSpPr/>
                <p:nvPr/>
              </p:nvSpPr>
              <p:spPr>
                <a:xfrm>
                  <a:off x="965689" y="1628711"/>
                  <a:ext cx="142142" cy="10662"/>
                </a:xfrm>
                <a:custGeom>
                  <a:rect b="b" l="l" r="r" t="t"/>
                  <a:pathLst>
                    <a:path extrusionOk="0" h="335" w="4466">
                      <a:moveTo>
                        <a:pt x="155" y="1"/>
                      </a:moveTo>
                      <a:cubicBezTo>
                        <a:pt x="72" y="1"/>
                        <a:pt x="0" y="72"/>
                        <a:pt x="0" y="168"/>
                      </a:cubicBezTo>
                      <a:cubicBezTo>
                        <a:pt x="0" y="251"/>
                        <a:pt x="72" y="334"/>
                        <a:pt x="155" y="334"/>
                      </a:cubicBezTo>
                      <a:lnTo>
                        <a:pt x="4298" y="334"/>
                      </a:lnTo>
                      <a:cubicBezTo>
                        <a:pt x="4394" y="334"/>
                        <a:pt x="4465" y="251"/>
                        <a:pt x="4465" y="168"/>
                      </a:cubicBezTo>
                      <a:cubicBezTo>
                        <a:pt x="4465" y="72"/>
                        <a:pt x="4394" y="1"/>
                        <a:pt x="42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p33"/>
                <p:cNvSpPr/>
                <p:nvPr/>
              </p:nvSpPr>
              <p:spPr>
                <a:xfrm>
                  <a:off x="1009643" y="1601434"/>
                  <a:ext cx="26926" cy="10280"/>
                </a:xfrm>
                <a:custGeom>
                  <a:rect b="b" l="l" r="r" t="t"/>
                  <a:pathLst>
                    <a:path extrusionOk="0" h="323" w="846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55"/>
                      </a:cubicBezTo>
                      <a:cubicBezTo>
                        <a:pt x="0" y="251"/>
                        <a:pt x="72" y="322"/>
                        <a:pt x="167" y="322"/>
                      </a:cubicBezTo>
                      <a:lnTo>
                        <a:pt x="691" y="322"/>
                      </a:lnTo>
                      <a:cubicBezTo>
                        <a:pt x="774" y="322"/>
                        <a:pt x="846" y="251"/>
                        <a:pt x="846" y="155"/>
                      </a:cubicBezTo>
                      <a:cubicBezTo>
                        <a:pt x="846" y="72"/>
                        <a:pt x="762" y="1"/>
                        <a:pt x="6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p33"/>
                <p:cNvSpPr/>
                <p:nvPr/>
              </p:nvSpPr>
              <p:spPr>
                <a:xfrm>
                  <a:off x="1047550" y="1601434"/>
                  <a:ext cx="26926" cy="10280"/>
                </a:xfrm>
                <a:custGeom>
                  <a:rect b="b" l="l" r="r" t="t"/>
                  <a:pathLst>
                    <a:path extrusionOk="0" h="323" w="846">
                      <a:moveTo>
                        <a:pt x="167" y="1"/>
                      </a:moveTo>
                      <a:cubicBezTo>
                        <a:pt x="71" y="1"/>
                        <a:pt x="0" y="72"/>
                        <a:pt x="0" y="155"/>
                      </a:cubicBezTo>
                      <a:cubicBezTo>
                        <a:pt x="0" y="251"/>
                        <a:pt x="71" y="322"/>
                        <a:pt x="167" y="322"/>
                      </a:cubicBezTo>
                      <a:lnTo>
                        <a:pt x="691" y="322"/>
                      </a:lnTo>
                      <a:cubicBezTo>
                        <a:pt x="774" y="322"/>
                        <a:pt x="845" y="251"/>
                        <a:pt x="845" y="155"/>
                      </a:cubicBezTo>
                      <a:cubicBezTo>
                        <a:pt x="845" y="72"/>
                        <a:pt x="774" y="1"/>
                        <a:pt x="6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33"/>
                <p:cNvSpPr/>
                <p:nvPr/>
              </p:nvSpPr>
              <p:spPr>
                <a:xfrm>
                  <a:off x="966071" y="1579473"/>
                  <a:ext cx="32241" cy="32241"/>
                </a:xfrm>
                <a:custGeom>
                  <a:rect b="b" l="l" r="r" t="t"/>
                  <a:pathLst>
                    <a:path extrusionOk="0" h="1013" w="1013">
                      <a:moveTo>
                        <a:pt x="691" y="310"/>
                      </a:moveTo>
                      <a:lnTo>
                        <a:pt x="691" y="691"/>
                      </a:lnTo>
                      <a:lnTo>
                        <a:pt x="310" y="691"/>
                      </a:lnTo>
                      <a:lnTo>
                        <a:pt x="310" y="310"/>
                      </a:lnTo>
                      <a:close/>
                      <a:moveTo>
                        <a:pt x="167" y="0"/>
                      </a:moveTo>
                      <a:cubicBezTo>
                        <a:pt x="72" y="0"/>
                        <a:pt x="0" y="71"/>
                        <a:pt x="0" y="167"/>
                      </a:cubicBezTo>
                      <a:lnTo>
                        <a:pt x="0" y="845"/>
                      </a:lnTo>
                      <a:cubicBezTo>
                        <a:pt x="0" y="941"/>
                        <a:pt x="72" y="1012"/>
                        <a:pt x="167" y="1012"/>
                      </a:cubicBezTo>
                      <a:lnTo>
                        <a:pt x="846" y="1012"/>
                      </a:lnTo>
                      <a:cubicBezTo>
                        <a:pt x="941" y="1012"/>
                        <a:pt x="1012" y="941"/>
                        <a:pt x="1012" y="845"/>
                      </a:cubicBezTo>
                      <a:lnTo>
                        <a:pt x="1012" y="167"/>
                      </a:lnTo>
                      <a:cubicBezTo>
                        <a:pt x="1000" y="71"/>
                        <a:pt x="941" y="0"/>
                        <a:pt x="8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/>
          <p:nvPr>
            <p:ph type="title"/>
          </p:nvPr>
        </p:nvSpPr>
        <p:spPr>
          <a:xfrm>
            <a:off x="852450" y="37070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Essential Functions of Website</a:t>
            </a: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852450" y="1226725"/>
            <a:ext cx="3634052" cy="3561299"/>
          </a:xfrm>
          <a:custGeom>
            <a:rect b="b" l="l" r="r" t="t"/>
            <a:pathLst>
              <a:path extrusionOk="0" h="36263" w="76446">
                <a:moveTo>
                  <a:pt x="1" y="1"/>
                </a:moveTo>
                <a:lnTo>
                  <a:pt x="1" y="36263"/>
                </a:lnTo>
                <a:lnTo>
                  <a:pt x="76446" y="36263"/>
                </a:lnTo>
                <a:lnTo>
                  <a:pt x="76446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Customer Information Management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Products Rating and Review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Transaction History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Geographics Insights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Revenue and Profit Overview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Sales Analytics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Product Category Breakdown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Admin Management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Affiliate Sales Performance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E-commerce Report Export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/>
          <p:nvPr>
            <p:ph type="title"/>
          </p:nvPr>
        </p:nvSpPr>
        <p:spPr>
          <a:xfrm>
            <a:off x="2588850" y="2361450"/>
            <a:ext cx="396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4800"/>
              <a:t>Programming Tools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inear Dashboard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D376A"/>
      </a:accent1>
      <a:accent2>
        <a:srgbClr val="8D4089"/>
      </a:accent2>
      <a:accent3>
        <a:srgbClr val="B04C7A"/>
      </a:accent3>
      <a:accent4>
        <a:srgbClr val="E06F85"/>
      </a:accent4>
      <a:accent5>
        <a:srgbClr val="E78782"/>
      </a:accent5>
      <a:accent6>
        <a:srgbClr val="F8B88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